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J.Lavanya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312204809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IN" sz="2400" dirty="0" err="1"/>
              <a:t>Thirumurugan</a:t>
            </a:r>
            <a:r>
              <a:rPr lang="en-IN" sz="2400" dirty="0"/>
              <a:t> art’s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843C6-CDC6-304D-1273-C51F41690DD4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68FE-964A-219A-96CB-04F1F085959D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1F2F5-DBA2-793F-D606-5E35EFD11C84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A4E37-3501-344F-6477-69F93C3E2EB7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64B9A-5A2D-D254-854C-C38586C5AD5B}"/>
              </a:ext>
            </a:extLst>
          </p:cNvPr>
          <p:cNvSpPr txBox="1"/>
          <p:nvPr/>
        </p:nvSpPr>
        <p:spPr>
          <a:xfrm>
            <a:off x="3045012" y="2551837"/>
            <a:ext cx="6101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A66CE-FA97-23AA-7422-E2AACF52DC22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EA528-3EF6-AFED-FD8F-CFF81B9A2DAF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C52D9-2183-8A7C-F242-8E7B6AB01B6A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karthimaa2122005@gmail.com</cp:lastModifiedBy>
  <cp:revision>14</cp:revision>
  <dcterms:created xsi:type="dcterms:W3CDTF">2024-03-29T15:07:22Z</dcterms:created>
  <dcterms:modified xsi:type="dcterms:W3CDTF">2024-09-06T05:09:50Z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