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9:08:15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9.png" /><Relationship Id="rId4" Type="http://schemas.openxmlformats.org/officeDocument/2006/relationships/customXml" Target="../ink/ink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I.LAVANYA.                                                        REGISTER NO: 122202290/F4680675B63D1D3953549571E1752D0B</a:t>
            </a:r>
          </a:p>
          <a:p>
            <a:r>
              <a:rPr lang="en-US" sz="2400" dirty="0"/>
              <a:t>DEPARTMENT: B.COM CORPORATE SECRETARYSHIP</a:t>
            </a:r>
          </a:p>
          <a:p>
            <a:r>
              <a:rPr lang="en-US" sz="2400" dirty="0"/>
              <a:t>COLLEGE: VALLIAMMAL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937626" cy="3796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5" dirty="0">
                <a:latin typeface="Trebuchet MS"/>
                <a:cs typeface="Trebuchet MS"/>
              </a:rPr>
              <a:t>     </a:t>
            </a:r>
            <a:r>
              <a:rPr lang="en-IN" sz="2400" b="1" spc="5" dirty="0">
                <a:latin typeface="Trebuchet MS"/>
                <a:cs typeface="Trebuchet MS"/>
              </a:rPr>
              <a:t>Data set: employee dataset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Feature selection: salary base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Data cleaning: missing value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sorting and filter, gender , employee ID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and salary.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Chart: Bar diagram.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7CDEF-6664-95DD-1EC2-521ABD85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563"/>
            <a:ext cx="12192000" cy="36328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32652"/>
            <a:ext cx="9048750" cy="2063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IN" sz="4250" spc="10" dirty="0"/>
              <a:t>     </a:t>
            </a:r>
            <a:r>
              <a:rPr lang="en-IN" sz="2400" spc="10" dirty="0"/>
              <a:t>Salary base among the employee from the different sectors are used the excel techniques for the performance analysis.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record in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A2266-4253-0941-CAF2-6920086C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563"/>
            <a:ext cx="11430000" cy="3405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788568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IN" sz="3600" dirty="0"/>
              <a:t>                 </a:t>
            </a:r>
            <a:r>
              <a:rPr lang="en-IN" sz="2400" dirty="0"/>
              <a:t>Sorting-The alphabetic order</a:t>
            </a:r>
            <a:br>
              <a:rPr lang="en-IN" sz="2400" dirty="0"/>
            </a:br>
            <a:r>
              <a:rPr lang="en-IN" sz="2400" dirty="0"/>
              <a:t>                          Filtering-Remove missing value</a:t>
            </a:r>
            <a:br>
              <a:rPr lang="en-IN" sz="2400" dirty="0"/>
            </a:br>
            <a:r>
              <a:rPr lang="en-IN" sz="2400" dirty="0"/>
              <a:t>                          Formula-Excel formulas</a:t>
            </a:r>
            <a:br>
              <a:rPr lang="en-IN" sz="2400" dirty="0"/>
            </a:br>
            <a:r>
              <a:rPr lang="en-IN" sz="2400" dirty="0"/>
              <a:t>                          Graph-Bar diagram</a:t>
            </a:r>
            <a:br>
              <a:rPr lang="en-IN" sz="24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14:cNvPr>
              <p14:cNvContentPartPr/>
              <p14:nvPr/>
            </p14:nvContentPartPr>
            <p14:xfrm>
              <a:off x="2988650" y="245806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2530" y="245194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84665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2400" dirty="0"/>
              <a:t>     Employee record: salary record of employee in the company</a:t>
            </a:r>
            <a:br>
              <a:rPr lang="en-IN" sz="2400" dirty="0"/>
            </a:br>
            <a:r>
              <a:rPr lang="en-IN" sz="2400" dirty="0"/>
              <a:t>     Employee ID      : 1,2,3,4,5,6,7,8,9,10,11,12,13,14,15.</a:t>
            </a:r>
            <a:br>
              <a:rPr lang="en-IN" sz="2400" dirty="0"/>
            </a:br>
            <a:r>
              <a:rPr lang="en-IN" sz="2400" dirty="0"/>
              <a:t>     Salary                 : higher and lower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5257800"/>
            <a:ext cx="2466975" cy="1543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875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r>
              <a:rPr lang="en-IN" sz="4250" spc="20" dirty="0"/>
              <a:t>          </a:t>
            </a:r>
            <a:r>
              <a:rPr lang="en-IN" sz="2400" spc="20" dirty="0"/>
              <a:t>The wow factor consists the salary records of </a:t>
            </a:r>
            <a:br>
              <a:rPr lang="en-IN" sz="2400" spc="20" dirty="0"/>
            </a:br>
            <a:r>
              <a:rPr lang="en-IN" sz="2400" spc="20" dirty="0"/>
              <a:t>                  employee working in the company. I used the</a:t>
            </a:r>
            <a:br>
              <a:rPr lang="en-IN" sz="2400" spc="20" dirty="0"/>
            </a:br>
            <a:r>
              <a:rPr lang="en-IN" sz="2400" spc="20" dirty="0"/>
              <a:t>                  bar diagram.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D3EBA25-6E60-5B0B-AF3C-995D6E07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15753"/>
              </p:ext>
            </p:extLst>
          </p:nvPr>
        </p:nvGraphicFramePr>
        <p:xfrm>
          <a:off x="20957" y="1474470"/>
          <a:ext cx="208280" cy="3507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31607356"/>
                    </a:ext>
                  </a:extLst>
                </a:gridCol>
              </a:tblGrid>
              <a:tr h="33699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584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7002258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866497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8036703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23995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90906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33706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9610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9165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6075840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000333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034177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79456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50601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761572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762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63593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69791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5255204-FBE2-9321-9846-27D52153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73" y="1584785"/>
            <a:ext cx="5505450" cy="3448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284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Salary Analysis using Excel  </vt:lpstr>
      <vt:lpstr>PROJECT TITLE</vt:lpstr>
      <vt:lpstr>AGENDA</vt:lpstr>
      <vt:lpstr>PROBLEM STATEMENT      Salary base among the employee from the different sectors are used the excel techniques for the performance analysis.</vt:lpstr>
      <vt:lpstr>PROJECT OVERVIEW</vt:lpstr>
      <vt:lpstr>WHO ARE THE END USERS?</vt:lpstr>
      <vt:lpstr>OUR SOLUTION AND ITS VALUE PROPOSITION                  Sorting-The alphabetic order                           Filtering-Remove missing value                           Formula-Excel formulas                           Graph-Bar diagram </vt:lpstr>
      <vt:lpstr>Dataset Description      Employee record: salary record of employee in the company      Employee ID      : 1,2,3,4,5,6,7,8,9,10,11,12,13,14,15.      Salary                 : higher and lower</vt:lpstr>
      <vt:lpstr>THE "WOW" IN OUR SOLUTION                 The wow factor consists the salary records of                    employee working in the company. I used the                   bar diagram.</vt:lpstr>
      <vt:lpstr>PowerPoint Presentation</vt:lpstr>
      <vt:lpstr>RESULTS</vt:lpstr>
      <vt:lpstr>Conclusion      The main aim to analysis the employee performance through the salary base. Greater things in business are never done by one person. They are done by a team of people.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916380902674</cp:lastModifiedBy>
  <cp:revision>16</cp:revision>
  <dcterms:created xsi:type="dcterms:W3CDTF">2024-03-29T15:07:22Z</dcterms:created>
  <dcterms:modified xsi:type="dcterms:W3CDTF">2024-09-04T09:19:38Z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