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2E0B4-40B8-4C44-A977-52D39441F27C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9449E06-88B4-43CF-B3A6-D1D9D1727DC8}">
      <dgm:prSet phldrT="[Text]"/>
      <dgm:spPr/>
      <dgm:t>
        <a:bodyPr/>
        <a:lstStyle/>
        <a:p>
          <a:r>
            <a:rPr lang="en-US" dirty="0"/>
            <a:t>Architecture needs</a:t>
          </a:r>
          <a:endParaRPr lang="en-IN" dirty="0"/>
        </a:p>
      </dgm:t>
    </dgm:pt>
    <dgm:pt modelId="{4A256862-6D6F-4BB2-A9CD-17D943ACEBF1}" type="parTrans" cxnId="{1A2DB2A7-1204-42F4-86F7-BCE195A998CE}">
      <dgm:prSet/>
      <dgm:spPr/>
      <dgm:t>
        <a:bodyPr/>
        <a:lstStyle/>
        <a:p>
          <a:endParaRPr lang="en-IN"/>
        </a:p>
      </dgm:t>
    </dgm:pt>
    <dgm:pt modelId="{D898B3D9-523C-4FC3-866A-4E7F182BC53A}" type="sibTrans" cxnId="{1A2DB2A7-1204-42F4-86F7-BCE195A998CE}">
      <dgm:prSet/>
      <dgm:spPr/>
      <dgm:t>
        <a:bodyPr/>
        <a:lstStyle/>
        <a:p>
          <a:endParaRPr lang="en-IN"/>
        </a:p>
      </dgm:t>
    </dgm:pt>
    <dgm:pt modelId="{F90EEA14-7D91-43D2-A548-BA6455D2FB14}">
      <dgm:prSet phldrT="[Text]"/>
      <dgm:spPr/>
      <dgm:t>
        <a:bodyPr/>
        <a:lstStyle/>
        <a:p>
          <a:r>
            <a:rPr lang="en-US" dirty="0"/>
            <a:t>Use case</a:t>
          </a:r>
          <a:endParaRPr lang="en-IN" dirty="0"/>
        </a:p>
      </dgm:t>
    </dgm:pt>
    <dgm:pt modelId="{ADD48DE2-63F7-4CCB-81B1-C6038373F014}" type="parTrans" cxnId="{4C54FD36-43F0-4E7E-AF96-ED2870EC9A67}">
      <dgm:prSet/>
      <dgm:spPr/>
      <dgm:t>
        <a:bodyPr/>
        <a:lstStyle/>
        <a:p>
          <a:endParaRPr lang="en-IN"/>
        </a:p>
      </dgm:t>
    </dgm:pt>
    <dgm:pt modelId="{306B6316-5CB0-4767-A2F7-07E0CFFCB3EC}" type="sibTrans" cxnId="{4C54FD36-43F0-4E7E-AF96-ED2870EC9A67}">
      <dgm:prSet/>
      <dgm:spPr/>
      <dgm:t>
        <a:bodyPr/>
        <a:lstStyle/>
        <a:p>
          <a:endParaRPr lang="en-IN"/>
        </a:p>
      </dgm:t>
    </dgm:pt>
    <dgm:pt modelId="{666DDBFF-4E14-4AE2-B5B7-38530F731621}">
      <dgm:prSet phldrT="[Text]"/>
      <dgm:spPr/>
      <dgm:t>
        <a:bodyPr/>
        <a:lstStyle/>
        <a:p>
          <a:r>
            <a:rPr lang="en-US" dirty="0"/>
            <a:t>Building block</a:t>
          </a:r>
          <a:endParaRPr lang="en-IN" dirty="0"/>
        </a:p>
      </dgm:t>
    </dgm:pt>
    <dgm:pt modelId="{4DD0B123-6C6A-4FC9-9D6D-320E78737223}" type="parTrans" cxnId="{14D0E0FE-F968-44C8-8F48-AE939F9C4119}">
      <dgm:prSet/>
      <dgm:spPr/>
      <dgm:t>
        <a:bodyPr/>
        <a:lstStyle/>
        <a:p>
          <a:endParaRPr lang="en-IN"/>
        </a:p>
      </dgm:t>
    </dgm:pt>
    <dgm:pt modelId="{E2C3BB48-B21E-408B-8D01-617500F3C8EF}" type="sibTrans" cxnId="{14D0E0FE-F968-44C8-8F48-AE939F9C4119}">
      <dgm:prSet/>
      <dgm:spPr/>
      <dgm:t>
        <a:bodyPr/>
        <a:lstStyle/>
        <a:p>
          <a:endParaRPr lang="en-IN"/>
        </a:p>
      </dgm:t>
    </dgm:pt>
    <dgm:pt modelId="{C2BB9031-BC68-4246-8E84-22865501CE25}">
      <dgm:prSet phldrT="[Text]" custT="1"/>
      <dgm:spPr/>
      <dgm:t>
        <a:bodyPr/>
        <a:lstStyle/>
        <a:p>
          <a:r>
            <a:rPr lang="en-US" sz="1600" dirty="0"/>
            <a:t>Break down of high case models </a:t>
          </a:r>
          <a:endParaRPr lang="en-IN" sz="1600" dirty="0"/>
        </a:p>
      </dgm:t>
    </dgm:pt>
    <dgm:pt modelId="{7D4896A4-C96A-4C99-936D-562EF459B573}" type="parTrans" cxnId="{5318D8A3-2D45-47CE-BB07-76785CF71345}">
      <dgm:prSet/>
      <dgm:spPr/>
      <dgm:t>
        <a:bodyPr/>
        <a:lstStyle/>
        <a:p>
          <a:endParaRPr lang="en-IN"/>
        </a:p>
      </dgm:t>
    </dgm:pt>
    <dgm:pt modelId="{2D3EB2CF-8061-4A3E-A607-A90831D62417}" type="sibTrans" cxnId="{5318D8A3-2D45-47CE-BB07-76785CF71345}">
      <dgm:prSet/>
      <dgm:spPr/>
      <dgm:t>
        <a:bodyPr/>
        <a:lstStyle/>
        <a:p>
          <a:endParaRPr lang="en-IN"/>
        </a:p>
      </dgm:t>
    </dgm:pt>
    <dgm:pt modelId="{85822B93-5F11-4990-A1C7-86EF2D5D4766}">
      <dgm:prSet phldrT="[Text]"/>
      <dgm:spPr/>
      <dgm:t>
        <a:bodyPr/>
        <a:lstStyle/>
        <a:p>
          <a:r>
            <a:rPr lang="en-US" dirty="0"/>
            <a:t>Validate</a:t>
          </a:r>
          <a:endParaRPr lang="en-IN" dirty="0"/>
        </a:p>
      </dgm:t>
    </dgm:pt>
    <dgm:pt modelId="{088577CE-A402-44F9-B855-84BBB8B378E4}" type="parTrans" cxnId="{5420BF0A-8BF0-4DF1-99E6-4D5EB3DE4FDC}">
      <dgm:prSet/>
      <dgm:spPr/>
      <dgm:t>
        <a:bodyPr/>
        <a:lstStyle/>
        <a:p>
          <a:endParaRPr lang="en-IN"/>
        </a:p>
      </dgm:t>
    </dgm:pt>
    <dgm:pt modelId="{2853C6C6-BD0B-410F-9E1A-72AAF2AD8A92}" type="sibTrans" cxnId="{5420BF0A-8BF0-4DF1-99E6-4D5EB3DE4FDC}">
      <dgm:prSet/>
      <dgm:spPr/>
      <dgm:t>
        <a:bodyPr/>
        <a:lstStyle/>
        <a:p>
          <a:endParaRPr lang="en-IN"/>
        </a:p>
      </dgm:t>
    </dgm:pt>
    <dgm:pt modelId="{FBF9FD95-7568-44A3-9D0E-5B7B29F0D08F}">
      <dgm:prSet phldrT="[Text]" custT="1"/>
      <dgm:spPr/>
      <dgm:t>
        <a:bodyPr/>
        <a:lstStyle/>
        <a:p>
          <a:r>
            <a:rPr lang="en-US" sz="1600" dirty="0"/>
            <a:t>Use abstract items to create verification process activities</a:t>
          </a:r>
          <a:endParaRPr lang="en-IN" sz="1600" dirty="0"/>
        </a:p>
      </dgm:t>
    </dgm:pt>
    <dgm:pt modelId="{4AD3F7A4-FAA5-47E9-AAB2-595892B25A5A}" type="parTrans" cxnId="{25AE1CAD-3BD6-4483-A92E-AB9193452811}">
      <dgm:prSet/>
      <dgm:spPr/>
      <dgm:t>
        <a:bodyPr/>
        <a:lstStyle/>
        <a:p>
          <a:endParaRPr lang="en-IN"/>
        </a:p>
      </dgm:t>
    </dgm:pt>
    <dgm:pt modelId="{BC4575D4-8813-41A5-8CF5-0FA13038037E}" type="sibTrans" cxnId="{25AE1CAD-3BD6-4483-A92E-AB9193452811}">
      <dgm:prSet/>
      <dgm:spPr/>
      <dgm:t>
        <a:bodyPr/>
        <a:lstStyle/>
        <a:p>
          <a:endParaRPr lang="en-IN"/>
        </a:p>
      </dgm:t>
    </dgm:pt>
    <dgm:pt modelId="{B3090AB6-54F6-47A1-AC7E-D85B6C81B867}">
      <dgm:prSet phldrT="[Text]" custT="1"/>
      <dgm:spPr/>
      <dgm:t>
        <a:bodyPr/>
        <a:lstStyle/>
        <a:p>
          <a:r>
            <a:rPr lang="en-US" sz="1600" dirty="0"/>
            <a:t>Abstract items</a:t>
          </a:r>
          <a:endParaRPr lang="en-IN" sz="1600" dirty="0"/>
        </a:p>
      </dgm:t>
    </dgm:pt>
    <dgm:pt modelId="{E0F4F67A-C69F-465C-B55B-A2E5D176D94F}" type="sibTrans" cxnId="{18F6E0B4-2E4A-4D6C-88A6-D4179554C138}">
      <dgm:prSet/>
      <dgm:spPr/>
      <dgm:t>
        <a:bodyPr/>
        <a:lstStyle/>
        <a:p>
          <a:endParaRPr lang="en-IN"/>
        </a:p>
      </dgm:t>
    </dgm:pt>
    <dgm:pt modelId="{326932A1-405A-4E6E-B18A-2F72091043F2}" type="parTrans" cxnId="{18F6E0B4-2E4A-4D6C-88A6-D4179554C138}">
      <dgm:prSet/>
      <dgm:spPr/>
      <dgm:t>
        <a:bodyPr/>
        <a:lstStyle/>
        <a:p>
          <a:endParaRPr lang="en-IN"/>
        </a:p>
      </dgm:t>
    </dgm:pt>
    <dgm:pt modelId="{4E7D918E-39BB-4477-BD27-7BD3BA01BA99}">
      <dgm:prSet phldrT="[Text]" custT="1"/>
      <dgm:spPr/>
      <dgm:t>
        <a:bodyPr/>
        <a:lstStyle/>
        <a:p>
          <a:r>
            <a:rPr lang="en-US" sz="1600" dirty="0"/>
            <a:t>Wide range of inbuilt operators, elements, components and user addable</a:t>
          </a:r>
          <a:endParaRPr lang="en-IN" sz="1600" dirty="0"/>
        </a:p>
      </dgm:t>
    </dgm:pt>
    <dgm:pt modelId="{62446D63-1463-46BB-9D93-C211F1F13689}" type="parTrans" cxnId="{59B5A300-64E1-43A7-9D60-853640167F6D}">
      <dgm:prSet/>
      <dgm:spPr/>
      <dgm:t>
        <a:bodyPr/>
        <a:lstStyle/>
        <a:p>
          <a:endParaRPr lang="en-IN"/>
        </a:p>
      </dgm:t>
    </dgm:pt>
    <dgm:pt modelId="{41749334-9444-4B8A-A1CB-7DAE61A28CD2}" type="sibTrans" cxnId="{59B5A300-64E1-43A7-9D60-853640167F6D}">
      <dgm:prSet/>
      <dgm:spPr/>
      <dgm:t>
        <a:bodyPr/>
        <a:lstStyle/>
        <a:p>
          <a:endParaRPr lang="en-IN"/>
        </a:p>
      </dgm:t>
    </dgm:pt>
    <dgm:pt modelId="{D4824455-1E1E-4ED9-87E7-C401A8346142}">
      <dgm:prSet phldrT="[Text]" custT="1"/>
      <dgm:spPr/>
      <dgm:t>
        <a:bodyPr/>
        <a:lstStyle/>
        <a:p>
          <a:r>
            <a:rPr lang="en-US" sz="1600" dirty="0"/>
            <a:t>High level case models</a:t>
          </a:r>
          <a:endParaRPr lang="en-IN" sz="1600" dirty="0"/>
        </a:p>
      </dgm:t>
    </dgm:pt>
    <dgm:pt modelId="{885576AD-3E9C-433F-916C-88A71EFA4764}" type="sibTrans" cxnId="{4AE5A2B8-D456-4133-9B3C-DEB216E5F0D3}">
      <dgm:prSet/>
      <dgm:spPr/>
      <dgm:t>
        <a:bodyPr/>
        <a:lstStyle/>
        <a:p>
          <a:endParaRPr lang="en-IN"/>
        </a:p>
      </dgm:t>
    </dgm:pt>
    <dgm:pt modelId="{6012152E-AB16-4518-9F43-F8C2A25FA6B8}" type="parTrans" cxnId="{4AE5A2B8-D456-4133-9B3C-DEB216E5F0D3}">
      <dgm:prSet/>
      <dgm:spPr/>
      <dgm:t>
        <a:bodyPr/>
        <a:lstStyle/>
        <a:p>
          <a:endParaRPr lang="en-IN"/>
        </a:p>
      </dgm:t>
    </dgm:pt>
    <dgm:pt modelId="{D6316966-E5E4-400B-848A-EB84C8C4D1C0}">
      <dgm:prSet phldrT="[Text]" custT="1"/>
      <dgm:spPr/>
      <dgm:t>
        <a:bodyPr/>
        <a:lstStyle/>
        <a:p>
          <a:r>
            <a:rPr lang="en-US" sz="1600" dirty="0"/>
            <a:t>What are all subsystems involved</a:t>
          </a:r>
          <a:endParaRPr lang="en-IN" sz="1600" dirty="0"/>
        </a:p>
      </dgm:t>
    </dgm:pt>
    <dgm:pt modelId="{3069057D-2CF2-4CEA-9E06-4E74A5CBC494}" type="parTrans" cxnId="{7CE6048D-EF11-442F-AC5C-678AAB99CFC3}">
      <dgm:prSet/>
      <dgm:spPr/>
      <dgm:t>
        <a:bodyPr/>
        <a:lstStyle/>
        <a:p>
          <a:endParaRPr lang="en-IN"/>
        </a:p>
      </dgm:t>
    </dgm:pt>
    <dgm:pt modelId="{DECBE5F3-E4CE-4E6E-8100-17FB19840796}" type="sibTrans" cxnId="{7CE6048D-EF11-442F-AC5C-678AAB99CFC3}">
      <dgm:prSet/>
      <dgm:spPr/>
      <dgm:t>
        <a:bodyPr/>
        <a:lstStyle/>
        <a:p>
          <a:endParaRPr lang="en-IN"/>
        </a:p>
      </dgm:t>
    </dgm:pt>
    <dgm:pt modelId="{E0932F25-51AA-4614-A208-D35B9B56F61B}">
      <dgm:prSet phldrT="[Text]" custT="1"/>
      <dgm:spPr/>
      <dgm:t>
        <a:bodyPr/>
        <a:lstStyle/>
        <a:p>
          <a:r>
            <a:rPr lang="en-US" sz="1600" dirty="0"/>
            <a:t>such as software               component, a</a:t>
          </a:r>
          <a:endParaRPr lang="en-IN" sz="1600" dirty="0"/>
        </a:p>
      </dgm:t>
    </dgm:pt>
    <dgm:pt modelId="{4A2B10A6-459C-45A3-A43F-2144D6CD26D5}" type="parTrans" cxnId="{1C888AF4-1086-4CD7-A64D-7AFA6C9770E4}">
      <dgm:prSet/>
      <dgm:spPr/>
      <dgm:t>
        <a:bodyPr/>
        <a:lstStyle/>
        <a:p>
          <a:endParaRPr lang="en-IN"/>
        </a:p>
      </dgm:t>
    </dgm:pt>
    <dgm:pt modelId="{534C00A6-0EAA-49CF-88E7-4E864D1F1C56}" type="sibTrans" cxnId="{1C888AF4-1086-4CD7-A64D-7AFA6C9770E4}">
      <dgm:prSet/>
      <dgm:spPr/>
      <dgm:t>
        <a:bodyPr/>
        <a:lstStyle/>
        <a:p>
          <a:endParaRPr lang="en-IN"/>
        </a:p>
      </dgm:t>
    </dgm:pt>
    <dgm:pt modelId="{8B1E820C-A65B-40E9-ABF5-A37584A84F71}">
      <dgm:prSet phldrT="[Text]" custT="1"/>
      <dgm:spPr/>
      <dgm:t>
        <a:bodyPr/>
        <a:lstStyle/>
        <a:p>
          <a:r>
            <a:rPr lang="en-US" sz="1600" dirty="0"/>
            <a:t> target system</a:t>
          </a:r>
          <a:endParaRPr lang="en-IN" sz="1600" dirty="0"/>
        </a:p>
      </dgm:t>
    </dgm:pt>
    <dgm:pt modelId="{D4BB18DF-87BB-4EE1-B25B-2DB952B1322F}" type="parTrans" cxnId="{23AA865E-1580-4F77-90FC-A66DDD5957B0}">
      <dgm:prSet/>
      <dgm:spPr/>
      <dgm:t>
        <a:bodyPr/>
        <a:lstStyle/>
        <a:p>
          <a:endParaRPr lang="en-IN"/>
        </a:p>
      </dgm:t>
    </dgm:pt>
    <dgm:pt modelId="{F4D8CACA-E9FF-4D53-B21C-C65B90874AC0}" type="sibTrans" cxnId="{23AA865E-1580-4F77-90FC-A66DDD5957B0}">
      <dgm:prSet/>
      <dgm:spPr/>
      <dgm:t>
        <a:bodyPr/>
        <a:lstStyle/>
        <a:p>
          <a:endParaRPr lang="en-IN"/>
        </a:p>
      </dgm:t>
    </dgm:pt>
    <dgm:pt modelId="{785E3BE6-C83B-49C8-95B6-5B211361E883}">
      <dgm:prSet phldrT="[Text]" custT="1"/>
      <dgm:spPr/>
      <dgm:t>
        <a:bodyPr/>
        <a:lstStyle/>
        <a:p>
          <a:r>
            <a:rPr lang="en-US" sz="1600" dirty="0"/>
            <a:t>sequence actions to be conducted inside function </a:t>
          </a:r>
          <a:endParaRPr lang="en-IN" sz="1600" dirty="0"/>
        </a:p>
      </dgm:t>
    </dgm:pt>
    <dgm:pt modelId="{EAD0A341-C489-438E-A90C-B0E356A75992}" type="parTrans" cxnId="{F932C069-10FD-4221-AF87-700DF7337514}">
      <dgm:prSet/>
      <dgm:spPr/>
      <dgm:t>
        <a:bodyPr/>
        <a:lstStyle/>
        <a:p>
          <a:endParaRPr lang="en-IN"/>
        </a:p>
      </dgm:t>
    </dgm:pt>
    <dgm:pt modelId="{4854DFB3-64BA-4643-8B70-EBE2BFEB5566}" type="sibTrans" cxnId="{F932C069-10FD-4221-AF87-700DF7337514}">
      <dgm:prSet/>
      <dgm:spPr/>
      <dgm:t>
        <a:bodyPr/>
        <a:lstStyle/>
        <a:p>
          <a:endParaRPr lang="en-IN"/>
        </a:p>
      </dgm:t>
    </dgm:pt>
    <dgm:pt modelId="{B2ED0C56-01F6-40EA-AB70-B24BC1769653}">
      <dgm:prSet phldrT="[Text]" custT="1"/>
      <dgm:spPr/>
      <dgm:t>
        <a:bodyPr/>
        <a:lstStyle/>
        <a:p>
          <a:r>
            <a:rPr lang="en-US" sz="1600" dirty="0"/>
            <a:t>Models or model generated code can be taken to testing</a:t>
          </a:r>
          <a:endParaRPr lang="en-IN" sz="1600" dirty="0"/>
        </a:p>
      </dgm:t>
    </dgm:pt>
    <dgm:pt modelId="{AE1162B9-EF12-43B4-AE25-0DB06C679CF3}" type="parTrans" cxnId="{B5878365-A7C0-4EA7-AEC2-6082B715A839}">
      <dgm:prSet/>
      <dgm:spPr/>
      <dgm:t>
        <a:bodyPr/>
        <a:lstStyle/>
        <a:p>
          <a:endParaRPr lang="en-IN"/>
        </a:p>
      </dgm:t>
    </dgm:pt>
    <dgm:pt modelId="{B85F16DC-6745-4B44-AC53-1FA39FB51947}" type="sibTrans" cxnId="{B5878365-A7C0-4EA7-AEC2-6082B715A839}">
      <dgm:prSet/>
      <dgm:spPr/>
      <dgm:t>
        <a:bodyPr/>
        <a:lstStyle/>
        <a:p>
          <a:endParaRPr lang="en-IN"/>
        </a:p>
      </dgm:t>
    </dgm:pt>
    <dgm:pt modelId="{C055BF20-5B2C-4D09-9BBC-C4C005FE1816}" type="pres">
      <dgm:prSet presAssocID="{7382E0B4-40B8-4C44-A977-52D39441F27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FE7CC94-FE01-47D9-A982-E63AAA2E44CB}" type="pres">
      <dgm:prSet presAssocID="{7382E0B4-40B8-4C44-A977-52D39441F27C}" presName="children" presStyleCnt="0"/>
      <dgm:spPr/>
    </dgm:pt>
    <dgm:pt modelId="{4D9BD95F-E044-4B29-8C5F-1369908C3F97}" type="pres">
      <dgm:prSet presAssocID="{7382E0B4-40B8-4C44-A977-52D39441F27C}" presName="child1group" presStyleCnt="0"/>
      <dgm:spPr/>
    </dgm:pt>
    <dgm:pt modelId="{812F0738-7D4D-410A-82DD-A1ED51D58A38}" type="pres">
      <dgm:prSet presAssocID="{7382E0B4-40B8-4C44-A977-52D39441F27C}" presName="child1" presStyleLbl="bgAcc1" presStyleIdx="0" presStyleCnt="4"/>
      <dgm:spPr/>
    </dgm:pt>
    <dgm:pt modelId="{AE09C968-1384-4F61-BE30-F9248C784C25}" type="pres">
      <dgm:prSet presAssocID="{7382E0B4-40B8-4C44-A977-52D39441F27C}" presName="child1Text" presStyleLbl="bgAcc1" presStyleIdx="0" presStyleCnt="4">
        <dgm:presLayoutVars>
          <dgm:bulletEnabled val="1"/>
        </dgm:presLayoutVars>
      </dgm:prSet>
      <dgm:spPr/>
    </dgm:pt>
    <dgm:pt modelId="{71CF17A9-8B0A-445D-B03F-4B88E977399A}" type="pres">
      <dgm:prSet presAssocID="{7382E0B4-40B8-4C44-A977-52D39441F27C}" presName="child2group" presStyleCnt="0"/>
      <dgm:spPr/>
    </dgm:pt>
    <dgm:pt modelId="{785B892F-4FF9-4CA7-9855-380C77BEFCD9}" type="pres">
      <dgm:prSet presAssocID="{7382E0B4-40B8-4C44-A977-52D39441F27C}" presName="child2" presStyleLbl="bgAcc1" presStyleIdx="1" presStyleCnt="4" custScaleX="108837" custScaleY="101797" custLinFactNeighborX="15816" custLinFactNeighborY="1495"/>
      <dgm:spPr/>
    </dgm:pt>
    <dgm:pt modelId="{80F7B3CB-4608-41AC-A115-C6A7F15D694C}" type="pres">
      <dgm:prSet presAssocID="{7382E0B4-40B8-4C44-A977-52D39441F27C}" presName="child2Text" presStyleLbl="bgAcc1" presStyleIdx="1" presStyleCnt="4">
        <dgm:presLayoutVars>
          <dgm:bulletEnabled val="1"/>
        </dgm:presLayoutVars>
      </dgm:prSet>
      <dgm:spPr/>
    </dgm:pt>
    <dgm:pt modelId="{9354394A-0CD2-4C7C-9141-DBD90EF0226D}" type="pres">
      <dgm:prSet presAssocID="{7382E0B4-40B8-4C44-A977-52D39441F27C}" presName="child3group" presStyleCnt="0"/>
      <dgm:spPr/>
    </dgm:pt>
    <dgm:pt modelId="{D28F518B-95A5-4BC4-A8C9-192F48D98854}" type="pres">
      <dgm:prSet presAssocID="{7382E0B4-40B8-4C44-A977-52D39441F27C}" presName="child3" presStyleLbl="bgAcc1" presStyleIdx="2" presStyleCnt="4" custLinFactNeighborX="41316" custLinFactNeighborY="-3489"/>
      <dgm:spPr/>
    </dgm:pt>
    <dgm:pt modelId="{A72E1BB8-CB9D-41F3-9EE1-6F59BD7459EB}" type="pres">
      <dgm:prSet presAssocID="{7382E0B4-40B8-4C44-A977-52D39441F27C}" presName="child3Text" presStyleLbl="bgAcc1" presStyleIdx="2" presStyleCnt="4">
        <dgm:presLayoutVars>
          <dgm:bulletEnabled val="1"/>
        </dgm:presLayoutVars>
      </dgm:prSet>
      <dgm:spPr/>
    </dgm:pt>
    <dgm:pt modelId="{D88FBB7B-951C-4437-8349-33BA9E319789}" type="pres">
      <dgm:prSet presAssocID="{7382E0B4-40B8-4C44-A977-52D39441F27C}" presName="child4group" presStyleCnt="0"/>
      <dgm:spPr/>
    </dgm:pt>
    <dgm:pt modelId="{F079E184-897C-44C1-96DB-002C3135D9EA}" type="pres">
      <dgm:prSet presAssocID="{7382E0B4-40B8-4C44-A977-52D39441F27C}" presName="child4" presStyleLbl="bgAcc1" presStyleIdx="3" presStyleCnt="4" custScaleX="116851" custScaleY="109434" custLinFactNeighborX="-26469" custLinFactNeighborY="-2990"/>
      <dgm:spPr/>
    </dgm:pt>
    <dgm:pt modelId="{81F25E8E-EF28-4F7F-97AC-0DF34526AA0E}" type="pres">
      <dgm:prSet presAssocID="{7382E0B4-40B8-4C44-A977-52D39441F27C}" presName="child4Text" presStyleLbl="bgAcc1" presStyleIdx="3" presStyleCnt="4">
        <dgm:presLayoutVars>
          <dgm:bulletEnabled val="1"/>
        </dgm:presLayoutVars>
      </dgm:prSet>
      <dgm:spPr/>
    </dgm:pt>
    <dgm:pt modelId="{47C5DE50-300E-4D02-A003-4B7CE3834463}" type="pres">
      <dgm:prSet presAssocID="{7382E0B4-40B8-4C44-A977-52D39441F27C}" presName="childPlaceholder" presStyleCnt="0"/>
      <dgm:spPr/>
    </dgm:pt>
    <dgm:pt modelId="{51C8B35B-0328-43A8-B3DE-EA212D4E1891}" type="pres">
      <dgm:prSet presAssocID="{7382E0B4-40B8-4C44-A977-52D39441F27C}" presName="circle" presStyleCnt="0"/>
      <dgm:spPr/>
    </dgm:pt>
    <dgm:pt modelId="{54B6CFCA-4FEB-45B1-B067-8FDCCC2ECC09}" type="pres">
      <dgm:prSet presAssocID="{7382E0B4-40B8-4C44-A977-52D39441F27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125E453-2826-42F7-9F47-5D8CD1F2A517}" type="pres">
      <dgm:prSet presAssocID="{7382E0B4-40B8-4C44-A977-52D39441F27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886C231-D8C4-49E7-BF10-694603D60AFC}" type="pres">
      <dgm:prSet presAssocID="{7382E0B4-40B8-4C44-A977-52D39441F27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F99854C-3B00-4DC5-98BB-1DFFDC55DB1C}" type="pres">
      <dgm:prSet presAssocID="{7382E0B4-40B8-4C44-A977-52D39441F27C}" presName="quadrant4" presStyleLbl="node1" presStyleIdx="3" presStyleCnt="4" custLinFactNeighborY="461">
        <dgm:presLayoutVars>
          <dgm:chMax val="1"/>
          <dgm:bulletEnabled val="1"/>
        </dgm:presLayoutVars>
      </dgm:prSet>
      <dgm:spPr/>
    </dgm:pt>
    <dgm:pt modelId="{9A1B72A8-8708-4D9E-AB3B-5232E9A90389}" type="pres">
      <dgm:prSet presAssocID="{7382E0B4-40B8-4C44-A977-52D39441F27C}" presName="quadrantPlaceholder" presStyleCnt="0"/>
      <dgm:spPr/>
    </dgm:pt>
    <dgm:pt modelId="{196A1F46-5FE8-4238-9C38-E81BA5F491EC}" type="pres">
      <dgm:prSet presAssocID="{7382E0B4-40B8-4C44-A977-52D39441F27C}" presName="center1" presStyleLbl="fgShp" presStyleIdx="0" presStyleCnt="2" custScaleX="104530" custScaleY="139523"/>
      <dgm:spPr/>
    </dgm:pt>
    <dgm:pt modelId="{6556EBC7-B123-486B-85C7-791EF0F086C2}" type="pres">
      <dgm:prSet presAssocID="{7382E0B4-40B8-4C44-A977-52D39441F27C}" presName="center2" presStyleLbl="fgShp" presStyleIdx="1" presStyleCnt="2" custScaleY="131644"/>
      <dgm:spPr/>
    </dgm:pt>
  </dgm:ptLst>
  <dgm:cxnLst>
    <dgm:cxn modelId="{59B5A300-64E1-43A7-9D60-853640167F6D}" srcId="{A9449E06-88B4-43CF-B3A6-D1D9D1727DC8}" destId="{4E7D918E-39BB-4477-BD27-7BD3BA01BA99}" srcOrd="1" destOrd="0" parTransId="{62446D63-1463-46BB-9D93-C211F1F13689}" sibTransId="{41749334-9444-4B8A-A1CB-7DAE61A28CD2}"/>
    <dgm:cxn modelId="{7393B601-97EC-478E-8D8A-947BAB91F96E}" type="presOf" srcId="{FBF9FD95-7568-44A3-9D0E-5B7B29F0D08F}" destId="{F079E184-897C-44C1-96DB-002C3135D9EA}" srcOrd="0" destOrd="0" presId="urn:microsoft.com/office/officeart/2005/8/layout/cycle4"/>
    <dgm:cxn modelId="{5420BF0A-8BF0-4DF1-99E6-4D5EB3DE4FDC}" srcId="{7382E0B4-40B8-4C44-A977-52D39441F27C}" destId="{85822B93-5F11-4990-A1C7-86EF2D5D4766}" srcOrd="3" destOrd="0" parTransId="{088577CE-A402-44F9-B855-84BBB8B378E4}" sibTransId="{2853C6C6-BD0B-410F-9E1A-72AAF2AD8A92}"/>
    <dgm:cxn modelId="{FDA8D313-2F77-4305-A494-FC1B813AED86}" type="presOf" srcId="{785E3BE6-C83B-49C8-95B6-5B211361E883}" destId="{A72E1BB8-CB9D-41F3-9EE1-6F59BD7459EB}" srcOrd="1" destOrd="1" presId="urn:microsoft.com/office/officeart/2005/8/layout/cycle4"/>
    <dgm:cxn modelId="{25FFCE31-98BF-4B06-AFD7-24D6F511CEDF}" type="presOf" srcId="{666DDBFF-4E14-4AE2-B5B7-38530F731621}" destId="{7886C231-D8C4-49E7-BF10-694603D60AFC}" srcOrd="0" destOrd="0" presId="urn:microsoft.com/office/officeart/2005/8/layout/cycle4"/>
    <dgm:cxn modelId="{08FF8632-6DB3-424E-A0E0-45DF5786B1A4}" type="presOf" srcId="{4E7D918E-39BB-4477-BD27-7BD3BA01BA99}" destId="{AE09C968-1384-4F61-BE30-F9248C784C25}" srcOrd="1" destOrd="1" presId="urn:microsoft.com/office/officeart/2005/8/layout/cycle4"/>
    <dgm:cxn modelId="{4C54FD36-43F0-4E7E-AF96-ED2870EC9A67}" srcId="{7382E0B4-40B8-4C44-A977-52D39441F27C}" destId="{F90EEA14-7D91-43D2-A548-BA6455D2FB14}" srcOrd="1" destOrd="0" parTransId="{ADD48DE2-63F7-4CCB-81B1-C6038373F014}" sibTransId="{306B6316-5CB0-4767-A2F7-07E0CFFCB3EC}"/>
    <dgm:cxn modelId="{1FA7FA3D-665C-4BE0-89E9-3B8AA3E9B817}" type="presOf" srcId="{8B1E820C-A65B-40E9-ABF5-A37584A84F71}" destId="{785B892F-4FF9-4CA7-9855-380C77BEFCD9}" srcOrd="0" destOrd="3" presId="urn:microsoft.com/office/officeart/2005/8/layout/cycle4"/>
    <dgm:cxn modelId="{23AA865E-1580-4F77-90FC-A66DDD5957B0}" srcId="{F90EEA14-7D91-43D2-A548-BA6455D2FB14}" destId="{8B1E820C-A65B-40E9-ABF5-A37584A84F71}" srcOrd="3" destOrd="0" parTransId="{D4BB18DF-87BB-4EE1-B25B-2DB952B1322F}" sibTransId="{F4D8CACA-E9FF-4D53-B21C-C65B90874AC0}"/>
    <dgm:cxn modelId="{B5878365-A7C0-4EA7-AEC2-6082B715A839}" srcId="{85822B93-5F11-4990-A1C7-86EF2D5D4766}" destId="{B2ED0C56-01F6-40EA-AB70-B24BC1769653}" srcOrd="1" destOrd="0" parTransId="{AE1162B9-EF12-43B4-AE25-0DB06C679CF3}" sibTransId="{B85F16DC-6745-4B44-AC53-1FA39FB51947}"/>
    <dgm:cxn modelId="{CCDFC766-FFE0-4988-8F55-D9F97C719779}" type="presOf" srcId="{B2ED0C56-01F6-40EA-AB70-B24BC1769653}" destId="{81F25E8E-EF28-4F7F-97AC-0DF34526AA0E}" srcOrd="1" destOrd="1" presId="urn:microsoft.com/office/officeart/2005/8/layout/cycle4"/>
    <dgm:cxn modelId="{D211A149-0019-400F-B478-8FFD6A20D5D2}" type="presOf" srcId="{8B1E820C-A65B-40E9-ABF5-A37584A84F71}" destId="{80F7B3CB-4608-41AC-A115-C6A7F15D694C}" srcOrd="1" destOrd="3" presId="urn:microsoft.com/office/officeart/2005/8/layout/cycle4"/>
    <dgm:cxn modelId="{F932C069-10FD-4221-AF87-700DF7337514}" srcId="{666DDBFF-4E14-4AE2-B5B7-38530F731621}" destId="{785E3BE6-C83B-49C8-95B6-5B211361E883}" srcOrd="1" destOrd="0" parTransId="{EAD0A341-C489-438E-A90C-B0E356A75992}" sibTransId="{4854DFB3-64BA-4643-8B70-EBE2BFEB5566}"/>
    <dgm:cxn modelId="{E04E3670-7D04-4779-A890-F25B48AC12CF}" type="presOf" srcId="{C2BB9031-BC68-4246-8E84-22865501CE25}" destId="{D28F518B-95A5-4BC4-A8C9-192F48D98854}" srcOrd="0" destOrd="0" presId="urn:microsoft.com/office/officeart/2005/8/layout/cycle4"/>
    <dgm:cxn modelId="{B6387172-5DB1-4EDB-A711-75BE16330F8F}" type="presOf" srcId="{D4824455-1E1E-4ED9-87E7-C401A8346142}" destId="{80F7B3CB-4608-41AC-A115-C6A7F15D694C}" srcOrd="1" destOrd="0" presId="urn:microsoft.com/office/officeart/2005/8/layout/cycle4"/>
    <dgm:cxn modelId="{3E2A8272-0EEA-4F9A-AC99-986F559E7655}" type="presOf" srcId="{4E7D918E-39BB-4477-BD27-7BD3BA01BA99}" destId="{812F0738-7D4D-410A-82DD-A1ED51D58A38}" srcOrd="0" destOrd="1" presId="urn:microsoft.com/office/officeart/2005/8/layout/cycle4"/>
    <dgm:cxn modelId="{A9844089-CD5A-4048-9B2E-25132BB5DB99}" type="presOf" srcId="{D6316966-E5E4-400B-848A-EB84C8C4D1C0}" destId="{785B892F-4FF9-4CA7-9855-380C77BEFCD9}" srcOrd="0" destOrd="1" presId="urn:microsoft.com/office/officeart/2005/8/layout/cycle4"/>
    <dgm:cxn modelId="{1665028D-D146-4BC7-BAB3-3862636BB75D}" type="presOf" srcId="{B2ED0C56-01F6-40EA-AB70-B24BC1769653}" destId="{F079E184-897C-44C1-96DB-002C3135D9EA}" srcOrd="0" destOrd="1" presId="urn:microsoft.com/office/officeart/2005/8/layout/cycle4"/>
    <dgm:cxn modelId="{7CE6048D-EF11-442F-AC5C-678AAB99CFC3}" srcId="{F90EEA14-7D91-43D2-A548-BA6455D2FB14}" destId="{D6316966-E5E4-400B-848A-EB84C8C4D1C0}" srcOrd="1" destOrd="0" parTransId="{3069057D-2CF2-4CEA-9E06-4E74A5CBC494}" sibTransId="{DECBE5F3-E4CE-4E6E-8100-17FB19840796}"/>
    <dgm:cxn modelId="{AC35BAA2-6145-4636-A3AD-6C05A9A0BA9D}" type="presOf" srcId="{F90EEA14-7D91-43D2-A548-BA6455D2FB14}" destId="{1125E453-2826-42F7-9F47-5D8CD1F2A517}" srcOrd="0" destOrd="0" presId="urn:microsoft.com/office/officeart/2005/8/layout/cycle4"/>
    <dgm:cxn modelId="{5318D8A3-2D45-47CE-BB07-76785CF71345}" srcId="{666DDBFF-4E14-4AE2-B5B7-38530F731621}" destId="{C2BB9031-BC68-4246-8E84-22865501CE25}" srcOrd="0" destOrd="0" parTransId="{7D4896A4-C96A-4C99-936D-562EF459B573}" sibTransId="{2D3EB2CF-8061-4A3E-A607-A90831D62417}"/>
    <dgm:cxn modelId="{E01D86A4-BB95-4EF3-90C0-294253D27339}" type="presOf" srcId="{785E3BE6-C83B-49C8-95B6-5B211361E883}" destId="{D28F518B-95A5-4BC4-A8C9-192F48D98854}" srcOrd="0" destOrd="1" presId="urn:microsoft.com/office/officeart/2005/8/layout/cycle4"/>
    <dgm:cxn modelId="{1A2DB2A7-1204-42F4-86F7-BCE195A998CE}" srcId="{7382E0B4-40B8-4C44-A977-52D39441F27C}" destId="{A9449E06-88B4-43CF-B3A6-D1D9D1727DC8}" srcOrd="0" destOrd="0" parTransId="{4A256862-6D6F-4BB2-A9CD-17D943ACEBF1}" sibTransId="{D898B3D9-523C-4FC3-866A-4E7F182BC53A}"/>
    <dgm:cxn modelId="{25AE1CAD-3BD6-4483-A92E-AB9193452811}" srcId="{85822B93-5F11-4990-A1C7-86EF2D5D4766}" destId="{FBF9FD95-7568-44A3-9D0E-5B7B29F0D08F}" srcOrd="0" destOrd="0" parTransId="{4AD3F7A4-FAA5-47E9-AAB2-595892B25A5A}" sibTransId="{BC4575D4-8813-41A5-8CF5-0FA13038037E}"/>
    <dgm:cxn modelId="{18F6E0B4-2E4A-4D6C-88A6-D4179554C138}" srcId="{A9449E06-88B4-43CF-B3A6-D1D9D1727DC8}" destId="{B3090AB6-54F6-47A1-AC7E-D85B6C81B867}" srcOrd="0" destOrd="0" parTransId="{326932A1-405A-4E6E-B18A-2F72091043F2}" sibTransId="{E0F4F67A-C69F-465C-B55B-A2E5D176D94F}"/>
    <dgm:cxn modelId="{0A02F2B4-092E-48F2-814B-D6E75648C333}" type="presOf" srcId="{C2BB9031-BC68-4246-8E84-22865501CE25}" destId="{A72E1BB8-CB9D-41F3-9EE1-6F59BD7459EB}" srcOrd="1" destOrd="0" presId="urn:microsoft.com/office/officeart/2005/8/layout/cycle4"/>
    <dgm:cxn modelId="{4AE5A2B8-D456-4133-9B3C-DEB216E5F0D3}" srcId="{F90EEA14-7D91-43D2-A548-BA6455D2FB14}" destId="{D4824455-1E1E-4ED9-87E7-C401A8346142}" srcOrd="0" destOrd="0" parTransId="{6012152E-AB16-4518-9F43-F8C2A25FA6B8}" sibTransId="{885576AD-3E9C-433F-916C-88A71EFA4764}"/>
    <dgm:cxn modelId="{C768E7BC-8E69-41AE-981E-EF58E0C34B9A}" type="presOf" srcId="{B3090AB6-54F6-47A1-AC7E-D85B6C81B867}" destId="{812F0738-7D4D-410A-82DD-A1ED51D58A38}" srcOrd="0" destOrd="0" presId="urn:microsoft.com/office/officeart/2005/8/layout/cycle4"/>
    <dgm:cxn modelId="{609306C1-5A44-4F22-977F-458E75C8FCF7}" type="presOf" srcId="{E0932F25-51AA-4614-A208-D35B9B56F61B}" destId="{785B892F-4FF9-4CA7-9855-380C77BEFCD9}" srcOrd="0" destOrd="2" presId="urn:microsoft.com/office/officeart/2005/8/layout/cycle4"/>
    <dgm:cxn modelId="{389263C7-3266-4059-9BC9-FE21D3AFD2E2}" type="presOf" srcId="{7382E0B4-40B8-4C44-A977-52D39441F27C}" destId="{C055BF20-5B2C-4D09-9BBC-C4C005FE1816}" srcOrd="0" destOrd="0" presId="urn:microsoft.com/office/officeart/2005/8/layout/cycle4"/>
    <dgm:cxn modelId="{527E4ACA-AF5C-4880-9B8A-980AA4DE46BF}" type="presOf" srcId="{FBF9FD95-7568-44A3-9D0E-5B7B29F0D08F}" destId="{81F25E8E-EF28-4F7F-97AC-0DF34526AA0E}" srcOrd="1" destOrd="0" presId="urn:microsoft.com/office/officeart/2005/8/layout/cycle4"/>
    <dgm:cxn modelId="{EF7A48D2-E236-4BD6-9D54-18A04122B9F6}" type="presOf" srcId="{85822B93-5F11-4990-A1C7-86EF2D5D4766}" destId="{6F99854C-3B00-4DC5-98BB-1DFFDC55DB1C}" srcOrd="0" destOrd="0" presId="urn:microsoft.com/office/officeart/2005/8/layout/cycle4"/>
    <dgm:cxn modelId="{B3D17FD6-7B53-4B9B-83D8-2A9CA230C1A4}" type="presOf" srcId="{A9449E06-88B4-43CF-B3A6-D1D9D1727DC8}" destId="{54B6CFCA-4FEB-45B1-B067-8FDCCC2ECC09}" srcOrd="0" destOrd="0" presId="urn:microsoft.com/office/officeart/2005/8/layout/cycle4"/>
    <dgm:cxn modelId="{65E135E1-70CB-41EA-AC73-96FD4DB19AB5}" type="presOf" srcId="{D4824455-1E1E-4ED9-87E7-C401A8346142}" destId="{785B892F-4FF9-4CA7-9855-380C77BEFCD9}" srcOrd="0" destOrd="0" presId="urn:microsoft.com/office/officeart/2005/8/layout/cycle4"/>
    <dgm:cxn modelId="{75C59CE4-BFB7-4804-B7FE-927E3FBFBEA7}" type="presOf" srcId="{D6316966-E5E4-400B-848A-EB84C8C4D1C0}" destId="{80F7B3CB-4608-41AC-A115-C6A7F15D694C}" srcOrd="1" destOrd="1" presId="urn:microsoft.com/office/officeart/2005/8/layout/cycle4"/>
    <dgm:cxn modelId="{F019CAEE-5C4E-4C80-9C43-40E57E239A92}" type="presOf" srcId="{B3090AB6-54F6-47A1-AC7E-D85B6C81B867}" destId="{AE09C968-1384-4F61-BE30-F9248C784C25}" srcOrd="1" destOrd="0" presId="urn:microsoft.com/office/officeart/2005/8/layout/cycle4"/>
    <dgm:cxn modelId="{1C888AF4-1086-4CD7-A64D-7AFA6C9770E4}" srcId="{F90EEA14-7D91-43D2-A548-BA6455D2FB14}" destId="{E0932F25-51AA-4614-A208-D35B9B56F61B}" srcOrd="2" destOrd="0" parTransId="{4A2B10A6-459C-45A3-A43F-2144D6CD26D5}" sibTransId="{534C00A6-0EAA-49CF-88E7-4E864D1F1C56}"/>
    <dgm:cxn modelId="{C896C5F6-5730-473C-B3BC-DD2E068B7C21}" type="presOf" srcId="{E0932F25-51AA-4614-A208-D35B9B56F61B}" destId="{80F7B3CB-4608-41AC-A115-C6A7F15D694C}" srcOrd="1" destOrd="2" presId="urn:microsoft.com/office/officeart/2005/8/layout/cycle4"/>
    <dgm:cxn modelId="{14D0E0FE-F968-44C8-8F48-AE939F9C4119}" srcId="{7382E0B4-40B8-4C44-A977-52D39441F27C}" destId="{666DDBFF-4E14-4AE2-B5B7-38530F731621}" srcOrd="2" destOrd="0" parTransId="{4DD0B123-6C6A-4FC9-9D6D-320E78737223}" sibTransId="{E2C3BB48-B21E-408B-8D01-617500F3C8EF}"/>
    <dgm:cxn modelId="{AACAD9E4-3785-45A6-AB63-7C373FA5059C}" type="presParOf" srcId="{C055BF20-5B2C-4D09-9BBC-C4C005FE1816}" destId="{8FE7CC94-FE01-47D9-A982-E63AAA2E44CB}" srcOrd="0" destOrd="0" presId="urn:microsoft.com/office/officeart/2005/8/layout/cycle4"/>
    <dgm:cxn modelId="{C243DA82-6D44-4074-941D-9D96593F5E30}" type="presParOf" srcId="{8FE7CC94-FE01-47D9-A982-E63AAA2E44CB}" destId="{4D9BD95F-E044-4B29-8C5F-1369908C3F97}" srcOrd="0" destOrd="0" presId="urn:microsoft.com/office/officeart/2005/8/layout/cycle4"/>
    <dgm:cxn modelId="{F6E4B92E-C5E6-4D2B-94F2-A81A41BF6D2E}" type="presParOf" srcId="{4D9BD95F-E044-4B29-8C5F-1369908C3F97}" destId="{812F0738-7D4D-410A-82DD-A1ED51D58A38}" srcOrd="0" destOrd="0" presId="urn:microsoft.com/office/officeart/2005/8/layout/cycle4"/>
    <dgm:cxn modelId="{D65965C2-2836-4DF6-8C56-9B9856D2F19C}" type="presParOf" srcId="{4D9BD95F-E044-4B29-8C5F-1369908C3F97}" destId="{AE09C968-1384-4F61-BE30-F9248C784C25}" srcOrd="1" destOrd="0" presId="urn:microsoft.com/office/officeart/2005/8/layout/cycle4"/>
    <dgm:cxn modelId="{6ACA564E-731D-43EC-9F52-A4A1B381522A}" type="presParOf" srcId="{8FE7CC94-FE01-47D9-A982-E63AAA2E44CB}" destId="{71CF17A9-8B0A-445D-B03F-4B88E977399A}" srcOrd="1" destOrd="0" presId="urn:microsoft.com/office/officeart/2005/8/layout/cycle4"/>
    <dgm:cxn modelId="{290B4F78-7CA3-4262-AC1F-329016049E75}" type="presParOf" srcId="{71CF17A9-8B0A-445D-B03F-4B88E977399A}" destId="{785B892F-4FF9-4CA7-9855-380C77BEFCD9}" srcOrd="0" destOrd="0" presId="urn:microsoft.com/office/officeart/2005/8/layout/cycle4"/>
    <dgm:cxn modelId="{90F94BB7-943B-4B5C-A07E-AC0473E96A6E}" type="presParOf" srcId="{71CF17A9-8B0A-445D-B03F-4B88E977399A}" destId="{80F7B3CB-4608-41AC-A115-C6A7F15D694C}" srcOrd="1" destOrd="0" presId="urn:microsoft.com/office/officeart/2005/8/layout/cycle4"/>
    <dgm:cxn modelId="{A5B66076-D568-4D70-BF96-C05481B40F6B}" type="presParOf" srcId="{8FE7CC94-FE01-47D9-A982-E63AAA2E44CB}" destId="{9354394A-0CD2-4C7C-9141-DBD90EF0226D}" srcOrd="2" destOrd="0" presId="urn:microsoft.com/office/officeart/2005/8/layout/cycle4"/>
    <dgm:cxn modelId="{7EEC128F-7E2A-4993-BEB7-219635FFC509}" type="presParOf" srcId="{9354394A-0CD2-4C7C-9141-DBD90EF0226D}" destId="{D28F518B-95A5-4BC4-A8C9-192F48D98854}" srcOrd="0" destOrd="0" presId="urn:microsoft.com/office/officeart/2005/8/layout/cycle4"/>
    <dgm:cxn modelId="{1DB8FF7E-DCB6-45BA-9B11-03559DC38AA7}" type="presParOf" srcId="{9354394A-0CD2-4C7C-9141-DBD90EF0226D}" destId="{A72E1BB8-CB9D-41F3-9EE1-6F59BD7459EB}" srcOrd="1" destOrd="0" presId="urn:microsoft.com/office/officeart/2005/8/layout/cycle4"/>
    <dgm:cxn modelId="{038EDD38-F497-46ED-A822-0337755079C1}" type="presParOf" srcId="{8FE7CC94-FE01-47D9-A982-E63AAA2E44CB}" destId="{D88FBB7B-951C-4437-8349-33BA9E319789}" srcOrd="3" destOrd="0" presId="urn:microsoft.com/office/officeart/2005/8/layout/cycle4"/>
    <dgm:cxn modelId="{4C86EDD9-D342-4AD0-8F6F-DBB3DF954466}" type="presParOf" srcId="{D88FBB7B-951C-4437-8349-33BA9E319789}" destId="{F079E184-897C-44C1-96DB-002C3135D9EA}" srcOrd="0" destOrd="0" presId="urn:microsoft.com/office/officeart/2005/8/layout/cycle4"/>
    <dgm:cxn modelId="{715AF666-421E-4F12-A397-CF5765BECF58}" type="presParOf" srcId="{D88FBB7B-951C-4437-8349-33BA9E319789}" destId="{81F25E8E-EF28-4F7F-97AC-0DF34526AA0E}" srcOrd="1" destOrd="0" presId="urn:microsoft.com/office/officeart/2005/8/layout/cycle4"/>
    <dgm:cxn modelId="{01E33966-84F1-4B55-A8C9-0AC897E8893E}" type="presParOf" srcId="{8FE7CC94-FE01-47D9-A982-E63AAA2E44CB}" destId="{47C5DE50-300E-4D02-A003-4B7CE3834463}" srcOrd="4" destOrd="0" presId="urn:microsoft.com/office/officeart/2005/8/layout/cycle4"/>
    <dgm:cxn modelId="{FD1CC43C-1BCE-4465-854A-C2DEEA8AA95E}" type="presParOf" srcId="{C055BF20-5B2C-4D09-9BBC-C4C005FE1816}" destId="{51C8B35B-0328-43A8-B3DE-EA212D4E1891}" srcOrd="1" destOrd="0" presId="urn:microsoft.com/office/officeart/2005/8/layout/cycle4"/>
    <dgm:cxn modelId="{ADD3D83E-2778-4615-BA24-6356A7D80417}" type="presParOf" srcId="{51C8B35B-0328-43A8-B3DE-EA212D4E1891}" destId="{54B6CFCA-4FEB-45B1-B067-8FDCCC2ECC09}" srcOrd="0" destOrd="0" presId="urn:microsoft.com/office/officeart/2005/8/layout/cycle4"/>
    <dgm:cxn modelId="{52BF1BF4-AB51-4254-BD46-455645F9FF9B}" type="presParOf" srcId="{51C8B35B-0328-43A8-B3DE-EA212D4E1891}" destId="{1125E453-2826-42F7-9F47-5D8CD1F2A517}" srcOrd="1" destOrd="0" presId="urn:microsoft.com/office/officeart/2005/8/layout/cycle4"/>
    <dgm:cxn modelId="{C0084888-797B-47E1-B14A-904203E06DB5}" type="presParOf" srcId="{51C8B35B-0328-43A8-B3DE-EA212D4E1891}" destId="{7886C231-D8C4-49E7-BF10-694603D60AFC}" srcOrd="2" destOrd="0" presId="urn:microsoft.com/office/officeart/2005/8/layout/cycle4"/>
    <dgm:cxn modelId="{95DF0BC2-15F5-48DD-9614-6A32C5CA9AA6}" type="presParOf" srcId="{51C8B35B-0328-43A8-B3DE-EA212D4E1891}" destId="{6F99854C-3B00-4DC5-98BB-1DFFDC55DB1C}" srcOrd="3" destOrd="0" presId="urn:microsoft.com/office/officeart/2005/8/layout/cycle4"/>
    <dgm:cxn modelId="{EB54F86B-BB39-47C1-A9A0-9FCAEB1822A5}" type="presParOf" srcId="{51C8B35B-0328-43A8-B3DE-EA212D4E1891}" destId="{9A1B72A8-8708-4D9E-AB3B-5232E9A90389}" srcOrd="4" destOrd="0" presId="urn:microsoft.com/office/officeart/2005/8/layout/cycle4"/>
    <dgm:cxn modelId="{AA3E3053-8D25-4E18-86D4-34E1F918290D}" type="presParOf" srcId="{C055BF20-5B2C-4D09-9BBC-C4C005FE1816}" destId="{196A1F46-5FE8-4238-9C38-E81BA5F491EC}" srcOrd="2" destOrd="0" presId="urn:microsoft.com/office/officeart/2005/8/layout/cycle4"/>
    <dgm:cxn modelId="{6F5F9A6F-680E-4858-848F-8CD454C0A49F}" type="presParOf" srcId="{C055BF20-5B2C-4D09-9BBC-C4C005FE1816}" destId="{6556EBC7-B123-486B-85C7-791EF0F086C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F518B-95A5-4BC4-A8C9-192F48D98854}">
      <dsp:nvSpPr>
        <dsp:cNvPr id="0" name=""/>
        <dsp:cNvSpPr/>
      </dsp:nvSpPr>
      <dsp:spPr>
        <a:xfrm>
          <a:off x="7472931" y="3725206"/>
          <a:ext cx="2763014" cy="1789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Break down of high case models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sequence actions to be conducted inside function </a:t>
          </a:r>
          <a:endParaRPr lang="en-IN" sz="1600" kern="1200" dirty="0"/>
        </a:p>
      </dsp:txBody>
      <dsp:txXfrm>
        <a:off x="8341152" y="4211974"/>
        <a:ext cx="1855478" cy="1263723"/>
      </dsp:txXfrm>
    </dsp:sp>
    <dsp:sp modelId="{F079E184-897C-44C1-96DB-002C3135D9EA}">
      <dsp:nvSpPr>
        <dsp:cNvPr id="0" name=""/>
        <dsp:cNvSpPr/>
      </dsp:nvSpPr>
      <dsp:spPr>
        <a:xfrm>
          <a:off x="859147" y="3649712"/>
          <a:ext cx="3228610" cy="195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abstract items to create verification process activities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Models or model generated code can be taken to testing</a:t>
          </a:r>
          <a:endParaRPr lang="en-IN" sz="1600" kern="1200" dirty="0"/>
        </a:p>
      </dsp:txBody>
      <dsp:txXfrm>
        <a:off x="902172" y="4182401"/>
        <a:ext cx="2173977" cy="1382943"/>
      </dsp:txXfrm>
    </dsp:sp>
    <dsp:sp modelId="{785B892F-4FF9-4CA7-9855-380C77BEFCD9}">
      <dsp:nvSpPr>
        <dsp:cNvPr id="0" name=""/>
        <dsp:cNvSpPr/>
      </dsp:nvSpPr>
      <dsp:spPr>
        <a:xfrm>
          <a:off x="6646279" y="-5011"/>
          <a:ext cx="3007182" cy="1821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High level case models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are all subsystems involved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such as software               component, a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target system</a:t>
          </a:r>
          <a:endParaRPr lang="en-IN" sz="1600" kern="1200" dirty="0"/>
        </a:p>
      </dsp:txBody>
      <dsp:txXfrm>
        <a:off x="7588456" y="35012"/>
        <a:ext cx="2024981" cy="1286431"/>
      </dsp:txXfrm>
    </dsp:sp>
    <dsp:sp modelId="{812F0738-7D4D-410A-82DD-A1ED51D58A38}">
      <dsp:nvSpPr>
        <dsp:cNvPr id="0" name=""/>
        <dsp:cNvSpPr/>
      </dsp:nvSpPr>
      <dsp:spPr>
        <a:xfrm>
          <a:off x="1823287" y="-15687"/>
          <a:ext cx="2763014" cy="1789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Abstract items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Wide range of inbuilt operators, elements, components and user addable</a:t>
          </a:r>
          <a:endParaRPr lang="en-IN" sz="1600" kern="1200" dirty="0"/>
        </a:p>
      </dsp:txBody>
      <dsp:txXfrm>
        <a:off x="1862603" y="23629"/>
        <a:ext cx="1855478" cy="1263723"/>
      </dsp:txXfrm>
    </dsp:sp>
    <dsp:sp modelId="{54B6CFCA-4FEB-45B1-B067-8FDCCC2ECC09}">
      <dsp:nvSpPr>
        <dsp:cNvPr id="0" name=""/>
        <dsp:cNvSpPr/>
      </dsp:nvSpPr>
      <dsp:spPr>
        <a:xfrm>
          <a:off x="2925712" y="337293"/>
          <a:ext cx="2421832" cy="242183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Architecture needs</a:t>
          </a:r>
          <a:endParaRPr lang="en-IN" sz="2100" kern="1200" dirty="0"/>
        </a:p>
      </dsp:txBody>
      <dsp:txXfrm>
        <a:off x="3635050" y="1046631"/>
        <a:ext cx="1712494" cy="1712494"/>
      </dsp:txXfrm>
    </dsp:sp>
    <dsp:sp modelId="{1125E453-2826-42F7-9F47-5D8CD1F2A517}">
      <dsp:nvSpPr>
        <dsp:cNvPr id="0" name=""/>
        <dsp:cNvSpPr/>
      </dsp:nvSpPr>
      <dsp:spPr>
        <a:xfrm rot="5400000">
          <a:off x="5459407" y="337293"/>
          <a:ext cx="2421832" cy="2421832"/>
        </a:xfrm>
        <a:prstGeom prst="pieWedg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case</a:t>
          </a:r>
          <a:endParaRPr lang="en-IN" sz="2100" kern="1200" dirty="0"/>
        </a:p>
      </dsp:txBody>
      <dsp:txXfrm rot="-5400000">
        <a:off x="5459407" y="1046631"/>
        <a:ext cx="1712494" cy="1712494"/>
      </dsp:txXfrm>
    </dsp:sp>
    <dsp:sp modelId="{7886C231-D8C4-49E7-BF10-694603D60AFC}">
      <dsp:nvSpPr>
        <dsp:cNvPr id="0" name=""/>
        <dsp:cNvSpPr/>
      </dsp:nvSpPr>
      <dsp:spPr>
        <a:xfrm rot="10800000">
          <a:off x="5459407" y="2870989"/>
          <a:ext cx="2421832" cy="2421832"/>
        </a:xfrm>
        <a:prstGeom prst="pieWedg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Building block</a:t>
          </a:r>
          <a:endParaRPr lang="en-IN" sz="2100" kern="1200" dirty="0"/>
        </a:p>
      </dsp:txBody>
      <dsp:txXfrm rot="10800000">
        <a:off x="5459407" y="2870989"/>
        <a:ext cx="1712494" cy="1712494"/>
      </dsp:txXfrm>
    </dsp:sp>
    <dsp:sp modelId="{6F99854C-3B00-4DC5-98BB-1DFFDC55DB1C}">
      <dsp:nvSpPr>
        <dsp:cNvPr id="0" name=""/>
        <dsp:cNvSpPr/>
      </dsp:nvSpPr>
      <dsp:spPr>
        <a:xfrm rot="16200000">
          <a:off x="2925712" y="2882154"/>
          <a:ext cx="2421832" cy="2421832"/>
        </a:xfrm>
        <a:prstGeom prst="pieWedg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Validate</a:t>
          </a:r>
          <a:endParaRPr lang="en-IN" sz="2100" kern="1200" dirty="0"/>
        </a:p>
      </dsp:txBody>
      <dsp:txXfrm rot="5400000">
        <a:off x="3635050" y="2882154"/>
        <a:ext cx="1712494" cy="1712494"/>
      </dsp:txXfrm>
    </dsp:sp>
    <dsp:sp modelId="{196A1F46-5FE8-4238-9C38-E81BA5F491EC}">
      <dsp:nvSpPr>
        <dsp:cNvPr id="0" name=""/>
        <dsp:cNvSpPr/>
      </dsp:nvSpPr>
      <dsp:spPr>
        <a:xfrm>
          <a:off x="4966449" y="2167987"/>
          <a:ext cx="874054" cy="1014484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6EBC7-B123-486B-85C7-791EF0F086C2}">
      <dsp:nvSpPr>
        <dsp:cNvPr id="0" name=""/>
        <dsp:cNvSpPr/>
      </dsp:nvSpPr>
      <dsp:spPr>
        <a:xfrm rot="10800000">
          <a:off x="4985388" y="2476288"/>
          <a:ext cx="836175" cy="957195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69659" cy="1653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MODEL-BASED DEVELOPMENT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C0D45-3966-2C26-28C3-DE97257E1FF3}"/>
              </a:ext>
            </a:extLst>
          </p:cNvPr>
          <p:cNvSpPr txBox="1"/>
          <p:nvPr/>
        </p:nvSpPr>
        <p:spPr>
          <a:xfrm>
            <a:off x="7610705" y="4599877"/>
            <a:ext cx="26205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imes New Roman"/>
                <a:cs typeface="Calibri"/>
              </a:rPr>
              <a:t>BY   LAVANYA GADDAM</a:t>
            </a:r>
            <a:endParaRPr lang="en-US" sz="1600" dirty="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D305-406F-8637-A2F4-D702F7708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92" y="849894"/>
            <a:ext cx="5469674" cy="48903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sz="2000" dirty="0">
                <a:cs typeface="Calibri"/>
              </a:rPr>
              <a:t>MBD is a software development methodology based on v-cycle.</a:t>
            </a:r>
          </a:p>
          <a:p>
            <a:r>
              <a:rPr lang="en-US" sz="2000" dirty="0">
                <a:cs typeface="Calibri"/>
              </a:rPr>
              <a:t>A mathematical and visual approach to solving issues related to the design of intricate controls, signal processing, and communication systems is known as "model-based development."</a:t>
            </a:r>
          </a:p>
          <a:p>
            <a:r>
              <a:rPr lang="en-US" sz="2000" dirty="0">
                <a:cs typeface="Calibri"/>
              </a:rPr>
              <a:t>Motion control, industrial machinery, aerospace, and automotive applications all make use of MBD.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A27682-58B7-3BEB-5FDC-065ADCFE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645" y="902121"/>
            <a:ext cx="3468029" cy="2368170"/>
          </a:xfrm>
          <a:prstGeom prst="rect">
            <a:avLst/>
          </a:prstGeom>
        </p:spPr>
      </p:pic>
      <p:pic>
        <p:nvPicPr>
          <p:cNvPr id="5" name="Picture 5" descr="A picture containing car, control panel&#10;&#10;Description automatically generated">
            <a:extLst>
              <a:ext uri="{FF2B5EF4-FFF2-40B4-BE49-F238E27FC236}">
                <a16:creationId xmlns:a16="http://schemas.microsoft.com/office/drawing/2014/main" id="{1C1B4572-75DC-15D1-F6B1-3E8DCEB6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6" y="3395967"/>
            <a:ext cx="2584240" cy="197389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AC1D68B-7C75-731E-CA45-3CB9C950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449" y="3396454"/>
            <a:ext cx="2417957" cy="19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3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2EC7E-873D-4645-9407-19CE0AEDC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995763"/>
              </p:ext>
            </p:extLst>
          </p:nvPr>
        </p:nvGraphicFramePr>
        <p:xfrm>
          <a:off x="546847" y="546847"/>
          <a:ext cx="10806953" cy="5630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94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D305-5442-0EAF-186F-51677F0A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6" y="833718"/>
            <a:ext cx="10560424" cy="53432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models: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Model – Input and Output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Model – Controller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5CC97-4769-823A-59DE-3AE5FDF8B038}"/>
              </a:ext>
            </a:extLst>
          </p:cNvPr>
          <p:cNvSpPr/>
          <p:nvPr/>
        </p:nvSpPr>
        <p:spPr>
          <a:xfrm>
            <a:off x="1129554" y="1377424"/>
            <a:ext cx="1277470" cy="854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07126-CAFF-8038-CDE0-3DCCE3105B6F}"/>
              </a:ext>
            </a:extLst>
          </p:cNvPr>
          <p:cNvSpPr txBox="1"/>
          <p:nvPr/>
        </p:nvSpPr>
        <p:spPr>
          <a:xfrm>
            <a:off x="1316691" y="1571073"/>
            <a:ext cx="98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Input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556644-D3C2-52BB-5A90-D43856DCB7BE}"/>
              </a:ext>
            </a:extLst>
          </p:cNvPr>
          <p:cNvSpPr/>
          <p:nvPr/>
        </p:nvSpPr>
        <p:spPr>
          <a:xfrm>
            <a:off x="2407023" y="1672142"/>
            <a:ext cx="658906" cy="3462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467EB-57A0-1893-0786-48C3516E6FF9}"/>
              </a:ext>
            </a:extLst>
          </p:cNvPr>
          <p:cNvSpPr/>
          <p:nvPr/>
        </p:nvSpPr>
        <p:spPr>
          <a:xfrm>
            <a:off x="3065928" y="1169894"/>
            <a:ext cx="1815353" cy="12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E439B-A862-A765-E768-CA0812008BDE}"/>
              </a:ext>
            </a:extLst>
          </p:cNvPr>
          <p:cNvSpPr txBox="1"/>
          <p:nvPr/>
        </p:nvSpPr>
        <p:spPr>
          <a:xfrm>
            <a:off x="3265958" y="1571073"/>
            <a:ext cx="147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Controller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B920C8-F281-244D-5465-D308DF7B33AF}"/>
              </a:ext>
            </a:extLst>
          </p:cNvPr>
          <p:cNvSpPr/>
          <p:nvPr/>
        </p:nvSpPr>
        <p:spPr>
          <a:xfrm>
            <a:off x="4881281" y="1672142"/>
            <a:ext cx="658904" cy="3462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B4D2C-396C-2110-92DF-86EA716403B5}"/>
              </a:ext>
            </a:extLst>
          </p:cNvPr>
          <p:cNvSpPr/>
          <p:nvPr/>
        </p:nvSpPr>
        <p:spPr>
          <a:xfrm>
            <a:off x="5515536" y="1377424"/>
            <a:ext cx="1248336" cy="854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F3CC3-CDFF-3627-ECD8-79E8EB1AEA3C}"/>
              </a:ext>
            </a:extLst>
          </p:cNvPr>
          <p:cNvSpPr txBox="1"/>
          <p:nvPr/>
        </p:nvSpPr>
        <p:spPr>
          <a:xfrm>
            <a:off x="5577165" y="1571073"/>
            <a:ext cx="11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56F95E-C6C5-6F42-1F61-949A54E4EA33}"/>
              </a:ext>
            </a:extLst>
          </p:cNvPr>
          <p:cNvSpPr/>
          <p:nvPr/>
        </p:nvSpPr>
        <p:spPr>
          <a:xfrm>
            <a:off x="954741" y="4558553"/>
            <a:ext cx="1343584" cy="85478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D1A1E-E7AB-8F17-4173-3E116BB8D24C}"/>
              </a:ext>
            </a:extLst>
          </p:cNvPr>
          <p:cNvSpPr txBox="1"/>
          <p:nvPr/>
        </p:nvSpPr>
        <p:spPr>
          <a:xfrm>
            <a:off x="954741" y="4640596"/>
            <a:ext cx="145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based Dev tools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CD29283-92E0-023D-86A5-78EF46FF8D99}"/>
              </a:ext>
            </a:extLst>
          </p:cNvPr>
          <p:cNvSpPr/>
          <p:nvPr/>
        </p:nvSpPr>
        <p:spPr>
          <a:xfrm>
            <a:off x="2298325" y="4912777"/>
            <a:ext cx="444875" cy="102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914CA0-0068-9108-7894-63DE1E9B1E22}"/>
              </a:ext>
            </a:extLst>
          </p:cNvPr>
          <p:cNvSpPr/>
          <p:nvPr/>
        </p:nvSpPr>
        <p:spPr>
          <a:xfrm>
            <a:off x="2743198" y="4558553"/>
            <a:ext cx="1680883" cy="854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2581FB-A4AD-128F-BD41-E98E6DD2C256}"/>
              </a:ext>
            </a:extLst>
          </p:cNvPr>
          <p:cNvSpPr txBox="1"/>
          <p:nvPr/>
        </p:nvSpPr>
        <p:spPr>
          <a:xfrm>
            <a:off x="2702857" y="4662781"/>
            <a:ext cx="19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UML/ Tools  specific diagrams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89AF5BD-3773-FB8F-3186-E59CB31BB451}"/>
              </a:ext>
            </a:extLst>
          </p:cNvPr>
          <p:cNvSpPr/>
          <p:nvPr/>
        </p:nvSpPr>
        <p:spPr>
          <a:xfrm>
            <a:off x="4424081" y="4912777"/>
            <a:ext cx="444873" cy="102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D397AA-2607-19C8-A9E6-C687390975B2}"/>
              </a:ext>
            </a:extLst>
          </p:cNvPr>
          <p:cNvSpPr/>
          <p:nvPr/>
        </p:nvSpPr>
        <p:spPr>
          <a:xfrm>
            <a:off x="4868954" y="4558553"/>
            <a:ext cx="1531846" cy="854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6606A6-D85A-8746-35D4-E2524F862CBF}"/>
              </a:ext>
            </a:extLst>
          </p:cNvPr>
          <p:cNvSpPr txBox="1"/>
          <p:nvPr/>
        </p:nvSpPr>
        <p:spPr>
          <a:xfrm>
            <a:off x="4923859" y="4782906"/>
            <a:ext cx="16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Configuration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1D34E03-B12A-C9B4-DFD8-11FB52275525}"/>
              </a:ext>
            </a:extLst>
          </p:cNvPr>
          <p:cNvSpPr/>
          <p:nvPr/>
        </p:nvSpPr>
        <p:spPr>
          <a:xfrm>
            <a:off x="6400800" y="4912777"/>
            <a:ext cx="444873" cy="102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D82DEB-2732-01F4-0B55-99E1A3A6B1B2}"/>
              </a:ext>
            </a:extLst>
          </p:cNvPr>
          <p:cNvSpPr/>
          <p:nvPr/>
        </p:nvSpPr>
        <p:spPr>
          <a:xfrm>
            <a:off x="6845673" y="4558553"/>
            <a:ext cx="1531846" cy="854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724589-2730-1A60-33D4-B058D04075C5}"/>
              </a:ext>
            </a:extLst>
          </p:cNvPr>
          <p:cNvSpPr txBox="1"/>
          <p:nvPr/>
        </p:nvSpPr>
        <p:spPr>
          <a:xfrm>
            <a:off x="6926353" y="4692586"/>
            <a:ext cx="137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30715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5903-7A7F-E1AD-0824-7A6628FC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38765" cy="112749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process in MBD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C4E7-A5E6-B962-FFB7-3E5AC756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492624"/>
            <a:ext cx="10654553" cy="46843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Model-in-the -loop (MIL)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Software-in-the -loop (SIL)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Processor-in-the -loop (PIL)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Hardware-in-the -loop (HIL)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Model-in-the -loop (MIL):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actual hardware, models are simulated in the simulated environment.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for early stage testing.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5BF5-EDCF-45D1-726F-1224A11D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618565"/>
            <a:ext cx="10654553" cy="55583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Software-in-the -loop (SIL):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code for the controller model and replacement of this code in the controller block.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 is tested with a modelling environment.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verify the software.</a:t>
            </a: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Processor-in-the -loop (PIL):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evaluated to see if it will work in the intended setting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embedded environment.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conformity with business requirements is assessed.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99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FDF6-4A05-2E50-BDC9-43F6FB3A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575048"/>
            <a:ext cx="10515600" cy="57450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Hardware-in-the -loop (HIL):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 is tested with actual hardware.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realistic Feedback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MBD: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productivity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suited for Agile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code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software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consistency can be checked at all levels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6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36FE-2FF4-36E9-0EF6-80FEA6D1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MBD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FD9C-62FD-F3E7-9C12-D9C49FF9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and complex code generation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generators must be qualified for respective domain standards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code requires manual qualification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8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361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MODEL-BASED DEVELOPMENT METHODOLOGY</vt:lpstr>
      <vt:lpstr>PowerPoint Presentation</vt:lpstr>
      <vt:lpstr>PowerPoint Presentation</vt:lpstr>
      <vt:lpstr>PowerPoint Presentation</vt:lpstr>
      <vt:lpstr>Actual process in MBD</vt:lpstr>
      <vt:lpstr>PowerPoint Presentation</vt:lpstr>
      <vt:lpstr>PowerPoint Presentation</vt:lpstr>
      <vt:lpstr>Limitations of MBD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 Gaddam</dc:creator>
  <cp:lastModifiedBy>Lavanya Gaddam</cp:lastModifiedBy>
  <cp:revision>120</cp:revision>
  <dcterms:created xsi:type="dcterms:W3CDTF">2023-04-27T10:06:45Z</dcterms:created>
  <dcterms:modified xsi:type="dcterms:W3CDTF">2023-05-02T13:47:27Z</dcterms:modified>
</cp:coreProperties>
</file>