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5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0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82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09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36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70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1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8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9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4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1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5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C338-1BFD-409D-9E94-70C6537D4A5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3D63-3149-458D-82C1-993B027C4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1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903F-CD4E-4F59-890D-64B3FFC8B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47441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Employee performance score card in excel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14B0-DD78-4DDC-8F65-0645822C7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937" y="3429000"/>
            <a:ext cx="9448800" cy="1825096"/>
          </a:xfrm>
        </p:spPr>
        <p:txBody>
          <a:bodyPr>
            <a:normAutofit fontScale="25000" lnSpcReduction="20000"/>
          </a:bodyPr>
          <a:lstStyle/>
          <a:p>
            <a:r>
              <a:rPr lang="en-US" sz="8600" b="1" dirty="0">
                <a:solidFill>
                  <a:schemeClr val="accent4">
                    <a:lumMod val="75000"/>
                  </a:schemeClr>
                </a:solidFill>
              </a:rPr>
              <a:t>STUDENT NAME : LAVANYA P</a:t>
            </a:r>
          </a:p>
          <a:p>
            <a:r>
              <a:rPr lang="en-US" sz="8600" b="1" dirty="0">
                <a:solidFill>
                  <a:schemeClr val="accent4">
                    <a:lumMod val="75000"/>
                  </a:schemeClr>
                </a:solidFill>
              </a:rPr>
              <a:t>REGISTER NO: 122201912 (unm135122/cp/55)</a:t>
            </a:r>
          </a:p>
          <a:p>
            <a:r>
              <a:rPr lang="en-US" sz="8600" b="1" dirty="0">
                <a:solidFill>
                  <a:schemeClr val="accent4">
                    <a:lumMod val="75000"/>
                  </a:schemeClr>
                </a:solidFill>
              </a:rPr>
              <a:t>DEPARTMENT: </a:t>
            </a:r>
            <a:r>
              <a:rPr lang="en-US" sz="8600" b="1" dirty="0" err="1">
                <a:solidFill>
                  <a:schemeClr val="accent4">
                    <a:lumMod val="75000"/>
                  </a:schemeClr>
                </a:solidFill>
              </a:rPr>
              <a:t>B.Com</a:t>
            </a:r>
            <a:r>
              <a:rPr lang="en-US" sz="8600" b="1" dirty="0">
                <a:solidFill>
                  <a:schemeClr val="accent4">
                    <a:lumMod val="75000"/>
                  </a:schemeClr>
                </a:solidFill>
              </a:rPr>
              <a:t> (Corporate Secretaryship)</a:t>
            </a:r>
          </a:p>
          <a:p>
            <a:r>
              <a:rPr lang="en-US" sz="8600" b="1" dirty="0">
                <a:solidFill>
                  <a:schemeClr val="accent4">
                    <a:lumMod val="75000"/>
                  </a:schemeClr>
                </a:solidFill>
              </a:rPr>
              <a:t>COLLEGE: CHEVALIER.T.THOMAS ELIZABETH COLLEGE FOR WOMEN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05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0A8E-68D5-4881-B66F-2AEBE26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Score card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83933-6BCE-4794-BE49-FECBEB283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693718"/>
            <a:ext cx="11139054" cy="5081155"/>
          </a:xfrm>
        </p:spPr>
      </p:pic>
    </p:spTree>
    <p:extLst>
      <p:ext uri="{BB962C8B-B14F-4D97-AF65-F5344CB8AC3E}">
        <p14:creationId xmlns:p14="http://schemas.microsoft.com/office/powerpoint/2010/main" val="4018716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7D00-4522-478C-9A20-9C869B1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Results and discussion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6F99-F8B8-44FC-B7BB-F79ECC73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Score board provides a holistic view of an organization site program, department, team or employee performance.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Rather then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analysing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individual key performance indicators(KPIs) a balanced scorecard measures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financial,customer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learning process and growth perspectives.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9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73CB-F814-4E52-B068-F2924E27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1180009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AGENDA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7ACE-1233-4542-B988-FA179629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3037"/>
            <a:ext cx="10820400" cy="4024125"/>
          </a:xfrm>
        </p:spPr>
        <p:txBody>
          <a:bodyPr/>
          <a:lstStyle/>
          <a:p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Project Overview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End users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Our Solution and Proposition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Dataset Description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Modelling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Apporach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Resuts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and Discussion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410995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A9CF-CA57-45B9-B8F0-51628656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Problem statement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CA69-B313-4062-902A-B04924B1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An Employee Performance Scorecard is a tool that a managers use to monitor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evaluvate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 employee’s performance. It is a digital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recored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that typically includes: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employees role in the company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responsibilities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Daily tasks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Improving Productivity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Expected quota or results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Core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4BCE-6E37-41E7-9BE0-389D6F20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18CF-D3F1-41A7-92FC-4C49A3FA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Employee Performance Scorecard provides clarity for task management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exceptatons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with a well defined roadmap to success. At the same time, it provides leaders with a view of the big picture and the roles that each department and individual contribute to the overall strategy.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Balance Score card : A Balance Score card(BSC) is a management tool that helps align employee with a company’s strategic goals, and often used for employee management.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8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B23D-804F-4612-88BE-DDD0F8ED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End users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4601-570F-4975-904F-7B20B963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 Employee Scorecard can help employees improve their performance by: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Setting cleat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exceptations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Motivating Employees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Encouraging personal development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Improving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collabrations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Creating a structure of work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Promoting self-improvement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5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1FF8-B73C-44EE-BFE4-FC4F0124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Our solution and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prepostion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E2A1-1316-4AE7-86F6-5B5657FB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Set a clear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exceptations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from the start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Give employees more frequent feedback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a performance appraisal form for consistency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Tap into self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assesments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Recognize and reward high performance.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1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14EE-6191-4217-9816-6FD7C939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64" y="213655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Dataset description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072E-2F79-479A-AEF2-99C59B60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30037"/>
            <a:ext cx="10861964" cy="50341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dataset includes important attributes of the manufacturing process and the productivity of the employees which had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beeb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collected manually and also been validated by the industry experts.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Name: name of the employee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Department type: employee work under which category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Email id: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employees mail id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Employee status : whether the employee status is active or inactive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Employee type: whether the employee is working in part time or full time.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Gender: employees gender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Performance score: employees score card (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eg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fully meets, exceeds, need improvement).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Employee Rating: rating of the employee based on performance.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378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D11B-30EA-447B-BBE0-40F6DE04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819" y="556555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Modelling approach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B50DE-C6F1-4EB8-9AF7-AD7DB49DF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2" y="1880755"/>
            <a:ext cx="9056257" cy="50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1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D160-F937-4F3A-A0D0-197F792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Performance review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3B1935-82B0-411C-9A33-CDA7DA28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1517072"/>
            <a:ext cx="10349345" cy="54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</TotalTime>
  <Words>417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Century Gothic</vt:lpstr>
      <vt:lpstr>Vapor Trail</vt:lpstr>
      <vt:lpstr>Employee performance score card in excel</vt:lpstr>
      <vt:lpstr>AGENDA</vt:lpstr>
      <vt:lpstr>Problem statement</vt:lpstr>
      <vt:lpstr>Project overview</vt:lpstr>
      <vt:lpstr>End users</vt:lpstr>
      <vt:lpstr>Our solution and prepostion</vt:lpstr>
      <vt:lpstr>Dataset description</vt:lpstr>
      <vt:lpstr>Modelling approach</vt:lpstr>
      <vt:lpstr>Performance review</vt:lpstr>
      <vt:lpstr>Score card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score card in excel</dc:title>
  <dc:creator>ABINAYA P</dc:creator>
  <cp:lastModifiedBy>ABINAYA P</cp:lastModifiedBy>
  <cp:revision>3</cp:revision>
  <dcterms:created xsi:type="dcterms:W3CDTF">2024-08-30T12:50:27Z</dcterms:created>
  <dcterms:modified xsi:type="dcterms:W3CDTF">2024-08-30T14:17:35Z</dcterms:modified>
</cp:coreProperties>
</file>