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79" r:id="rId3"/>
    <p:sldId id="280" r:id="rId4"/>
    <p:sldId id="281" r:id="rId5"/>
    <p:sldId id="282" r:id="rId6"/>
    <p:sldId id="283" r:id="rId7"/>
    <p:sldId id="284" r:id="rId8"/>
  </p:sldIdLst>
  <p:sldSz cy="10299700" cx="18300700"/>
  <p:notesSz cx="18300700" cy="102997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6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6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B22295E-213C-42C2-AB82-5F0DFAE5BFC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83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3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4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172DBD9-6DD5-4F4D-B8E8-071F7C2A56A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1733636" y="2174382"/>
            <a:ext cx="13247680" cy="5000537"/>
          </a:xfrm>
        </p:spPr>
        <p:txBody>
          <a:bodyPr anchor="b"/>
          <a:lstStyle>
            <a:lvl1pPr>
              <a:defRPr sz="10807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1733636" y="7174917"/>
            <a:ext cx="13247680" cy="1293725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686257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1372514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2058772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2745029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3431286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4117543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4803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5490058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Title 1"/>
          <p:cNvSpPr>
            <a:spLocks noGrp="1"/>
          </p:cNvSpPr>
          <p:nvPr>
            <p:ph type="title"/>
          </p:nvPr>
        </p:nvSpPr>
        <p:spPr>
          <a:xfrm>
            <a:off x="1733638" y="7209770"/>
            <a:ext cx="13247679" cy="851157"/>
          </a:xfrm>
        </p:spPr>
        <p:txBody>
          <a:bodyPr anchor="b">
            <a:normAutofit/>
          </a:bodyPr>
          <a:lstStyle>
            <a:lvl1pPr algn="l">
              <a:defRPr b="0" sz="3602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733636" y="1029970"/>
            <a:ext cx="13247680" cy="5467741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2402"/>
            </a:lvl1pPr>
            <a:lvl2pPr indent="0" marL="686257">
              <a:buNone/>
              <a:defRPr sz="2402"/>
            </a:lvl2pPr>
            <a:lvl3pPr indent="0" marL="1372514">
              <a:buNone/>
              <a:defRPr sz="2402"/>
            </a:lvl3pPr>
            <a:lvl4pPr indent="0" marL="2058772">
              <a:buNone/>
              <a:defRPr sz="2402"/>
            </a:lvl4pPr>
            <a:lvl5pPr indent="0" marL="2745029">
              <a:buNone/>
              <a:defRPr sz="2402"/>
            </a:lvl5pPr>
            <a:lvl6pPr indent="0" marL="3431286">
              <a:buNone/>
              <a:defRPr sz="2402"/>
            </a:lvl6pPr>
            <a:lvl7pPr indent="0" marL="4117543">
              <a:buNone/>
              <a:defRPr sz="2402"/>
            </a:lvl7pPr>
            <a:lvl8pPr indent="0" marL="4803800">
              <a:buNone/>
              <a:defRPr sz="2402"/>
            </a:lvl8pPr>
            <a:lvl9pPr indent="0" marL="5490058">
              <a:buNone/>
              <a:defRPr sz="2402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80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37" y="8060927"/>
            <a:ext cx="13247677" cy="741482"/>
          </a:xfrm>
        </p:spPr>
        <p:txBody>
          <a:bodyPr>
            <a:normAutofit/>
          </a:bodyPr>
          <a:lstStyle>
            <a:lvl1pPr indent="0" marL="0">
              <a:buNone/>
              <a:defRPr sz="1801"/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8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1733635" y="2174381"/>
            <a:ext cx="13247682" cy="2975469"/>
          </a:xfrm>
        </p:spPr>
        <p:txBody>
          <a:bodyPr/>
          <a:lstStyle>
            <a:lvl1pPr>
              <a:defRPr sz="7205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35" y="5493174"/>
            <a:ext cx="13247682" cy="3547674"/>
          </a:xfrm>
        </p:spPr>
        <p:txBody>
          <a:bodyPr anchor="ctr">
            <a:normAutofit/>
          </a:bodyPr>
          <a:lstStyle>
            <a:lvl1pPr indent="0" marL="0">
              <a:buNone/>
              <a:defRPr sz="2702"/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Title 1"/>
          <p:cNvSpPr>
            <a:spLocks noGrp="1"/>
          </p:cNvSpPr>
          <p:nvPr>
            <p:ph type="title"/>
          </p:nvPr>
        </p:nvSpPr>
        <p:spPr>
          <a:xfrm>
            <a:off x="2363843" y="2174381"/>
            <a:ext cx="12007305" cy="3489364"/>
          </a:xfrm>
        </p:spPr>
        <p:txBody>
          <a:bodyPr/>
          <a:lstStyle>
            <a:lvl1pPr>
              <a:defRPr sz="7205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95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7612" y="5663744"/>
            <a:ext cx="10927056" cy="513895"/>
          </a:xfrm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sz="2101" i="0" kern="1200" lang="en-US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indent="0" lvl="0" marL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79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35" y="6534042"/>
            <a:ext cx="13247682" cy="2517704"/>
          </a:xfrm>
        </p:spPr>
        <p:txBody>
          <a:bodyPr anchor="ctr">
            <a:normAutofit/>
          </a:bodyPr>
          <a:lstStyle>
            <a:lvl1pPr indent="0" marL="0">
              <a:buNone/>
              <a:defRPr sz="2702"/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7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800" name="TextBox 11"/>
          <p:cNvSpPr txBox="1"/>
          <p:nvPr/>
        </p:nvSpPr>
        <p:spPr>
          <a:xfrm>
            <a:off x="1348378" y="1458679"/>
            <a:ext cx="1203703" cy="291034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sz="18312" lang="en-US"/>
              <a:t>“</a:t>
            </a:r>
          </a:p>
        </p:txBody>
      </p:sp>
      <p:sp>
        <p:nvSpPr>
          <p:cNvPr id="1048801" name="TextBox 14"/>
          <p:cNvSpPr txBox="1"/>
          <p:nvPr/>
        </p:nvSpPr>
        <p:spPr>
          <a:xfrm>
            <a:off x="14005454" y="3925522"/>
            <a:ext cx="1203703" cy="291034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sz="18312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1733634" y="4692087"/>
            <a:ext cx="13247683" cy="2482831"/>
          </a:xfrm>
        </p:spPr>
        <p:txBody>
          <a:bodyPr anchor="b"/>
          <a:lstStyle>
            <a:lvl1pPr algn="l">
              <a:defRPr b="0" cap="none" sz="6004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8" name="Text Placeholder 2"/>
          <p:cNvSpPr>
            <a:spLocks noGrp="1"/>
          </p:cNvSpPr>
          <p:nvPr>
            <p:ph type="body" idx="1"/>
          </p:nvPr>
        </p:nvSpPr>
        <p:spPr>
          <a:xfrm>
            <a:off x="1733635" y="7174919"/>
            <a:ext cx="13247682" cy="1292193"/>
          </a:xfrm>
        </p:spPr>
        <p:txBody>
          <a:bodyPr anchor="t"/>
          <a:lstStyle>
            <a:lvl1pPr algn="l" indent="0" marL="0">
              <a:buNone/>
              <a:defRPr cap="none" sz="3002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686257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indent="0" marL="1372514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indent="0" marL="2058772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indent="0" marL="2745029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indent="0" marL="3431286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indent="0" marL="4117543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indent="0" marL="480380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indent="0" marL="5490058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7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4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15" name="Text Placeholder 2"/>
          <p:cNvSpPr>
            <a:spLocks noGrp="1"/>
          </p:cNvSpPr>
          <p:nvPr>
            <p:ph type="body" idx="1"/>
          </p:nvPr>
        </p:nvSpPr>
        <p:spPr>
          <a:xfrm>
            <a:off x="950080" y="2975469"/>
            <a:ext cx="4423369" cy="865460"/>
          </a:xfrm>
        </p:spPr>
        <p:txBody>
          <a:bodyPr anchor="b">
            <a:noAutofit/>
          </a:bodyPr>
          <a:lstStyle>
            <a:lvl1pPr indent="0" marL="0">
              <a:buNone/>
              <a:defRPr b="0" sz="3602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686257">
              <a:buNone/>
              <a:defRPr b="1" sz="3002"/>
            </a:lvl2pPr>
            <a:lvl3pPr indent="0" marL="1372514">
              <a:buNone/>
              <a:defRPr b="1" sz="2702"/>
            </a:lvl3pPr>
            <a:lvl4pPr indent="0" marL="2058772">
              <a:buNone/>
              <a:defRPr b="1" sz="2402"/>
            </a:lvl4pPr>
            <a:lvl5pPr indent="0" marL="2745029">
              <a:buNone/>
              <a:defRPr b="1" sz="2402"/>
            </a:lvl5pPr>
            <a:lvl6pPr indent="0" marL="3431286">
              <a:buNone/>
              <a:defRPr b="1" sz="2402"/>
            </a:lvl6pPr>
            <a:lvl7pPr indent="0" marL="4117543">
              <a:buNone/>
              <a:defRPr b="1" sz="2402"/>
            </a:lvl7pPr>
            <a:lvl8pPr indent="0" marL="4803800">
              <a:buNone/>
              <a:defRPr b="1" sz="2402"/>
            </a:lvl8pPr>
            <a:lvl9pPr indent="0" marL="5490058">
              <a:buNone/>
              <a:defRPr b="1" sz="24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9374" y="4005439"/>
            <a:ext cx="4394074" cy="5390654"/>
          </a:xfrm>
        </p:spPr>
        <p:txBody>
          <a:bodyPr anchor="t">
            <a:normAutofit/>
          </a:bodyPr>
          <a:lstStyle>
            <a:lvl1pPr indent="0" marL="0">
              <a:buNone/>
              <a:defRPr sz="2101"/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9535" y="2975469"/>
            <a:ext cx="4407420" cy="865460"/>
          </a:xfrm>
        </p:spPr>
        <p:txBody>
          <a:bodyPr anchor="b">
            <a:noAutofit/>
          </a:bodyPr>
          <a:lstStyle>
            <a:lvl1pPr indent="0" marL="0">
              <a:buNone/>
              <a:defRPr b="0" sz="3602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686257">
              <a:buNone/>
              <a:defRPr b="1" sz="3002"/>
            </a:lvl2pPr>
            <a:lvl3pPr indent="0" marL="1372514">
              <a:buNone/>
              <a:defRPr b="1" sz="2702"/>
            </a:lvl3pPr>
            <a:lvl4pPr indent="0" marL="2058772">
              <a:buNone/>
              <a:defRPr b="1" sz="2402"/>
            </a:lvl4pPr>
            <a:lvl5pPr indent="0" marL="2745029">
              <a:buNone/>
              <a:defRPr b="1" sz="2402"/>
            </a:lvl5pPr>
            <a:lvl6pPr indent="0" marL="3431286">
              <a:buNone/>
              <a:defRPr b="1" sz="2402"/>
            </a:lvl6pPr>
            <a:lvl7pPr indent="0" marL="4117543">
              <a:buNone/>
              <a:defRPr b="1" sz="2402"/>
            </a:lvl7pPr>
            <a:lvl8pPr indent="0" marL="4803800">
              <a:buNone/>
              <a:defRPr b="1" sz="2402"/>
            </a:lvl8pPr>
            <a:lvl9pPr indent="0" marL="5490058">
              <a:buNone/>
              <a:defRPr b="1" sz="24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13693" y="4005439"/>
            <a:ext cx="4423261" cy="5390654"/>
          </a:xfrm>
        </p:spPr>
        <p:txBody>
          <a:bodyPr anchor="t">
            <a:normAutofit/>
          </a:bodyPr>
          <a:lstStyle>
            <a:lvl1pPr indent="0" marL="0">
              <a:buNone/>
              <a:defRPr sz="2101"/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94472" y="2975469"/>
            <a:ext cx="4401224" cy="865460"/>
          </a:xfrm>
        </p:spPr>
        <p:txBody>
          <a:bodyPr anchor="b">
            <a:noAutofit/>
          </a:bodyPr>
          <a:lstStyle>
            <a:lvl1pPr indent="0" marL="0">
              <a:buNone/>
              <a:defRPr b="0" sz="3602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686257">
              <a:buNone/>
              <a:defRPr b="1" sz="3002"/>
            </a:lvl2pPr>
            <a:lvl3pPr indent="0" marL="1372514">
              <a:buNone/>
              <a:defRPr b="1" sz="2702"/>
            </a:lvl3pPr>
            <a:lvl4pPr indent="0" marL="2058772">
              <a:buNone/>
              <a:defRPr b="1" sz="2402"/>
            </a:lvl4pPr>
            <a:lvl5pPr indent="0" marL="2745029">
              <a:buNone/>
              <a:defRPr b="1" sz="2402"/>
            </a:lvl5pPr>
            <a:lvl6pPr indent="0" marL="3431286">
              <a:buNone/>
              <a:defRPr b="1" sz="2402"/>
            </a:lvl6pPr>
            <a:lvl7pPr indent="0" marL="4117543">
              <a:buNone/>
              <a:defRPr b="1" sz="2402"/>
            </a:lvl7pPr>
            <a:lvl8pPr indent="0" marL="4803800">
              <a:buNone/>
              <a:defRPr b="1" sz="2402"/>
            </a:lvl8pPr>
            <a:lvl9pPr indent="0" marL="5490058">
              <a:buNone/>
              <a:defRPr b="1" sz="24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94472" y="4005439"/>
            <a:ext cx="4401224" cy="5390654"/>
          </a:xfrm>
        </p:spPr>
        <p:txBody>
          <a:bodyPr anchor="t">
            <a:normAutofit/>
          </a:bodyPr>
          <a:lstStyle>
            <a:lvl1pPr indent="0" marL="0">
              <a:buNone/>
              <a:defRPr sz="2101"/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5593094" y="3204351"/>
            <a:ext cx="0" cy="5950938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10450593" y="3204351"/>
            <a:ext cx="0" cy="5957669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8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4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4" name="Text Placeholder 2"/>
          <p:cNvSpPr>
            <a:spLocks noGrp="1"/>
          </p:cNvSpPr>
          <p:nvPr>
            <p:ph type="body" idx="1"/>
          </p:nvPr>
        </p:nvSpPr>
        <p:spPr>
          <a:xfrm>
            <a:off x="979374" y="6384296"/>
            <a:ext cx="4413138" cy="865460"/>
          </a:xfrm>
        </p:spPr>
        <p:txBody>
          <a:bodyPr anchor="b">
            <a:noAutofit/>
          </a:bodyPr>
          <a:lstStyle>
            <a:lvl1pPr indent="0" marL="0">
              <a:buNone/>
              <a:defRPr b="0" sz="3602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686257">
              <a:buNone/>
              <a:defRPr b="1" sz="3002"/>
            </a:lvl2pPr>
            <a:lvl3pPr indent="0" marL="1372514">
              <a:buNone/>
              <a:defRPr b="1" sz="2702"/>
            </a:lvl3pPr>
            <a:lvl4pPr indent="0" marL="2058772">
              <a:buNone/>
              <a:defRPr b="1" sz="2402"/>
            </a:lvl4pPr>
            <a:lvl5pPr indent="0" marL="2745029">
              <a:buNone/>
              <a:defRPr b="1" sz="2402"/>
            </a:lvl5pPr>
            <a:lvl6pPr indent="0" marL="3431286">
              <a:buNone/>
              <a:defRPr b="1" sz="2402"/>
            </a:lvl6pPr>
            <a:lvl7pPr indent="0" marL="4117543">
              <a:buNone/>
              <a:defRPr b="1" sz="2402"/>
            </a:lvl7pPr>
            <a:lvl8pPr indent="0" marL="4803800">
              <a:buNone/>
              <a:defRPr b="1" sz="2402"/>
            </a:lvl8pPr>
            <a:lvl9pPr indent="0" marL="5490058">
              <a:buNone/>
              <a:defRPr b="1" sz="24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5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979374" y="3318792"/>
            <a:ext cx="4413138" cy="2288822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2402"/>
            </a:lvl1pPr>
            <a:lvl2pPr indent="0" marL="686257">
              <a:buNone/>
              <a:defRPr sz="2402"/>
            </a:lvl2pPr>
            <a:lvl3pPr indent="0" marL="1372514">
              <a:buNone/>
              <a:defRPr sz="2402"/>
            </a:lvl3pPr>
            <a:lvl4pPr indent="0" marL="2058772">
              <a:buNone/>
              <a:defRPr sz="2402"/>
            </a:lvl4pPr>
            <a:lvl5pPr indent="0" marL="2745029">
              <a:buNone/>
              <a:defRPr sz="2402"/>
            </a:lvl5pPr>
            <a:lvl6pPr indent="0" marL="3431286">
              <a:buNone/>
              <a:defRPr sz="2402"/>
            </a:lvl6pPr>
            <a:lvl7pPr indent="0" marL="4117543">
              <a:buNone/>
              <a:defRPr sz="2402"/>
            </a:lvl7pPr>
            <a:lvl8pPr indent="0" marL="4803800">
              <a:buNone/>
              <a:defRPr sz="2402"/>
            </a:lvl8pPr>
            <a:lvl9pPr indent="0" marL="5490058">
              <a:buNone/>
              <a:defRPr sz="2402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6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9374" y="7249757"/>
            <a:ext cx="4413138" cy="990004"/>
          </a:xfrm>
        </p:spPr>
        <p:txBody>
          <a:bodyPr anchor="t">
            <a:normAutofit/>
          </a:bodyPr>
          <a:lstStyle>
            <a:lvl1pPr indent="0" marL="0">
              <a:buNone/>
              <a:defRPr sz="2101"/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8115" y="6384296"/>
            <a:ext cx="4398840" cy="865460"/>
          </a:xfrm>
        </p:spPr>
        <p:txBody>
          <a:bodyPr anchor="b">
            <a:noAutofit/>
          </a:bodyPr>
          <a:lstStyle>
            <a:lvl1pPr indent="0" marL="0">
              <a:buNone/>
              <a:defRPr b="0" sz="3602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686257">
              <a:buNone/>
              <a:defRPr b="1" sz="3002"/>
            </a:lvl2pPr>
            <a:lvl3pPr indent="0" marL="1372514">
              <a:buNone/>
              <a:defRPr b="1" sz="2702"/>
            </a:lvl3pPr>
            <a:lvl4pPr indent="0" marL="2058772">
              <a:buNone/>
              <a:defRPr b="1" sz="2402"/>
            </a:lvl4pPr>
            <a:lvl5pPr indent="0" marL="2745029">
              <a:buNone/>
              <a:defRPr b="1" sz="2402"/>
            </a:lvl5pPr>
            <a:lvl6pPr indent="0" marL="3431286">
              <a:buNone/>
              <a:defRPr b="1" sz="2402"/>
            </a:lvl6pPr>
            <a:lvl7pPr indent="0" marL="4117543">
              <a:buNone/>
              <a:defRPr b="1" sz="2402"/>
            </a:lvl7pPr>
            <a:lvl8pPr indent="0" marL="4803800">
              <a:buNone/>
              <a:defRPr b="1" sz="2402"/>
            </a:lvl8pPr>
            <a:lvl9pPr indent="0" marL="5490058">
              <a:buNone/>
              <a:defRPr b="1" sz="24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8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5838113" y="3318792"/>
            <a:ext cx="4398840" cy="2288822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2402"/>
            </a:lvl1pPr>
            <a:lvl2pPr indent="0" marL="686257">
              <a:buNone/>
              <a:defRPr sz="2402"/>
            </a:lvl2pPr>
            <a:lvl3pPr indent="0" marL="1372514">
              <a:buNone/>
              <a:defRPr sz="2402"/>
            </a:lvl3pPr>
            <a:lvl4pPr indent="0" marL="2058772">
              <a:buNone/>
              <a:defRPr sz="2402"/>
            </a:lvl4pPr>
            <a:lvl5pPr indent="0" marL="2745029">
              <a:buNone/>
              <a:defRPr sz="2402"/>
            </a:lvl5pPr>
            <a:lvl6pPr indent="0" marL="3431286">
              <a:buNone/>
              <a:defRPr sz="2402"/>
            </a:lvl6pPr>
            <a:lvl7pPr indent="0" marL="4117543">
              <a:buNone/>
              <a:defRPr sz="2402"/>
            </a:lvl7pPr>
            <a:lvl8pPr indent="0" marL="4803800">
              <a:buNone/>
              <a:defRPr sz="2402"/>
            </a:lvl8pPr>
            <a:lvl9pPr indent="0" marL="5490058">
              <a:buNone/>
              <a:defRPr sz="2402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6083" y="7249755"/>
            <a:ext cx="4404666" cy="990004"/>
          </a:xfrm>
        </p:spPr>
        <p:txBody>
          <a:bodyPr anchor="t">
            <a:normAutofit/>
          </a:bodyPr>
          <a:lstStyle>
            <a:lvl1pPr indent="0" marL="0">
              <a:buNone/>
              <a:defRPr sz="2101"/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7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94472" y="6384296"/>
            <a:ext cx="4401224" cy="865460"/>
          </a:xfrm>
        </p:spPr>
        <p:txBody>
          <a:bodyPr anchor="b">
            <a:noAutofit/>
          </a:bodyPr>
          <a:lstStyle>
            <a:lvl1pPr indent="0" marL="0">
              <a:buNone/>
              <a:defRPr b="0" sz="3602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686257">
              <a:buNone/>
              <a:defRPr b="1" sz="3002"/>
            </a:lvl2pPr>
            <a:lvl3pPr indent="0" marL="1372514">
              <a:buNone/>
              <a:defRPr b="1" sz="2702"/>
            </a:lvl3pPr>
            <a:lvl4pPr indent="0" marL="2058772">
              <a:buNone/>
              <a:defRPr b="1" sz="2402"/>
            </a:lvl4pPr>
            <a:lvl5pPr indent="0" marL="2745029">
              <a:buNone/>
              <a:defRPr b="1" sz="2402"/>
            </a:lvl5pPr>
            <a:lvl6pPr indent="0" marL="3431286">
              <a:buNone/>
              <a:defRPr b="1" sz="2402"/>
            </a:lvl6pPr>
            <a:lvl7pPr indent="0" marL="4117543">
              <a:buNone/>
              <a:defRPr b="1" sz="2402"/>
            </a:lvl7pPr>
            <a:lvl8pPr indent="0" marL="4803800">
              <a:buNone/>
              <a:defRPr b="1" sz="2402"/>
            </a:lvl8pPr>
            <a:lvl9pPr indent="0" marL="5490058">
              <a:buNone/>
              <a:defRPr b="1" sz="24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71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10694471" y="3318792"/>
            <a:ext cx="4401224" cy="2288822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2402"/>
            </a:lvl1pPr>
            <a:lvl2pPr indent="0" marL="686257">
              <a:buNone/>
              <a:defRPr sz="2402"/>
            </a:lvl2pPr>
            <a:lvl3pPr indent="0" marL="1372514">
              <a:buNone/>
              <a:defRPr sz="2402"/>
            </a:lvl3pPr>
            <a:lvl4pPr indent="0" marL="2058772">
              <a:buNone/>
              <a:defRPr sz="2402"/>
            </a:lvl4pPr>
            <a:lvl5pPr indent="0" marL="2745029">
              <a:buNone/>
              <a:defRPr sz="2402"/>
            </a:lvl5pPr>
            <a:lvl6pPr indent="0" marL="3431286">
              <a:buNone/>
              <a:defRPr sz="2402"/>
            </a:lvl6pPr>
            <a:lvl7pPr indent="0" marL="4117543">
              <a:buNone/>
              <a:defRPr sz="2402"/>
            </a:lvl7pPr>
            <a:lvl8pPr indent="0" marL="4803800">
              <a:buNone/>
              <a:defRPr sz="2402"/>
            </a:lvl8pPr>
            <a:lvl9pPr indent="0" marL="5490058">
              <a:buNone/>
              <a:defRPr sz="2402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94285" y="7249752"/>
            <a:ext cx="4407054" cy="990004"/>
          </a:xfrm>
        </p:spPr>
        <p:txBody>
          <a:bodyPr anchor="t">
            <a:normAutofit/>
          </a:bodyPr>
          <a:lstStyle>
            <a:lvl1pPr indent="0" marL="0">
              <a:buNone/>
              <a:defRPr sz="2101"/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5593094" y="3204351"/>
            <a:ext cx="0" cy="5950938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10450593" y="3204351"/>
            <a:ext cx="0" cy="5957669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7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8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Vertical Title 1"/>
          <p:cNvSpPr>
            <a:spLocks noGrp="1"/>
          </p:cNvSpPr>
          <p:nvPr>
            <p:ph type="title" orient="vert"/>
          </p:nvPr>
        </p:nvSpPr>
        <p:spPr>
          <a:xfrm>
            <a:off x="12464969" y="646117"/>
            <a:ext cx="2630727" cy="8749977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9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9375" y="1332765"/>
            <a:ext cx="11142456" cy="806332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7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older 2"/>
          <p:cNvSpPr>
            <a:spLocks noGrp="1"/>
          </p:cNvSpPr>
          <p:nvPr>
            <p:ph type="ctrTitle"/>
          </p:nvPr>
        </p:nvSpPr>
        <p:spPr>
          <a:xfrm>
            <a:off x="2246824" y="2361094"/>
            <a:ext cx="13807050" cy="965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730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45720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10487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>
          <a:xfrm>
            <a:off x="1733638" y="4297900"/>
            <a:ext cx="13247679" cy="2877018"/>
          </a:xfrm>
        </p:spPr>
        <p:txBody>
          <a:bodyPr anchor="b"/>
          <a:lstStyle>
            <a:lvl1pPr algn="l">
              <a:defRPr b="0" cap="none" sz="6004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77" name="Text Placeholder 2"/>
          <p:cNvSpPr>
            <a:spLocks noGrp="1"/>
          </p:cNvSpPr>
          <p:nvPr>
            <p:ph type="body" idx="1"/>
          </p:nvPr>
        </p:nvSpPr>
        <p:spPr>
          <a:xfrm>
            <a:off x="1733636" y="7174919"/>
            <a:ext cx="13247680" cy="1292193"/>
          </a:xfrm>
        </p:spPr>
        <p:txBody>
          <a:bodyPr anchor="t"/>
          <a:lstStyle>
            <a:lvl1pPr algn="l" indent="0" marL="0">
              <a:buNone/>
              <a:defRPr cap="all" sz="3002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686257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indent="0" marL="1372514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indent="0" marL="2058772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indent="0" marL="2745029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indent="0" marL="3431286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indent="0" marL="4117543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indent="0" marL="480380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indent="0" marL="5490058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09" name="Content Placeholder 2"/>
          <p:cNvSpPr>
            <a:spLocks noGrp="1"/>
          </p:cNvSpPr>
          <p:nvPr>
            <p:ph sz="half" idx="1"/>
          </p:nvPr>
        </p:nvSpPr>
        <p:spPr>
          <a:xfrm>
            <a:off x="1656118" y="3094679"/>
            <a:ext cx="6599088" cy="6301414"/>
          </a:xfrm>
        </p:spPr>
        <p:txBody>
          <a:bodyPr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0" name="Content Placeholder 3"/>
          <p:cNvSpPr>
            <a:spLocks noGrp="1"/>
          </p:cNvSpPr>
          <p:nvPr>
            <p:ph sz="half" idx="2"/>
          </p:nvPr>
        </p:nvSpPr>
        <p:spPr>
          <a:xfrm>
            <a:off x="8487630" y="3087946"/>
            <a:ext cx="6599091" cy="6308146"/>
          </a:xfrm>
        </p:spPr>
        <p:txBody>
          <a:bodyPr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8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82" name="Text Placeholder 2"/>
          <p:cNvSpPr>
            <a:spLocks noGrp="1"/>
          </p:cNvSpPr>
          <p:nvPr>
            <p:ph type="body" idx="1"/>
          </p:nvPr>
        </p:nvSpPr>
        <p:spPr>
          <a:xfrm>
            <a:off x="1656119" y="2861028"/>
            <a:ext cx="6599087" cy="865460"/>
          </a:xfrm>
        </p:spPr>
        <p:txBody>
          <a:bodyPr anchor="b">
            <a:noAutofit/>
          </a:bodyPr>
          <a:lstStyle>
            <a:lvl1pPr indent="0" marL="0">
              <a:buNone/>
              <a:defRPr b="0" sz="3602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686257">
              <a:buNone/>
              <a:defRPr b="1" sz="3002"/>
            </a:lvl2pPr>
            <a:lvl3pPr indent="0" marL="1372514">
              <a:buNone/>
              <a:defRPr b="1" sz="2702"/>
            </a:lvl3pPr>
            <a:lvl4pPr indent="0" marL="2058772">
              <a:buNone/>
              <a:defRPr b="1" sz="2402"/>
            </a:lvl4pPr>
            <a:lvl5pPr indent="0" marL="2745029">
              <a:buNone/>
              <a:defRPr b="1" sz="2402"/>
            </a:lvl5pPr>
            <a:lvl6pPr indent="0" marL="3431286">
              <a:buNone/>
              <a:defRPr b="1" sz="2402"/>
            </a:lvl6pPr>
            <a:lvl7pPr indent="0" marL="4117543">
              <a:buNone/>
              <a:defRPr b="1" sz="2402"/>
            </a:lvl7pPr>
            <a:lvl8pPr indent="0" marL="4803800">
              <a:buNone/>
              <a:defRPr b="1" sz="2402"/>
            </a:lvl8pPr>
            <a:lvl9pPr indent="0" marL="5490058">
              <a:buNone/>
              <a:defRPr b="1" sz="24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83" name="Content Placeholder 3"/>
          <p:cNvSpPr>
            <a:spLocks noGrp="1"/>
          </p:cNvSpPr>
          <p:nvPr>
            <p:ph sz="half" idx="2"/>
          </p:nvPr>
        </p:nvSpPr>
        <p:spPr>
          <a:xfrm>
            <a:off x="1656118" y="3776557"/>
            <a:ext cx="6599088" cy="5619536"/>
          </a:xfrm>
        </p:spPr>
        <p:txBody>
          <a:bodyPr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7633" y="2861028"/>
            <a:ext cx="6599088" cy="865460"/>
          </a:xfrm>
        </p:spPr>
        <p:txBody>
          <a:bodyPr anchor="b">
            <a:noAutofit/>
          </a:bodyPr>
          <a:lstStyle>
            <a:lvl1pPr indent="0" marL="0">
              <a:buNone/>
              <a:defRPr b="0" sz="3602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686257">
              <a:buNone/>
              <a:defRPr b="1" sz="3002"/>
            </a:lvl2pPr>
            <a:lvl3pPr indent="0" marL="1372514">
              <a:buNone/>
              <a:defRPr b="1" sz="2702"/>
            </a:lvl3pPr>
            <a:lvl4pPr indent="0" marL="2058772">
              <a:buNone/>
              <a:defRPr b="1" sz="2402"/>
            </a:lvl4pPr>
            <a:lvl5pPr indent="0" marL="2745029">
              <a:buNone/>
              <a:defRPr b="1" sz="2402"/>
            </a:lvl5pPr>
            <a:lvl6pPr indent="0" marL="3431286">
              <a:buNone/>
              <a:defRPr b="1" sz="2402"/>
            </a:lvl6pPr>
            <a:lvl7pPr indent="0" marL="4117543">
              <a:buNone/>
              <a:defRPr b="1" sz="2402"/>
            </a:lvl7pPr>
            <a:lvl8pPr indent="0" marL="4803800">
              <a:buNone/>
              <a:defRPr b="1" sz="2402"/>
            </a:lvl8pPr>
            <a:lvl9pPr indent="0" marL="5490058">
              <a:buNone/>
              <a:defRPr b="1" sz="24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85" name="Content Placeholder 5"/>
          <p:cNvSpPr>
            <a:spLocks noGrp="1"/>
          </p:cNvSpPr>
          <p:nvPr>
            <p:ph sz="quarter" idx="4"/>
          </p:nvPr>
        </p:nvSpPr>
        <p:spPr>
          <a:xfrm>
            <a:off x="8487633" y="3776557"/>
            <a:ext cx="6599088" cy="5619536"/>
          </a:xfrm>
        </p:spPr>
        <p:txBody>
          <a:bodyPr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7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7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5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>
          <a:xfrm>
            <a:off x="1733632" y="2174381"/>
            <a:ext cx="5105139" cy="2174381"/>
          </a:xfrm>
        </p:spPr>
        <p:txBody>
          <a:bodyPr anchor="b"/>
          <a:lstStyle>
            <a:lvl1pPr algn="l">
              <a:defRPr b="0" sz="3602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25" name="Content Placeholder 2"/>
          <p:cNvSpPr>
            <a:spLocks noGrp="1"/>
          </p:cNvSpPr>
          <p:nvPr>
            <p:ph idx="1"/>
          </p:nvPr>
        </p:nvSpPr>
        <p:spPr>
          <a:xfrm>
            <a:off x="7181909" y="2174381"/>
            <a:ext cx="7799408" cy="6866467"/>
          </a:xfrm>
        </p:spPr>
        <p:txBody>
          <a:bodyPr anchor="ctr">
            <a:normAutofit/>
          </a:bodyPr>
          <a:lstStyle>
            <a:lvl1pPr>
              <a:defRPr sz="3002"/>
            </a:lvl1pPr>
            <a:lvl2pPr>
              <a:defRPr sz="2702"/>
            </a:lvl2pPr>
            <a:lvl3pPr>
              <a:defRPr sz="2402"/>
            </a:lvl3pPr>
            <a:lvl4pPr>
              <a:defRPr sz="2101"/>
            </a:lvl4pPr>
            <a:lvl5pPr>
              <a:defRPr sz="2101"/>
            </a:lvl5pPr>
            <a:lvl6pPr>
              <a:defRPr sz="2101"/>
            </a:lvl6pPr>
            <a:lvl7pPr>
              <a:defRPr sz="2101"/>
            </a:lvl7pPr>
            <a:lvl8pPr>
              <a:defRPr sz="2101"/>
            </a:lvl8pPr>
            <a:lvl9pPr>
              <a:defRPr sz="21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2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33" y="4699716"/>
            <a:ext cx="5105137" cy="4348761"/>
          </a:xfrm>
        </p:spPr>
        <p:txBody>
          <a:bodyPr/>
          <a:lstStyle>
            <a:lvl1pPr indent="0" marL="0">
              <a:buNone/>
              <a:defRPr sz="2101"/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8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732063" y="2784722"/>
            <a:ext cx="7644664" cy="2365128"/>
          </a:xfrm>
        </p:spPr>
        <p:txBody>
          <a:bodyPr anchor="b">
            <a:normAutofit/>
          </a:bodyPr>
          <a:lstStyle>
            <a:lvl1pPr algn="l">
              <a:defRPr b="0" sz="5404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0431558" y="1716617"/>
            <a:ext cx="4803934" cy="6866467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2402"/>
            </a:lvl1pPr>
            <a:lvl2pPr indent="0" marL="686257">
              <a:buNone/>
              <a:defRPr sz="2402"/>
            </a:lvl2pPr>
            <a:lvl3pPr indent="0" marL="1372514">
              <a:buNone/>
              <a:defRPr sz="2402"/>
            </a:lvl3pPr>
            <a:lvl4pPr indent="0" marL="2058772">
              <a:buNone/>
              <a:defRPr sz="2402"/>
            </a:lvl4pPr>
            <a:lvl5pPr indent="0" marL="2745029">
              <a:buNone/>
              <a:defRPr sz="2402"/>
            </a:lvl5pPr>
            <a:lvl6pPr indent="0" marL="3431286">
              <a:buNone/>
              <a:defRPr sz="2402"/>
            </a:lvl6pPr>
            <a:lvl7pPr indent="0" marL="4117543">
              <a:buNone/>
              <a:defRPr sz="2402"/>
            </a:lvl7pPr>
            <a:lvl8pPr indent="0" marL="4803800">
              <a:buNone/>
              <a:defRPr sz="2402"/>
            </a:lvl8pPr>
            <a:lvl9pPr indent="0" marL="5490058">
              <a:buNone/>
              <a:defRPr sz="2402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35" y="5493173"/>
            <a:ext cx="7632765" cy="2059940"/>
          </a:xfrm>
        </p:spPr>
        <p:txBody>
          <a:bodyPr>
            <a:normAutofit/>
          </a:bodyPr>
          <a:lstStyle>
            <a:lvl1pPr indent="0" marL="0">
              <a:buNone/>
              <a:defRPr sz="2101"/>
            </a:lvl1pPr>
            <a:lvl2pPr indent="0" marL="686257">
              <a:buNone/>
              <a:defRPr sz="1801"/>
            </a:lvl2pPr>
            <a:lvl3pPr indent="0" marL="1372514">
              <a:buNone/>
              <a:defRPr sz="1501"/>
            </a:lvl3pPr>
            <a:lvl4pPr indent="0" marL="2058772">
              <a:buNone/>
              <a:defRPr sz="1351"/>
            </a:lvl4pPr>
            <a:lvl5pPr indent="0" marL="2745029">
              <a:buNone/>
              <a:defRPr sz="1351"/>
            </a:lvl5pPr>
            <a:lvl6pPr indent="0" marL="3431286">
              <a:buNone/>
              <a:defRPr sz="1351"/>
            </a:lvl6pPr>
            <a:lvl7pPr indent="0" marL="4117543">
              <a:buNone/>
              <a:defRPr sz="1351"/>
            </a:lvl7pPr>
            <a:lvl8pPr indent="0" marL="4803800">
              <a:buNone/>
              <a:defRPr sz="1351"/>
            </a:lvl8pPr>
            <a:lvl9pPr indent="0" marL="5490058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7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1.png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613"/>
          <a:stretch>
            <a:fillRect/>
          </a:stretch>
        </p:blipFill>
        <p:spPr>
          <a:xfrm>
            <a:off x="0" y="4009472"/>
            <a:ext cx="6059723" cy="6290229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l="35640"/>
          <a:stretch>
            <a:fillRect/>
          </a:stretch>
        </p:blipFill>
        <p:spPr>
          <a:xfrm>
            <a:off x="0" y="4343877"/>
            <a:ext cx="2285204" cy="3552560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12922486" y="2517705"/>
            <a:ext cx="4232037" cy="4234321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t="28813"/>
          <a:stretch>
            <a:fillRect/>
          </a:stretch>
        </p:blipFill>
        <p:spPr>
          <a:xfrm>
            <a:off x="12007451" y="1"/>
            <a:ext cx="2406751" cy="1714224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2"/>
          <a:srcRect b="23320"/>
          <a:stretch>
            <a:fillRect/>
          </a:stretch>
        </p:blipFill>
        <p:spPr>
          <a:xfrm>
            <a:off x="12917782" y="9155289"/>
            <a:ext cx="1491636" cy="1144411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5667591" y="0"/>
            <a:ext cx="1029414" cy="1716617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969840" y="679915"/>
            <a:ext cx="14116881" cy="2103389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656118" y="3083179"/>
            <a:ext cx="13429131" cy="630099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43637" y="2689492"/>
            <a:ext cx="1487733" cy="457516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651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35121" y="4844042"/>
            <a:ext cx="5796840" cy="457519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651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39594" y="444142"/>
            <a:ext cx="1258172" cy="1152952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4203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6257" eaLnBrk="1" hangingPunct="1" latinLnBrk="0" rtl="0">
        <a:spcBef>
          <a:spcPct val="0"/>
        </a:spcBef>
        <a:buNone/>
        <a:defRPr b="0" sz="6304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686257" eaLnBrk="1" hangingPunct="1" indent="-514693" latinLnBrk="0" marL="514693" rtl="0">
        <a:spcBef>
          <a:spcPts val="15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3002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6257" eaLnBrk="1" hangingPunct="1" indent="-428911" latinLnBrk="0" marL="1115168" rtl="0">
        <a:spcBef>
          <a:spcPts val="15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702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686257" eaLnBrk="1" hangingPunct="1" indent="-343129" latinLnBrk="0" marL="1715643" rtl="0">
        <a:spcBef>
          <a:spcPts val="15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402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686257" eaLnBrk="1" hangingPunct="1" indent="-343129" latinLnBrk="0" marL="2401900" rtl="0">
        <a:spcBef>
          <a:spcPts val="15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101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686257" eaLnBrk="1" hangingPunct="1" indent="-343129" latinLnBrk="0" marL="3088157" rtl="0">
        <a:spcBef>
          <a:spcPts val="15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101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686257" eaLnBrk="1" hangingPunct="1" indent="-343129" latinLnBrk="0" marL="3761506" rtl="0">
        <a:spcBef>
          <a:spcPts val="15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101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686257" eaLnBrk="1" hangingPunct="1" indent="-343129" latinLnBrk="0" marL="4460672" rtl="0">
        <a:spcBef>
          <a:spcPts val="15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101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686257" eaLnBrk="1" hangingPunct="1" indent="-343129" latinLnBrk="0" marL="5146929" rtl="0">
        <a:spcBef>
          <a:spcPts val="15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101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686257" eaLnBrk="1" hangingPunct="1" indent="-343129" latinLnBrk="0" marL="5833186" rtl="0">
        <a:spcBef>
          <a:spcPts val="15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101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686257" eaLnBrk="1" hangingPunct="1" latinLnBrk="0" marL="0" rtl="0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6257" eaLnBrk="1" hangingPunct="1" latinLnBrk="0" marL="686257" rtl="0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6257" eaLnBrk="1" hangingPunct="1" latinLnBrk="0" marL="1372514" rtl="0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6257" eaLnBrk="1" hangingPunct="1" latinLnBrk="0" marL="2058772" rtl="0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6257" eaLnBrk="1" hangingPunct="1" latinLnBrk="0" marL="2745029" rtl="0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6257" eaLnBrk="1" hangingPunct="1" latinLnBrk="0" marL="3431286" rtl="0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6257" eaLnBrk="1" hangingPunct="1" latinLnBrk="0" marL="4117543" rtl="0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6257" eaLnBrk="1" hangingPunct="1" latinLnBrk="0" marL="4803800" rtl="0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6257" eaLnBrk="1" hangingPunct="1" latinLnBrk="0" marL="5490058" rtl="0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"/>
          <p:cNvSpPr txBox="1"/>
          <p:nvPr/>
        </p:nvSpPr>
        <p:spPr>
          <a:xfrm>
            <a:off x="317858" y="252692"/>
            <a:ext cx="17319036" cy="11165840"/>
          </a:xfrm>
          <a:prstGeom prst="rect"/>
        </p:spPr>
        <p:txBody>
          <a:bodyPr rtlCol="0" wrap="square">
            <a:spAutoFit/>
          </a:bodyPr>
          <a:p>
            <a:r>
              <a:rPr sz="11500" lang="en-US">
                <a:solidFill>
                  <a:srgbClr val="000000"/>
                </a:solidFill>
              </a:rPr>
              <a:t>Introduction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contributed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b</a:t>
            </a:r>
            <a:r>
              <a:rPr sz="11500" lang="en-US">
                <a:solidFill>
                  <a:srgbClr val="000000"/>
                </a:solidFill>
              </a:rPr>
              <a:t>y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t</a:t>
            </a:r>
            <a:r>
              <a:rPr sz="11500" lang="en-US">
                <a:solidFill>
                  <a:srgbClr val="000000"/>
                </a:solidFill>
              </a:rPr>
              <a:t>e</a:t>
            </a:r>
            <a:r>
              <a:rPr sz="11500" lang="en-US">
                <a:solidFill>
                  <a:srgbClr val="000000"/>
                </a:solidFill>
              </a:rPr>
              <a:t>a</a:t>
            </a:r>
            <a:r>
              <a:rPr sz="11500" lang="en-US">
                <a:solidFill>
                  <a:srgbClr val="000000"/>
                </a:solidFill>
              </a:rPr>
              <a:t>m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l</a:t>
            </a:r>
            <a:r>
              <a:rPr sz="11500" lang="en-US">
                <a:solidFill>
                  <a:srgbClr val="000000"/>
                </a:solidFill>
              </a:rPr>
              <a:t>e</a:t>
            </a:r>
            <a:r>
              <a:rPr sz="11500" lang="en-US">
                <a:solidFill>
                  <a:srgbClr val="000000"/>
                </a:solidFill>
              </a:rPr>
              <a:t>a</a:t>
            </a:r>
            <a:r>
              <a:rPr sz="11500" lang="en-US">
                <a:solidFill>
                  <a:srgbClr val="000000"/>
                </a:solidFill>
              </a:rPr>
              <a:t>d</a:t>
            </a:r>
            <a:r>
              <a:rPr sz="11500" lang="en-US">
                <a:solidFill>
                  <a:srgbClr val="000000"/>
                </a:solidFill>
              </a:rPr>
              <a:t>e</a:t>
            </a:r>
            <a:r>
              <a:rPr sz="11500" lang="en-US">
                <a:solidFill>
                  <a:srgbClr val="000000"/>
                </a:solidFill>
              </a:rPr>
              <a:t>r</a:t>
            </a:r>
            <a:r>
              <a:rPr sz="115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115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m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l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d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contributed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m</a:t>
            </a:r>
            <a:r>
              <a:rPr sz="5400" lang="en-US">
                <a:solidFill>
                  <a:srgbClr val="000000"/>
                </a:solidFill>
              </a:rPr>
              <a:t>y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j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c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w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h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oduction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f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M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.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w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h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f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g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w</a:t>
            </a:r>
            <a:r>
              <a:rPr sz="5400" lang="en-US">
                <a:solidFill>
                  <a:srgbClr val="000000"/>
                </a:solidFill>
              </a:rPr>
              <a:t>h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c</a:t>
            </a:r>
            <a:r>
              <a:rPr sz="5400" lang="en-US">
                <a:solidFill>
                  <a:srgbClr val="000000"/>
                </a:solidFill>
              </a:rPr>
              <a:t>h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w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blished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y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f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1</a:t>
            </a:r>
            <a:r>
              <a:rPr sz="5400" lang="en-US">
                <a:solidFill>
                  <a:srgbClr val="000000"/>
                </a:solidFill>
              </a:rPr>
              <a:t>9</a:t>
            </a:r>
            <a:r>
              <a:rPr sz="5400" lang="en-US">
                <a:solidFill>
                  <a:srgbClr val="000000"/>
                </a:solidFill>
              </a:rPr>
              <a:t>4</a:t>
            </a:r>
            <a:r>
              <a:rPr sz="5400" lang="en-US">
                <a:solidFill>
                  <a:srgbClr val="000000"/>
                </a:solidFill>
              </a:rPr>
              <a:t>5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M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m</a:t>
            </a:r>
            <a:r>
              <a:rPr sz="5400" lang="en-US">
                <a:solidFill>
                  <a:srgbClr val="000000"/>
                </a:solidFill>
              </a:rPr>
              <a:t>b</a:t>
            </a:r>
            <a:r>
              <a:rPr sz="5400" lang="en-US">
                <a:solidFill>
                  <a:srgbClr val="000000"/>
                </a:solidFill>
              </a:rPr>
              <a:t>ai</a:t>
            </a:r>
            <a:r>
              <a:rPr sz="5400" lang="en-US">
                <a:solidFill>
                  <a:srgbClr val="000000"/>
                </a:solidFill>
              </a:rPr>
              <a:t>.</a:t>
            </a:r>
            <a:r>
              <a:rPr sz="5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M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Indian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c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m</a:t>
            </a:r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any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h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m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k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c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,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c</a:t>
            </a:r>
            <a:r>
              <a:rPr sz="5400" lang="en-US">
                <a:solidFill>
                  <a:srgbClr val="000000"/>
                </a:solidFill>
              </a:rPr>
              <a:t>k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,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d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h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v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h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c</a:t>
            </a:r>
            <a:r>
              <a:rPr sz="5400" lang="en-US">
                <a:solidFill>
                  <a:srgbClr val="000000"/>
                </a:solidFill>
              </a:rPr>
              <a:t>l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.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f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h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g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,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v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h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b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g</a:t>
            </a:r>
            <a:r>
              <a:rPr sz="5400" lang="en-US">
                <a:solidFill>
                  <a:srgbClr val="000000"/>
                </a:solidFill>
              </a:rPr>
              <a:t>g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c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m</a:t>
            </a:r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es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h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India</a:t>
            </a:r>
            <a:r>
              <a:rPr sz="5400" lang="en-US">
                <a:solidFill>
                  <a:srgbClr val="000000"/>
                </a:solidFill>
              </a:rPr>
              <a:t>.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B</a:t>
            </a:r>
            <a:r>
              <a:rPr sz="5400" lang="en-US">
                <a:solidFill>
                  <a:srgbClr val="000000"/>
                </a:solidFill>
              </a:rPr>
              <a:t>y</a:t>
            </a:r>
            <a:r>
              <a:rPr sz="5400" lang="en-US">
                <a:solidFill>
                  <a:srgbClr val="000000"/>
                </a:solidFill>
              </a:rPr>
              <a:t>: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k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g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manu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L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v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y</a:t>
            </a:r>
            <a:r>
              <a:rPr sz="54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"/>
          <p:cNvSpPr txBox="1"/>
          <p:nvPr/>
        </p:nvSpPr>
        <p:spPr>
          <a:xfrm rot="19705588">
            <a:off x="2285936" y="4940300"/>
            <a:ext cx="8864414" cy="5232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9" name=""/>
          <p:cNvSpPr txBox="1"/>
          <p:nvPr/>
        </p:nvSpPr>
        <p:spPr>
          <a:xfrm rot="21600000">
            <a:off x="3706382" y="1656081"/>
            <a:ext cx="12576177" cy="6568438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</a:rPr>
              <a:t>B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u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y</a:t>
            </a:r>
            <a:r>
              <a:rPr sz="4800" lang="en-US">
                <a:solidFill>
                  <a:srgbClr val="000000"/>
                </a:solidFill>
              </a:rPr>
              <a:t>,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p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l</a:t>
            </a:r>
            <a:r>
              <a:rPr sz="4800" lang="en-US">
                <a:solidFill>
                  <a:srgbClr val="000000"/>
                </a:solidFill>
              </a:rPr>
              <a:t>y</a:t>
            </a:r>
            <a:r>
              <a:rPr sz="4800" lang="en-US">
                <a:solidFill>
                  <a:srgbClr val="000000"/>
                </a:solidFill>
              </a:rPr>
              <a:t>sis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contributed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b</a:t>
            </a:r>
            <a:r>
              <a:rPr sz="4800" lang="en-US">
                <a:solidFill>
                  <a:srgbClr val="000000"/>
                </a:solidFill>
              </a:rPr>
              <a:t>y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b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_</a:t>
            </a:r>
            <a:r>
              <a:rPr sz="4800" lang="en-US">
                <a:solidFill>
                  <a:srgbClr val="000000"/>
                </a:solidFill>
              </a:rPr>
              <a:t>1</a:t>
            </a:r>
            <a:r>
              <a:rPr sz="4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er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j</a:t>
            </a:r>
            <a:r>
              <a:rPr sz="4000" lang="en-US">
                <a:solidFill>
                  <a:srgbClr val="000000"/>
                </a:solidFill>
              </a:rPr>
              <a:t>ect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st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w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w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1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w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ple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2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w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it's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y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3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w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derstand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: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U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40" name=""/>
          <p:cNvSpPr txBox="1"/>
          <p:nvPr/>
        </p:nvSpPr>
        <p:spPr>
          <a:xfrm>
            <a:off x="7150350" y="4940300"/>
            <a:ext cx="4000000" cy="523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41" name=""/>
          <p:cNvSpPr txBox="1"/>
          <p:nvPr/>
        </p:nvSpPr>
        <p:spPr>
          <a:xfrm>
            <a:off x="7994469" y="16623051"/>
            <a:ext cx="4000000" cy="5232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42" name=""/>
          <p:cNvSpPr txBox="1"/>
          <p:nvPr/>
        </p:nvSpPr>
        <p:spPr>
          <a:xfrm>
            <a:off x="7971271" y="9776460"/>
            <a:ext cx="6358158" cy="523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 txBox="1"/>
          <p:nvPr/>
        </p:nvSpPr>
        <p:spPr>
          <a:xfrm>
            <a:off x="958849" y="1983553"/>
            <a:ext cx="9858202" cy="5273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_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Member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buted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tood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sona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individuals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rdable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ecially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kets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interested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cial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hicles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tions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derst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on</a:t>
            </a:r>
            <a:r>
              <a:rPr sz="2800" lang="en-US">
                <a:solidFill>
                  <a:srgbClr val="000000"/>
                </a:solidFill>
              </a:rPr>
              <a:t>line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tors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 txBox="1"/>
          <p:nvPr/>
        </p:nvSpPr>
        <p:spPr>
          <a:xfrm>
            <a:off x="1497725" y="1345384"/>
            <a:ext cx="4103892" cy="523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earch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1" name=""/>
          <p:cNvSpPr txBox="1"/>
          <p:nvPr/>
        </p:nvSpPr>
        <p:spPr>
          <a:xfrm rot="37122">
            <a:off x="1206445" y="1719005"/>
            <a:ext cx="12307189" cy="6136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sis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contributed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Member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project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ributed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ord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search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lysis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derstand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keyword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earch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ople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hing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erstand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ular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tent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it's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ght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ience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ords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important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lar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sis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companies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nesses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ortunities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analysis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threats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 txBox="1"/>
          <p:nvPr/>
        </p:nvSpPr>
        <p:spPr>
          <a:xfrm>
            <a:off x="939585" y="-372646"/>
            <a:ext cx="12421528" cy="1386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tegies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ributed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4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0" y="1014194"/>
            <a:ext cx="12420763" cy="3114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Constant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strategies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ributed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ber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tributed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eting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rategies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derstand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ience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media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ience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informed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7150350" y="4940300"/>
            <a:ext cx="4000000" cy="523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 txBox="1"/>
          <p:nvPr/>
        </p:nvSpPr>
        <p:spPr>
          <a:xfrm>
            <a:off x="0" y="615937"/>
            <a:ext cx="12994673" cy="3114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ber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ific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ledge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September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lication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ine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ary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ny's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Administrator</dc:creator>
  <cp:lastModifiedBy>Windows User</cp:lastModifiedBy>
  <dcterms:created xsi:type="dcterms:W3CDTF">2023-10-11T20:16:41Z</dcterms:created>
  <dcterms:modified xsi:type="dcterms:W3CDTF">2023-10-16T08:09:05Z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8a5084c0bb6e4247bdf6061f6185fd6b</vt:lpwstr>
  </property>
</Properties>
</file>