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a:t>
            </a:r>
            <a:r>
              <a:rPr lang="en-IN" sz="2400" dirty="0"/>
              <a:t>LAVANYA.G</a:t>
            </a:r>
          </a:p>
          <a:p>
            <a:r>
              <a:rPr lang="en-US" sz="2400" dirty="0"/>
              <a:t>REGISTER NO                 :312209</a:t>
            </a:r>
            <a:r>
              <a:rPr lang="en-IN" sz="2400" dirty="0"/>
              <a:t>302</a:t>
            </a:r>
            <a:endParaRPr lang="en-US" sz="2400" dirty="0"/>
          </a:p>
          <a:p>
            <a:r>
              <a:rPr lang="en-US" sz="2400" dirty="0"/>
              <a:t>NAAN MUDHALVAN ID: ASUNM13533122093</a:t>
            </a:r>
            <a:r>
              <a:rPr lang="en-IN" sz="2400" dirty="0"/>
              <a:t>02</a:t>
            </a:r>
            <a:endParaRPr lang="en-US" sz="2400" dirty="0"/>
          </a:p>
          <a:p>
            <a:r>
              <a:rPr lang="en-US" sz="2400" dirty="0"/>
              <a:t>DEPARTMENT                :B.COM GENERAL</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a:latin typeface="Trebuchet MS"/>
                <a:cs typeface="Trebuchet MS"/>
              </a:rPr>
              <a:t>DATA COLLECTION:</a:t>
            </a:r>
          </a:p>
          <a:p>
            <a:pPr marL="12700">
              <a:lnSpc>
                <a:spcPct val="100000"/>
              </a:lnSpc>
              <a:spcBef>
                <a:spcPts val="105"/>
              </a:spcBef>
            </a:pPr>
            <a:r>
              <a:rPr lang="en-US" b="1" spc="5" dirty="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04EAC43D-5DE5-5BFE-2AB6-C4C4EE2A6FB6}"/>
              </a:ext>
            </a:extLst>
          </p:cNvPr>
          <p:cNvSpPr txBox="1"/>
          <p:nvPr/>
        </p:nvSpPr>
        <p:spPr>
          <a:xfrm>
            <a:off x="2675557" y="3186953"/>
            <a:ext cx="1828800" cy="1828800"/>
          </a:xfrm>
          <a:prstGeom prst="rect">
            <a:avLst/>
          </a:prstGeom>
          <a:noFill/>
        </p:spPr>
        <p:txBody>
          <a:bodyPr wrap="square" rtlCol="0">
            <a:spAutoFit/>
          </a:bodyPr>
          <a:lstStyle/>
          <a:p>
            <a:pPr algn="l"/>
            <a:endParaRPr lang="en-US"/>
          </a:p>
        </p:txBody>
      </p:sp>
      <p:pic>
        <p:nvPicPr>
          <p:cNvPr id="10" name="Picture 9">
            <a:extLst>
              <a:ext uri="{FF2B5EF4-FFF2-40B4-BE49-F238E27FC236}">
                <a16:creationId xmlns:a16="http://schemas.microsoft.com/office/drawing/2014/main" id="{C2B16453-099E-09AB-4056-29124C10C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013" y="903035"/>
            <a:ext cx="7938537" cy="54186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a:t>
            </a:r>
            <a:r>
              <a:rPr lang="en-US" sz="3200" spc="10" dirty="0" err="1"/>
              <a:t>performnace</a:t>
            </a:r>
            <a:r>
              <a:rPr lang="en-US" sz="3200" spc="10" dirty="0"/>
              <a:t> </a:t>
            </a:r>
            <a:r>
              <a:rPr lang="en-US" sz="3200" spc="10" dirty="0" err="1"/>
              <a:t>anaysis</a:t>
            </a:r>
            <a:r>
              <a:rPr lang="en-US" sz="3200" spc="10" dirty="0"/>
              <a:t> to know about employee situation if it has a low </a:t>
            </a:r>
            <a:r>
              <a:rPr lang="en-US" sz="3200" spc="10" dirty="0" err="1"/>
              <a:t>performnace</a:t>
            </a:r>
            <a:r>
              <a:rPr lang="en-US" sz="3200" spc="10" dirty="0"/>
              <a:t>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br>
              <a:rPr lang="en-US" sz="3200" spc="5" dirty="0"/>
            </a:b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  </a:t>
            </a:r>
            <a:br>
              <a:rPr lang="en-IN" dirty="0"/>
            </a:b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br>
              <a:rPr lang="en-US" sz="4250" spc="20" dirty="0"/>
            </a:br>
            <a:br>
              <a:rPr lang="en-US" sz="4250" spc="20" dirty="0"/>
            </a:br>
            <a:br>
              <a:rPr lang="en-US" sz="4250" spc="20" dirty="0"/>
            </a:br>
            <a:r>
              <a:rPr lang="en-US" sz="4250" spc="20" dirty="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193</Words>
  <Application>Microsoft Office PowerPoint</Application>
  <PresentationFormat>Widescreen</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It is about the employee performnace anaysis to know about employee situation if it has a low performnace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lavanyaganesan998@gmail.com</cp:lastModifiedBy>
  <cp:revision>22</cp:revision>
  <dcterms:created xsi:type="dcterms:W3CDTF">2024-03-29T15:07:22Z</dcterms:created>
  <dcterms:modified xsi:type="dcterms:W3CDTF">2024-08-30T13:55:17Z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