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8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erthikaa\Downloads\Employee_Dataset%20(78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[Employee_Dataset (78).xlsx]Sheet5!PivotTable2</c:name>
    <c:fmtId val="2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Sheet5!$B$3:$B$4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Sheet5!$A$5:$A$18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Sheet5!$B$5:$B$18</c:f>
              <c:numCache>
                <c:formatCode>General</c:formatCode>
                <c:ptCount val="13"/>
                <c:pt idx="1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8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Sheet5!$A$5:$A$18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Sheet5!$C$5:$C$18</c:f>
              <c:numCache>
                <c:formatCode>General</c:formatCode>
                <c:ptCount val="13"/>
                <c:pt idx="0">
                  <c:v>5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medium</c:v>
                </c:pt>
              </c:strCache>
            </c:strRef>
          </c:tx>
          <c:cat>
            <c:strRef>
              <c:f>Sheet5!$A$5:$A$18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Sheet5!$D$5:$D$18</c:f>
              <c:numCache>
                <c:formatCode>General</c:formatCode>
                <c:ptCount val="13"/>
                <c:pt idx="2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  <c:pt idx="12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Sheet5!$A$5:$A$18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Sheet5!$E$5:$E$18</c:f>
              <c:numCache>
                <c:formatCode>General</c:formatCode>
                <c:ptCount val="13"/>
                <c:pt idx="0">
                  <c:v>15</c:v>
                </c:pt>
                <c:pt idx="1">
                  <c:v>18</c:v>
                </c:pt>
                <c:pt idx="2">
                  <c:v>11</c:v>
                </c:pt>
                <c:pt idx="3">
                  <c:v>8</c:v>
                </c:pt>
                <c:pt idx="4">
                  <c:v>15</c:v>
                </c:pt>
                <c:pt idx="5">
                  <c:v>7</c:v>
                </c:pt>
                <c:pt idx="6">
                  <c:v>6</c:v>
                </c:pt>
                <c:pt idx="7">
                  <c:v>17</c:v>
                </c:pt>
                <c:pt idx="8">
                  <c:v>10</c:v>
                </c:pt>
                <c:pt idx="9">
                  <c:v>6</c:v>
                </c:pt>
                <c:pt idx="10">
                  <c:v>12</c:v>
                </c:pt>
                <c:pt idx="11">
                  <c:v>12</c:v>
                </c:pt>
                <c:pt idx="12">
                  <c:v>15</c:v>
                </c:pt>
              </c:numCache>
            </c:numRef>
          </c:val>
        </c:ser>
        <c:ser>
          <c:idx val="4"/>
          <c:order val="4"/>
          <c:tx>
            <c:strRef>
              <c:f>Sheet5!$F$3:$F$4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Sheet5!$A$5:$A$18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Sheet5!$F$5:$F$18</c:f>
              <c:numCache>
                <c:formatCode>General</c:formatCode>
                <c:ptCount val="13"/>
                <c:pt idx="8">
                  <c:v>1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2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704091"/>
            <a:ext cx="11074400" cy="2324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NAME:S. LAVANYA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NO:312201358</a:t>
            </a:r>
          </a:p>
          <a:p>
            <a:r>
              <a:rPr lang="en-IN" sz="2400" dirty="0" smtClean="0"/>
              <a:t>                     AUTUNM 110312201358</a:t>
            </a:r>
          </a:p>
          <a:p>
            <a:r>
              <a:rPr lang="en-IN" sz="2400" dirty="0" smtClean="0"/>
              <a:t>                   5CF48C23B1A5EE3A2914CB69F3E2B9E1</a:t>
            </a:r>
            <a:endParaRPr lang="en-US" sz="2400" dirty="0"/>
          </a:p>
          <a:p>
            <a:r>
              <a:rPr lang="en-US" sz="2400" dirty="0" smtClean="0"/>
              <a:t>DEPARTMENT:B. COM(GENERAL)  </a:t>
            </a:r>
            <a:endParaRPr lang="en-US" sz="2400" dirty="0"/>
          </a:p>
          <a:p>
            <a:r>
              <a:rPr lang="en-US" sz="2400" dirty="0" smtClean="0"/>
              <a:t>COLLEGE: D.R.B.C.C.C.HINDU COLLEGE </a:t>
            </a:r>
          </a:p>
          <a:p>
            <a:r>
              <a:rPr lang="en-IN" sz="2400" dirty="0" smtClean="0"/>
              <a:t>                PATTABIRAM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50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38216" y="1214422"/>
            <a:ext cx="10344184" cy="350388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Wingdings" pitchFamily="2" charset="2"/>
              <a:buChar char="v"/>
            </a:pPr>
            <a:r>
              <a:rPr lang="en-IN" dirty="0" smtClean="0"/>
              <a:t>DATA COLLECTION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KAGGLE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NM DASH BOARD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IN" dirty="0" smtClean="0"/>
              <a:t>PERFORMANCE LEVEL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FORMULA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IN" dirty="0" smtClean="0"/>
              <a:t>PIVOT TABLE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SUMMARY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IN" dirty="0" smtClean="0"/>
              <a:t>VISUALIZATION </a:t>
            </a:r>
          </a:p>
          <a:p>
            <a:pPr marL="514350" indent="-514350">
              <a:buFont typeface="+mj-lt"/>
              <a:buAutoNum type="alphaUcPeriod"/>
            </a:pPr>
            <a:endParaRPr lang="en-IN" dirty="0" smtClean="0"/>
          </a:p>
          <a:p>
            <a:pPr marL="514350" indent="-514350">
              <a:buFont typeface="+mj-lt"/>
              <a:buAutoNum type="alphaUcPeriod"/>
            </a:pPr>
            <a:endParaRPr lang="en-IN" dirty="0" smtClean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5"/>
            <a:ext cx="2437131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64" y="642918"/>
            <a:ext cx="9572692" cy="10715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5472" y="1785926"/>
            <a:ext cx="9486928" cy="2932378"/>
          </a:xfrm>
        </p:spPr>
        <p:txBody>
          <a:bodyPr/>
          <a:lstStyle/>
          <a:p>
            <a:r>
              <a:rPr lang="en-IN" dirty="0" smtClean="0"/>
              <a:t>It helps to identify those who are performing they assign tasks well and those who are not and the reason for such performance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38150" y="642918"/>
            <a:ext cx="5286412" cy="1571636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PROJECT TITLE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38282" y="3429000"/>
            <a:ext cx="6215106" cy="1000132"/>
          </a:xfrm>
        </p:spPr>
        <p:txBody>
          <a:bodyPr/>
          <a:lstStyle/>
          <a:p>
            <a:r>
              <a:rPr lang="en-IN" b="1" dirty="0" smtClean="0"/>
              <a:t>Employee performance analysis using excel </a:t>
            </a: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0560" y="428604"/>
            <a:ext cx="10911840" cy="785818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1595406" y="1643050"/>
            <a:ext cx="9787006" cy="4572032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Problem statement </a:t>
            </a:r>
          </a:p>
          <a:p>
            <a:pPr marL="493776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Project overview </a:t>
            </a:r>
          </a:p>
          <a:p>
            <a:pPr marL="493776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End users</a:t>
            </a:r>
          </a:p>
          <a:p>
            <a:pPr marL="493776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Our solution and its proposition </a:t>
            </a:r>
          </a:p>
          <a:p>
            <a:pPr marL="493776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Dataset description </a:t>
            </a:r>
          </a:p>
          <a:p>
            <a:pPr marL="493776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Modelling approach </a:t>
            </a:r>
          </a:p>
          <a:p>
            <a:pPr marL="493776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Results an discussion </a:t>
            </a:r>
          </a:p>
          <a:p>
            <a:pPr marL="493776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Conclusion     </a:t>
            </a:r>
          </a:p>
          <a:p>
            <a:pPr marL="493776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642918"/>
            <a:ext cx="1084425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238216" y="1928802"/>
            <a:ext cx="10340336" cy="4116514"/>
          </a:xfrm>
        </p:spPr>
        <p:txBody>
          <a:bodyPr/>
          <a:lstStyle/>
          <a:p>
            <a:r>
              <a:rPr lang="en-IN" dirty="0" smtClean="0"/>
              <a:t>To identify the specific area of performance that is problematic , such as low productivity , or poor quality of work </a:t>
            </a:r>
          </a:p>
          <a:p>
            <a:r>
              <a:rPr lang="en-IN" dirty="0" smtClean="0"/>
              <a:t>To provide a system wide analysis of work flow , talent, product quality , and other key indicators of organisational structure 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9588" y="571480"/>
            <a:ext cx="1077281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452662" y="1500174"/>
            <a:ext cx="9129738" cy="3218130"/>
          </a:xfrm>
        </p:spPr>
        <p:txBody>
          <a:bodyPr/>
          <a:lstStyle/>
          <a:p>
            <a:r>
              <a:rPr lang="en-IN" dirty="0" smtClean="0"/>
              <a:t>Aims to capture , analysis and evaluate key components relating to performance and provide concise feedback to inform future </a:t>
            </a:r>
            <a:r>
              <a:rPr lang="en-IN" dirty="0" err="1" smtClean="0"/>
              <a:t>pratices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9588" y="785794"/>
            <a:ext cx="10772812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38348" y="1643050"/>
            <a:ext cx="9344052" cy="3075254"/>
          </a:xfrm>
        </p:spPr>
        <p:txBody>
          <a:bodyPr/>
          <a:lstStyle/>
          <a:p>
            <a:pPr marL="514350" indent="-514350">
              <a:buFont typeface="Wingdings" pitchFamily="2" charset="2"/>
              <a:buChar char="v"/>
            </a:pPr>
            <a:r>
              <a:rPr lang="en-IN" dirty="0" smtClean="0"/>
              <a:t>Various end users are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Employers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Employees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Organisations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IT institutions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2464" y="571480"/>
            <a:ext cx="10629936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309786" y="2071678"/>
            <a:ext cx="9272614" cy="264662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FORMULA : performance level 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PIVOT TABLE : summarization 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GRAPH : data visualisation </a:t>
            </a:r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16" y="642918"/>
            <a:ext cx="10344184" cy="71438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786" y="1643050"/>
            <a:ext cx="9286940" cy="442915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Employee data set : </a:t>
            </a:r>
            <a:r>
              <a:rPr lang="en-IN" dirty="0" err="1" smtClean="0"/>
              <a:t>kaggle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10 features 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err="1" smtClean="0"/>
              <a:t>Emp</a:t>
            </a:r>
            <a:r>
              <a:rPr lang="en-IN" dirty="0" smtClean="0"/>
              <a:t> id : numerical value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Name : text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Department : text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err="1" smtClean="0"/>
              <a:t>Emp</a:t>
            </a:r>
            <a:r>
              <a:rPr lang="en-IN" dirty="0" smtClean="0"/>
              <a:t> status : text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FTE : Numerical 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Performance level 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0560" y="642918"/>
            <a:ext cx="985459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24100" y="2000240"/>
            <a:ext cx="9058300" cy="2718064"/>
          </a:xfrm>
        </p:spPr>
        <p:txBody>
          <a:bodyPr/>
          <a:lstStyle/>
          <a:p>
            <a:r>
              <a:rPr lang="en-IN" dirty="0" smtClean="0"/>
              <a:t>=IFS ( G2 &gt;=1 ,” VERY HIGH “, G2 &gt;=0.5 ,”HIGH “, G2 &gt;= 0.4 ,” MED “ ,” TRUE”, “ LOW”)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1" y="235470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391</TotalTime>
  <Words>269</Words>
  <Application>Microsoft Office PowerPoint</Application>
  <PresentationFormat>Custom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Employee Data Analysis using Excel  </vt:lpstr>
      <vt:lpstr>PROJECT TITLE </vt:lpstr>
      <vt:lpstr>AGENDA 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Keerthikaa</cp:lastModifiedBy>
  <cp:revision>25</cp:revision>
  <dcterms:created xsi:type="dcterms:W3CDTF">2024-03-29T15:07:22Z</dcterms:created>
  <dcterms:modified xsi:type="dcterms:W3CDTF">2024-09-01T05:32:26Z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