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30-08-2024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LAVANYA. 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312212820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B.COM(GENERAL)</a:t>
            </a:r>
            <a:endParaRPr lang="en-US" sz="2400" dirty="0"/>
          </a:p>
          <a:p>
            <a:r>
              <a:rPr lang="en-US" sz="2400" dirty="0" smtClean="0"/>
              <a:t>COLLEGE: MAHALAKSHMI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1)DATA COLLECTION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            EMPLOYEE DETAILS ARE COLLECTED FROM KAGGLE</a:t>
            </a:r>
          </a:p>
          <a:p>
            <a:r>
              <a:rPr lang="en-US" sz="2800" b="1" i="1" dirty="0" smtClean="0"/>
              <a:t>2) </a:t>
            </a:r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FEATURE COLLECTION</a:t>
            </a:r>
          </a:p>
          <a:p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         CONDITIONAL FORMATTING TO HIGHLIGHT THE EXIT EMPLOYE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ES</a:t>
            </a:r>
          </a:p>
          <a:p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3) DATA CLEANING</a:t>
            </a:r>
          </a:p>
          <a:p>
            <a:r>
              <a:rPr lang="en-US" sz="2800" b="1" i="1" dirty="0" smtClean="0">
                <a:latin typeface="Cambria" pitchFamily="18" charset="0"/>
                <a:ea typeface="Cambria" pitchFamily="18" charset="0"/>
              </a:rPr>
              <a:t>4) PERFORAMCE LEVEL:</a:t>
            </a:r>
          </a:p>
          <a:p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          THIS CATEGORY IS CALCULATED BASED ON THE RATINGS COLUMN BY USING THE FORMULA</a:t>
            </a:r>
          </a:p>
          <a:p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   	</a:t>
            </a:r>
            <a:r>
              <a:rPr lang="en-US" sz="2800" b="1" dirty="0" smtClean="0"/>
              <a:t>=IF(I6&gt;=4,"High",IF(I6&gt;=3,"Med","Low"))</a:t>
            </a:r>
          </a:p>
          <a:p>
            <a:endParaRPr lang="en-US" sz="2800" b="1" dirty="0" smtClean="0">
              <a:latin typeface="Cambria" pitchFamily="18" charset="0"/>
              <a:ea typeface="Cambria" pitchFamily="18" charset="0"/>
            </a:endParaRP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LAV EXCEL 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52600"/>
            <a:ext cx="6781800" cy="4096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FROM THIS, I CONCLUDE MY TOPIC THAT IN EXCEL I HAD THE EMPLOYEES DETAILS FROM KAGGLE.</a:t>
            </a:r>
          </a:p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I HAD 9 FEATURES IN THE DETAILS</a:t>
            </a:r>
          </a:p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I USED CONDITIONAL FORMATING TO HIGHTLIGHT THE EXIT EMPLOYEES</a:t>
            </a:r>
          </a:p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FROM THE TABLE, I DONE PIVOT TABLE AND THROUGH THAT I INSERT GRAPHS.</a:t>
            </a:r>
          </a:p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FOR CALCULATING THE EMPLOYEES PERFORMANCE LEVEL I USED ONE FORMULA BASED ON THE EMOLYEE RATINGS.</a:t>
            </a:r>
          </a:p>
          <a:p>
            <a:pP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FOR THIS EMPLOYEE DATA ANALYSIS, I USED FILTERS, FONT RIBBON,</a:t>
            </a:r>
          </a:p>
          <a:p>
            <a:r>
              <a:rPr lang="en-US" sz="2800" i="1" dirty="0" smtClean="0">
                <a:latin typeface="Cambria" pitchFamily="18" charset="0"/>
                <a:ea typeface="Cambria" pitchFamily="18" charset="0"/>
              </a:rPr>
              <a:t>TEXT ALLIGNMEN T ETC.,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98"/>
          </a:xfrm>
        </p:spPr>
        <p:txBody>
          <a:bodyPr/>
          <a:lstStyle/>
          <a:p>
            <a:r>
              <a:rPr lang="en-US" dirty="0" smtClean="0"/>
              <a:t>THE EMPLOYEE ANALYSIS IS USED TO CALCULATE THE EMPLOYEE </a:t>
            </a:r>
          </a:p>
          <a:p>
            <a:r>
              <a:rPr lang="en-US" dirty="0" smtClean="0"/>
              <a:t>PERFORMACES. THE CALCULALTIONS LIKE WAGES, BONUSS, INCREMENTS, ETC.,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30997"/>
          </a:xfrm>
        </p:spPr>
        <p:txBody>
          <a:bodyPr/>
          <a:lstStyle/>
          <a:p>
            <a:r>
              <a:rPr lang="en-US" dirty="0" smtClean="0"/>
              <a:t>THE EMPLOYEE DATA ANALYSIS IS ALL ABOUT CALCULATING THE</a:t>
            </a:r>
          </a:p>
          <a:p>
            <a:r>
              <a:rPr lang="en-US" dirty="0" smtClean="0"/>
              <a:t>EMPLOYEES PERFORMANCE BY THEIR RATINGS, PERFORMAANCE LLEVEL,</a:t>
            </a:r>
          </a:p>
          <a:p>
            <a:r>
              <a:rPr lang="en-US" dirty="0" smtClean="0"/>
              <a:t>GENDER, ETC.,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10972800" cy="147732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EMPLOYEES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EMPLOYERS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ORGANISATIONS</a:t>
            </a:r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			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1)Conditional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formatting: highlight for missing values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 		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	2)Filter: Remove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	3)Formula: Performance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	4)Pivot table: Summary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	5)Graph: Data visualization</a:t>
            </a:r>
            <a:endParaRPr lang="en-US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EMPLOYEE DETAILS: KAGGLE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EMPLOYEE ID             : NUMERIC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EMPLOYEE NAME     : FIRST NAME	    TEXT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		             LAST NAME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EMPLOYEE TYPE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PERFORMANCE LEVEL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EMPLOYEE RATINGS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BUSINESS UNITS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54326"/>
          </a:xfrm>
        </p:spPr>
        <p:txBody>
          <a:bodyPr/>
          <a:lstStyle/>
          <a:p>
            <a:r>
              <a:rPr lang="en-US" sz="3200" b="1" i="1" dirty="0" smtClean="0">
                <a:latin typeface="Cambria" pitchFamily="18" charset="0"/>
                <a:ea typeface="Cambria" pitchFamily="18" charset="0"/>
              </a:rPr>
              <a:t>PERFORMANCE LEVEL:-</a:t>
            </a:r>
          </a:p>
          <a:p>
            <a:endParaRPr lang="en-US" sz="3200" b="1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3200" dirty="0" smtClean="0"/>
              <a:t>     </a:t>
            </a:r>
            <a:r>
              <a:rPr lang="en-US" sz="3200" b="1" dirty="0" smtClean="0"/>
              <a:t>=IF(I6&gt;=4,"High",IF(I6&gt;=3,"Med","Low"))</a:t>
            </a:r>
          </a:p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308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15</cp:revision>
  <dcterms:created xsi:type="dcterms:W3CDTF">2024-03-29T15:07:22Z</dcterms:created>
  <dcterms:modified xsi:type="dcterms:W3CDTF">2024-08-30T12:22:14Z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