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8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8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8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8.xml"/><Relationship Id="rId3" Type="http://schemas.openxmlformats.org/officeDocument/2006/relationships/presProps" Target="presProps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16" name="Google Shape;216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21" name="Google Shape;2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Lavanya 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312202997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7D5F3F2DAF7DF7CB565417FA6EE8A9B4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