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Sniglet"/>
      <p:regular r:id="rId30"/>
    </p:embeddedFont>
    <p:embeddedFont>
      <p:font typeface="Cabin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bin-regular.fntdata"/><Relationship Id="rId30" Type="http://schemas.openxmlformats.org/officeDocument/2006/relationships/font" Target="fonts/Sniglet-regular.fntdata"/><Relationship Id="rId11" Type="http://schemas.openxmlformats.org/officeDocument/2006/relationships/slide" Target="slides/slide7.xml"/><Relationship Id="rId33" Type="http://schemas.openxmlformats.org/officeDocument/2006/relationships/font" Target="fonts/Cabin-italic.fntdata"/><Relationship Id="rId10" Type="http://schemas.openxmlformats.org/officeDocument/2006/relationships/slide" Target="slides/slide6.xml"/><Relationship Id="rId32" Type="http://schemas.openxmlformats.org/officeDocument/2006/relationships/font" Target="fonts/Cabin-bold.fntdata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font" Target="fonts/Cabin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3aeaaf55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3aeaaf55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223159299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223159299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22315929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22315929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226993c5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226993c5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223159299f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223159299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223159299f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223159299f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223159299f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223159299f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1bce3d46b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1bce3d46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1bce3d46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1bce3d46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2215e3ab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2215e3ab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e1b5a2b9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e1b5a2b9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22315929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22315929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223159299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223159299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223159299f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223159299f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31b7e2b4ea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31b7e2b4ea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e1b5a2b98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e1b5a2b98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c6f6f4ce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c6f6f4c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e1b5a2b98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e1b5a2b9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21fa792a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21fa792a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223159299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223159299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22315929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22315929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223159299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223159299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22315929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22315929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223159299f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223159299f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idx="1" type="subTitle"/>
          </p:nvPr>
        </p:nvSpPr>
        <p:spPr>
          <a:xfrm rot="-580">
            <a:off x="684024" y="3196563"/>
            <a:ext cx="3557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20000" y="1115325"/>
            <a:ext cx="4860300" cy="19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flipH="1">
            <a:off x="5368500" y="2329475"/>
            <a:ext cx="3775500" cy="28140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762638" y="326625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76875" y="359335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019800" y="42240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106713" y="45337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830488" y="47784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" name="Google Shape;18;p2"/>
          <p:cNvCxnSpPr/>
          <p:nvPr/>
        </p:nvCxnSpPr>
        <p:spPr>
          <a:xfrm rot="10800000">
            <a:off x="4413075" y="477840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" name="Google Shape;19;p2"/>
          <p:cNvCxnSpPr/>
          <p:nvPr/>
        </p:nvCxnSpPr>
        <p:spPr>
          <a:xfrm rot="10800000">
            <a:off x="7190075" y="49117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2"/>
          <p:cNvCxnSpPr/>
          <p:nvPr/>
        </p:nvCxnSpPr>
        <p:spPr>
          <a:xfrm rot="10800000">
            <a:off x="3752975" y="47784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342900" y="2476850"/>
            <a:ext cx="8458200" cy="2685600"/>
          </a:xfrm>
          <a:prstGeom prst="round2SameRect">
            <a:avLst>
              <a:gd fmla="val 47245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>
            <p:ph hasCustomPrompt="1" type="title"/>
          </p:nvPr>
        </p:nvSpPr>
        <p:spPr>
          <a:xfrm rot="350">
            <a:off x="1625225" y="2737438"/>
            <a:ext cx="589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2437363" y="4099050"/>
            <a:ext cx="37956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 flipH="1">
            <a:off x="1563300" y="1747850"/>
            <a:ext cx="7580700" cy="33957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>
            <p:ph type="title"/>
          </p:nvPr>
        </p:nvSpPr>
        <p:spPr>
          <a:xfrm>
            <a:off x="952893" y="152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2" type="title"/>
          </p:nvPr>
        </p:nvSpPr>
        <p:spPr>
          <a:xfrm rot="2687">
            <a:off x="4960739" y="2580692"/>
            <a:ext cx="7677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3" type="title"/>
          </p:nvPr>
        </p:nvSpPr>
        <p:spPr>
          <a:xfrm>
            <a:off x="4960451" y="3667147"/>
            <a:ext cx="767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4" type="title"/>
          </p:nvPr>
        </p:nvSpPr>
        <p:spPr>
          <a:xfrm>
            <a:off x="3420213" y="2581292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5" type="title"/>
          </p:nvPr>
        </p:nvSpPr>
        <p:spPr>
          <a:xfrm>
            <a:off x="948393" y="2614150"/>
            <a:ext cx="234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3"/>
          <p:cNvSpPr txBox="1"/>
          <p:nvPr>
            <p:ph idx="6" type="title"/>
          </p:nvPr>
        </p:nvSpPr>
        <p:spPr>
          <a:xfrm>
            <a:off x="952893" y="37032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3"/>
          <p:cNvSpPr txBox="1"/>
          <p:nvPr>
            <p:ph idx="7" type="title"/>
          </p:nvPr>
        </p:nvSpPr>
        <p:spPr>
          <a:xfrm>
            <a:off x="5859218" y="37032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3"/>
          <p:cNvSpPr txBox="1"/>
          <p:nvPr>
            <p:ph idx="8" type="title"/>
          </p:nvPr>
        </p:nvSpPr>
        <p:spPr>
          <a:xfrm>
            <a:off x="5859218" y="26141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3"/>
          <p:cNvSpPr txBox="1"/>
          <p:nvPr>
            <p:ph idx="9" type="title"/>
          </p:nvPr>
        </p:nvSpPr>
        <p:spPr>
          <a:xfrm>
            <a:off x="5859218" y="152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13" type="title"/>
          </p:nvPr>
        </p:nvSpPr>
        <p:spPr>
          <a:xfrm rot="2687">
            <a:off x="4960675" y="1492300"/>
            <a:ext cx="7677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14" type="title"/>
          </p:nvPr>
        </p:nvSpPr>
        <p:spPr>
          <a:xfrm rot="1348">
            <a:off x="3420063" y="1492150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15" type="title"/>
          </p:nvPr>
        </p:nvSpPr>
        <p:spPr>
          <a:xfrm rot="1348">
            <a:off x="3420063" y="3666997"/>
            <a:ext cx="76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1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05" name="Google Shape;105;p13"/>
          <p:cNvCxnSpPr/>
          <p:nvPr/>
        </p:nvCxnSpPr>
        <p:spPr>
          <a:xfrm rot="10800000">
            <a:off x="8199150" y="5400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6" name="Google Shape;106;p13"/>
          <p:cNvGrpSpPr/>
          <p:nvPr/>
        </p:nvGrpSpPr>
        <p:grpSpPr>
          <a:xfrm>
            <a:off x="7658595" y="431525"/>
            <a:ext cx="216956" cy="216952"/>
            <a:chOff x="1614232" y="-877237"/>
            <a:chExt cx="216956" cy="216952"/>
          </a:xfrm>
        </p:grpSpPr>
        <p:sp>
          <p:nvSpPr>
            <p:cNvPr id="107" name="Google Shape;107;p13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9" name="Google Shape;109;p13"/>
          <p:cNvCxnSpPr/>
          <p:nvPr/>
        </p:nvCxnSpPr>
        <p:spPr>
          <a:xfrm rot="10800000">
            <a:off x="2432375" y="49608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3"/>
          <p:cNvCxnSpPr/>
          <p:nvPr/>
        </p:nvCxnSpPr>
        <p:spPr>
          <a:xfrm rot="10800000">
            <a:off x="0" y="46035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14" name="Google Shape;114;p14"/>
          <p:cNvSpPr/>
          <p:nvPr/>
        </p:nvSpPr>
        <p:spPr>
          <a:xfrm>
            <a:off x="7682300" y="-371475"/>
            <a:ext cx="1804500" cy="1475700"/>
          </a:xfrm>
          <a:prstGeom prst="roundRect">
            <a:avLst>
              <a:gd fmla="val 1191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7682300" y="-371475"/>
            <a:ext cx="1804500" cy="1475700"/>
          </a:xfrm>
          <a:prstGeom prst="roundRect">
            <a:avLst>
              <a:gd fmla="val 119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19" name="Google Shape;119;p15"/>
          <p:cNvCxnSpPr/>
          <p:nvPr/>
        </p:nvCxnSpPr>
        <p:spPr>
          <a:xfrm>
            <a:off x="8683200" y="165381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0" y="4905613"/>
            <a:ext cx="11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85725" y="3293725"/>
            <a:ext cx="8991600" cy="18984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25" name="Google Shape;125;p16"/>
          <p:cNvCxnSpPr/>
          <p:nvPr/>
        </p:nvCxnSpPr>
        <p:spPr>
          <a:xfrm>
            <a:off x="8683200" y="5615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" name="Google Shape;126;p16"/>
          <p:cNvGrpSpPr/>
          <p:nvPr/>
        </p:nvGrpSpPr>
        <p:grpSpPr>
          <a:xfrm flipH="1">
            <a:off x="8315594" y="463798"/>
            <a:ext cx="216823" cy="216819"/>
            <a:chOff x="-223479" y="-1094052"/>
            <a:chExt cx="216823" cy="216819"/>
          </a:xfrm>
        </p:grpSpPr>
        <p:sp>
          <p:nvSpPr>
            <p:cNvPr id="127" name="Google Shape;127;p16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 rot="10800000">
            <a:off x="6232613" y="-28050"/>
            <a:ext cx="2957700" cy="34443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-39412" y="1747850"/>
            <a:ext cx="2957700" cy="34443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34" name="Google Shape;134;p17"/>
          <p:cNvCxnSpPr/>
          <p:nvPr/>
        </p:nvCxnSpPr>
        <p:spPr>
          <a:xfrm>
            <a:off x="8256250" y="545013"/>
            <a:ext cx="1078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7972425" y="-371475"/>
            <a:ext cx="1514400" cy="5686500"/>
          </a:xfrm>
          <a:prstGeom prst="roundRect">
            <a:avLst>
              <a:gd fmla="val 119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39" name="Google Shape;139;p18"/>
          <p:cNvGrpSpPr/>
          <p:nvPr/>
        </p:nvGrpSpPr>
        <p:grpSpPr>
          <a:xfrm flipH="1">
            <a:off x="337469" y="4603498"/>
            <a:ext cx="216823" cy="216819"/>
            <a:chOff x="-223479" y="-1094052"/>
            <a:chExt cx="216823" cy="216819"/>
          </a:xfrm>
        </p:grpSpPr>
        <p:sp>
          <p:nvSpPr>
            <p:cNvPr id="140" name="Google Shape;140;p18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0" y="2329475"/>
            <a:ext cx="4572000" cy="28140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 flipH="1">
            <a:off x="78871" y="4368475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 flipH="1">
            <a:off x="605271" y="47022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48" name="Google Shape;148;p19"/>
          <p:cNvGrpSpPr/>
          <p:nvPr/>
        </p:nvGrpSpPr>
        <p:grpSpPr>
          <a:xfrm>
            <a:off x="8603335" y="477623"/>
            <a:ext cx="216823" cy="216819"/>
            <a:chOff x="-223479" y="-1094052"/>
            <a:chExt cx="216823" cy="216819"/>
          </a:xfrm>
        </p:grpSpPr>
        <p:sp>
          <p:nvSpPr>
            <p:cNvPr id="149" name="Google Shape;149;p19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1" name="Google Shape;151;p19"/>
          <p:cNvCxnSpPr/>
          <p:nvPr/>
        </p:nvCxnSpPr>
        <p:spPr>
          <a:xfrm rot="10800000">
            <a:off x="6002402" y="565075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 flipH="1" rot="10800000">
            <a:off x="-150" y="0"/>
            <a:ext cx="7163100" cy="1485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56" name="Google Shape;156;p20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7" name="Google Shape;157;p20"/>
          <p:cNvGrpSpPr/>
          <p:nvPr/>
        </p:nvGrpSpPr>
        <p:grpSpPr>
          <a:xfrm>
            <a:off x="289008" y="4656823"/>
            <a:ext cx="216823" cy="216819"/>
            <a:chOff x="-223479" y="-1094052"/>
            <a:chExt cx="216823" cy="216819"/>
          </a:xfrm>
        </p:grpSpPr>
        <p:sp>
          <p:nvSpPr>
            <p:cNvPr id="158" name="Google Shape;158;p20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0" name="Google Shape;160;p20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1309300"/>
            <a:ext cx="8862300" cy="3834300"/>
          </a:xfrm>
          <a:prstGeom prst="round1Rect">
            <a:avLst>
              <a:gd fmla="val 294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4655450" y="2901700"/>
            <a:ext cx="34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/>
          <p:nvPr>
            <p:ph idx="3" type="pic"/>
          </p:nvPr>
        </p:nvSpPr>
        <p:spPr>
          <a:xfrm>
            <a:off x="464700" y="526823"/>
            <a:ext cx="3602700" cy="408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27" name="Google Shape;27;p3"/>
          <p:cNvGrpSpPr/>
          <p:nvPr/>
        </p:nvGrpSpPr>
        <p:grpSpPr>
          <a:xfrm flipH="1">
            <a:off x="5885444" y="4571798"/>
            <a:ext cx="216823" cy="216819"/>
            <a:chOff x="-223479" y="-1094052"/>
            <a:chExt cx="216823" cy="216819"/>
          </a:xfrm>
        </p:grpSpPr>
        <p:sp>
          <p:nvSpPr>
            <p:cNvPr id="28" name="Google Shape;28;p3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" name="Google Shape;30;p3"/>
          <p:cNvCxnSpPr/>
          <p:nvPr/>
        </p:nvCxnSpPr>
        <p:spPr>
          <a:xfrm>
            <a:off x="4930225" y="48165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3"/>
          <p:cNvCxnSpPr/>
          <p:nvPr/>
        </p:nvCxnSpPr>
        <p:spPr>
          <a:xfrm>
            <a:off x="1692525" y="481650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" name="Google Shape;32;p3"/>
          <p:cNvCxnSpPr/>
          <p:nvPr/>
        </p:nvCxnSpPr>
        <p:spPr>
          <a:xfrm>
            <a:off x="7795450" y="468021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8581775" y="-371475"/>
            <a:ext cx="905100" cy="5686500"/>
          </a:xfrm>
          <a:prstGeom prst="roundRect">
            <a:avLst>
              <a:gd fmla="val 1191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65" name="Google Shape;165;p21"/>
          <p:cNvCxnSpPr/>
          <p:nvPr/>
        </p:nvCxnSpPr>
        <p:spPr>
          <a:xfrm rot="10800000">
            <a:off x="7685138" y="6159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1"/>
          <p:cNvCxnSpPr/>
          <p:nvPr/>
        </p:nvCxnSpPr>
        <p:spPr>
          <a:xfrm rot="10800000">
            <a:off x="-12" y="48641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" name="Google Shape;167;p21"/>
          <p:cNvGrpSpPr/>
          <p:nvPr/>
        </p:nvGrpSpPr>
        <p:grpSpPr>
          <a:xfrm>
            <a:off x="243971" y="4378898"/>
            <a:ext cx="216823" cy="216819"/>
            <a:chOff x="-223479" y="-1094052"/>
            <a:chExt cx="216823" cy="216819"/>
          </a:xfrm>
        </p:grpSpPr>
        <p:sp>
          <p:nvSpPr>
            <p:cNvPr id="168" name="Google Shape;168;p21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 flipH="1">
            <a:off x="3410100" y="4114800"/>
            <a:ext cx="5733900" cy="10287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720000" y="1237075"/>
            <a:ext cx="3642600" cy="24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75" name="Google Shape;175;p22"/>
          <p:cNvGrpSpPr/>
          <p:nvPr/>
        </p:nvGrpSpPr>
        <p:grpSpPr>
          <a:xfrm>
            <a:off x="2600935" y="4527298"/>
            <a:ext cx="216823" cy="216819"/>
            <a:chOff x="-223479" y="-1094052"/>
            <a:chExt cx="216823" cy="216819"/>
          </a:xfrm>
        </p:grpSpPr>
        <p:sp>
          <p:nvSpPr>
            <p:cNvPr id="176" name="Google Shape;176;p22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" name="Google Shape;178;p22"/>
          <p:cNvCxnSpPr/>
          <p:nvPr/>
        </p:nvCxnSpPr>
        <p:spPr>
          <a:xfrm rot="10800000">
            <a:off x="2" y="4614750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2"/>
          <p:cNvCxnSpPr/>
          <p:nvPr/>
        </p:nvCxnSpPr>
        <p:spPr>
          <a:xfrm rot="10800000">
            <a:off x="1705052" y="4745225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8" y="2329475"/>
            <a:ext cx="4883400" cy="28140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 flipH="1">
            <a:off x="78871" y="4368475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 flipH="1">
            <a:off x="605271" y="47022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605250" y="1555600"/>
            <a:ext cx="7943100" cy="29211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2" type="title"/>
          </p:nvPr>
        </p:nvSpPr>
        <p:spPr>
          <a:xfrm>
            <a:off x="720000" y="22971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23"/>
          <p:cNvSpPr txBox="1"/>
          <p:nvPr>
            <p:ph idx="1" type="subTitle"/>
          </p:nvPr>
        </p:nvSpPr>
        <p:spPr>
          <a:xfrm>
            <a:off x="720000" y="2824812"/>
            <a:ext cx="23364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3" type="title"/>
          </p:nvPr>
        </p:nvSpPr>
        <p:spPr>
          <a:xfrm>
            <a:off x="3403800" y="22971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23"/>
          <p:cNvSpPr txBox="1"/>
          <p:nvPr>
            <p:ph idx="4" type="subTitle"/>
          </p:nvPr>
        </p:nvSpPr>
        <p:spPr>
          <a:xfrm>
            <a:off x="3403804" y="2824812"/>
            <a:ext cx="23364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5" type="title"/>
          </p:nvPr>
        </p:nvSpPr>
        <p:spPr>
          <a:xfrm>
            <a:off x="6087588" y="22971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23"/>
          <p:cNvSpPr txBox="1"/>
          <p:nvPr>
            <p:ph idx="6" type="subTitle"/>
          </p:nvPr>
        </p:nvSpPr>
        <p:spPr>
          <a:xfrm>
            <a:off x="6087596" y="2824812"/>
            <a:ext cx="23364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3" name="Google Shape;193;p23"/>
          <p:cNvGrpSpPr/>
          <p:nvPr/>
        </p:nvGrpSpPr>
        <p:grpSpPr>
          <a:xfrm flipH="1">
            <a:off x="2887652" y="4702198"/>
            <a:ext cx="216823" cy="216819"/>
            <a:chOff x="-223479" y="-1094052"/>
            <a:chExt cx="216823" cy="216819"/>
          </a:xfrm>
        </p:grpSpPr>
        <p:sp>
          <p:nvSpPr>
            <p:cNvPr id="194" name="Google Shape;194;p23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6" name="Google Shape;196;p23"/>
          <p:cNvCxnSpPr/>
          <p:nvPr/>
        </p:nvCxnSpPr>
        <p:spPr>
          <a:xfrm>
            <a:off x="3438608" y="4789650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3639158" y="4920125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>
            <a:off x="-85725" y="3293725"/>
            <a:ext cx="8991600" cy="18984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613050" y="1333550"/>
            <a:ext cx="7928400" cy="34599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>
            <p:ph idx="1" type="subTitle"/>
          </p:nvPr>
        </p:nvSpPr>
        <p:spPr>
          <a:xfrm>
            <a:off x="4780013" y="3739965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4"/>
          <p:cNvCxnSpPr/>
          <p:nvPr/>
        </p:nvCxnSpPr>
        <p:spPr>
          <a:xfrm>
            <a:off x="5188425" y="4957338"/>
            <a:ext cx="1050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4"/>
          <p:cNvCxnSpPr/>
          <p:nvPr/>
        </p:nvCxnSpPr>
        <p:spPr>
          <a:xfrm>
            <a:off x="4496483" y="4957350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6" name="Google Shape;206;p24"/>
          <p:cNvSpPr txBox="1"/>
          <p:nvPr>
            <p:ph idx="2" type="title"/>
          </p:nvPr>
        </p:nvSpPr>
        <p:spPr>
          <a:xfrm>
            <a:off x="966175" y="1680513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24"/>
          <p:cNvSpPr txBox="1"/>
          <p:nvPr>
            <p:ph idx="3" type="subTitle"/>
          </p:nvPr>
        </p:nvSpPr>
        <p:spPr>
          <a:xfrm>
            <a:off x="966175" y="2216513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4"/>
          <p:cNvSpPr txBox="1"/>
          <p:nvPr>
            <p:ph idx="4" type="title"/>
          </p:nvPr>
        </p:nvSpPr>
        <p:spPr>
          <a:xfrm>
            <a:off x="4780013" y="1680513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9" name="Google Shape;209;p24"/>
          <p:cNvSpPr txBox="1"/>
          <p:nvPr>
            <p:ph idx="5" type="subTitle"/>
          </p:nvPr>
        </p:nvSpPr>
        <p:spPr>
          <a:xfrm>
            <a:off x="4780013" y="2216513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idx="6" type="title"/>
          </p:nvPr>
        </p:nvSpPr>
        <p:spPr>
          <a:xfrm>
            <a:off x="966175" y="3203975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24"/>
          <p:cNvSpPr txBox="1"/>
          <p:nvPr>
            <p:ph idx="7" type="subTitle"/>
          </p:nvPr>
        </p:nvSpPr>
        <p:spPr>
          <a:xfrm>
            <a:off x="966175" y="3739975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idx="8" type="title"/>
          </p:nvPr>
        </p:nvSpPr>
        <p:spPr>
          <a:xfrm>
            <a:off x="4780013" y="3203975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13" name="Google Shape;213;p24"/>
          <p:cNvGrpSpPr/>
          <p:nvPr/>
        </p:nvGrpSpPr>
        <p:grpSpPr>
          <a:xfrm flipH="1">
            <a:off x="6926252" y="392936"/>
            <a:ext cx="216823" cy="216819"/>
            <a:chOff x="-223479" y="-1094052"/>
            <a:chExt cx="216823" cy="216819"/>
          </a:xfrm>
        </p:grpSpPr>
        <p:sp>
          <p:nvSpPr>
            <p:cNvPr id="214" name="Google Shape;214;p24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6" name="Google Shape;216;p24"/>
          <p:cNvCxnSpPr/>
          <p:nvPr/>
        </p:nvCxnSpPr>
        <p:spPr>
          <a:xfrm>
            <a:off x="7477208" y="480388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4"/>
          <p:cNvCxnSpPr/>
          <p:nvPr/>
        </p:nvCxnSpPr>
        <p:spPr>
          <a:xfrm>
            <a:off x="8" y="3093750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flipH="1" rot="10800000">
            <a:off x="0" y="75"/>
            <a:ext cx="8862300" cy="3038400"/>
          </a:xfrm>
          <a:prstGeom prst="round1Rect">
            <a:avLst>
              <a:gd fmla="val 294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2" name="Google Shape;222;p25"/>
          <p:cNvSpPr txBox="1"/>
          <p:nvPr>
            <p:ph idx="2" type="title"/>
          </p:nvPr>
        </p:nvSpPr>
        <p:spPr>
          <a:xfrm>
            <a:off x="720000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3" name="Google Shape;223;p25"/>
          <p:cNvSpPr txBox="1"/>
          <p:nvPr>
            <p:ph idx="1" type="subTitle"/>
          </p:nvPr>
        </p:nvSpPr>
        <p:spPr>
          <a:xfrm>
            <a:off x="720000" y="1853200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5"/>
          <p:cNvSpPr txBox="1"/>
          <p:nvPr>
            <p:ph idx="3" type="title"/>
          </p:nvPr>
        </p:nvSpPr>
        <p:spPr>
          <a:xfrm>
            <a:off x="3419269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25"/>
          <p:cNvSpPr txBox="1"/>
          <p:nvPr>
            <p:ph idx="4" type="subTitle"/>
          </p:nvPr>
        </p:nvSpPr>
        <p:spPr>
          <a:xfrm>
            <a:off x="3419271" y="1853200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5"/>
          <p:cNvSpPr txBox="1"/>
          <p:nvPr>
            <p:ph idx="5" type="title"/>
          </p:nvPr>
        </p:nvSpPr>
        <p:spPr>
          <a:xfrm>
            <a:off x="720000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7" name="Google Shape;227;p25"/>
          <p:cNvSpPr txBox="1"/>
          <p:nvPr>
            <p:ph idx="6" type="subTitle"/>
          </p:nvPr>
        </p:nvSpPr>
        <p:spPr>
          <a:xfrm>
            <a:off x="720000" y="3620625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5"/>
          <p:cNvSpPr txBox="1"/>
          <p:nvPr>
            <p:ph idx="7" type="title"/>
          </p:nvPr>
        </p:nvSpPr>
        <p:spPr>
          <a:xfrm>
            <a:off x="3419269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25"/>
          <p:cNvSpPr txBox="1"/>
          <p:nvPr>
            <p:ph idx="8" type="subTitle"/>
          </p:nvPr>
        </p:nvSpPr>
        <p:spPr>
          <a:xfrm>
            <a:off x="3419271" y="3620625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5"/>
          <p:cNvSpPr txBox="1"/>
          <p:nvPr>
            <p:ph idx="9" type="title"/>
          </p:nvPr>
        </p:nvSpPr>
        <p:spPr>
          <a:xfrm>
            <a:off x="6118545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1" name="Google Shape;231;p25"/>
          <p:cNvSpPr txBox="1"/>
          <p:nvPr>
            <p:ph idx="13" type="subTitle"/>
          </p:nvPr>
        </p:nvSpPr>
        <p:spPr>
          <a:xfrm>
            <a:off x="6118550" y="1853200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5"/>
          <p:cNvSpPr txBox="1"/>
          <p:nvPr>
            <p:ph idx="14" type="title"/>
          </p:nvPr>
        </p:nvSpPr>
        <p:spPr>
          <a:xfrm>
            <a:off x="6118545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3" name="Google Shape;233;p25"/>
          <p:cNvSpPr txBox="1"/>
          <p:nvPr>
            <p:ph idx="15" type="subTitle"/>
          </p:nvPr>
        </p:nvSpPr>
        <p:spPr>
          <a:xfrm>
            <a:off x="6118550" y="3620625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4" name="Google Shape;234;p25"/>
          <p:cNvCxnSpPr/>
          <p:nvPr/>
        </p:nvCxnSpPr>
        <p:spPr>
          <a:xfrm rot="10800000">
            <a:off x="5172000" y="380313"/>
            <a:ext cx="4002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5"/>
          <p:cNvCxnSpPr/>
          <p:nvPr/>
        </p:nvCxnSpPr>
        <p:spPr>
          <a:xfrm rot="10800000">
            <a:off x="7867800" y="539988"/>
            <a:ext cx="13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5"/>
          <p:cNvCxnSpPr/>
          <p:nvPr/>
        </p:nvCxnSpPr>
        <p:spPr>
          <a:xfrm rot="10800000">
            <a:off x="-9600" y="4810125"/>
            <a:ext cx="581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7" name="Google Shape;237;p25"/>
          <p:cNvGrpSpPr/>
          <p:nvPr/>
        </p:nvGrpSpPr>
        <p:grpSpPr>
          <a:xfrm>
            <a:off x="8758408" y="1971086"/>
            <a:ext cx="216823" cy="216819"/>
            <a:chOff x="-223479" y="-1094052"/>
            <a:chExt cx="216823" cy="216819"/>
          </a:xfrm>
        </p:grpSpPr>
        <p:sp>
          <p:nvSpPr>
            <p:cNvPr id="238" name="Google Shape;238;p25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/>
          <p:nvPr/>
        </p:nvSpPr>
        <p:spPr>
          <a:xfrm rot="10800000">
            <a:off x="4260600" y="0"/>
            <a:ext cx="4883400" cy="25908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0" y="2590800"/>
            <a:ext cx="4883400" cy="25527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2186450" y="182400"/>
            <a:ext cx="4770900" cy="47787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>
            <p:ph hasCustomPrompt="1" type="title"/>
          </p:nvPr>
        </p:nvSpPr>
        <p:spPr>
          <a:xfrm rot="-255">
            <a:off x="2547150" y="540151"/>
            <a:ext cx="40497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6" name="Google Shape;246;p26"/>
          <p:cNvSpPr txBox="1"/>
          <p:nvPr>
            <p:ph idx="1" type="subTitle"/>
          </p:nvPr>
        </p:nvSpPr>
        <p:spPr>
          <a:xfrm>
            <a:off x="2547150" y="1331922"/>
            <a:ext cx="4049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6"/>
          <p:cNvSpPr txBox="1"/>
          <p:nvPr>
            <p:ph hasCustomPrompt="1" idx="2" type="title"/>
          </p:nvPr>
        </p:nvSpPr>
        <p:spPr>
          <a:xfrm>
            <a:off x="2547150" y="3486276"/>
            <a:ext cx="40497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8" name="Google Shape;248;p26"/>
          <p:cNvSpPr txBox="1"/>
          <p:nvPr>
            <p:ph idx="3" type="subTitle"/>
          </p:nvPr>
        </p:nvSpPr>
        <p:spPr>
          <a:xfrm>
            <a:off x="2547150" y="4278296"/>
            <a:ext cx="4049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6"/>
          <p:cNvSpPr txBox="1"/>
          <p:nvPr>
            <p:ph hasCustomPrompt="1" idx="4" type="title"/>
          </p:nvPr>
        </p:nvSpPr>
        <p:spPr>
          <a:xfrm rot="-255">
            <a:off x="2547150" y="2010811"/>
            <a:ext cx="40497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0" name="Google Shape;250;p26"/>
          <p:cNvSpPr txBox="1"/>
          <p:nvPr>
            <p:ph idx="5" type="subTitle"/>
          </p:nvPr>
        </p:nvSpPr>
        <p:spPr>
          <a:xfrm>
            <a:off x="2547150" y="2807550"/>
            <a:ext cx="4049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1" name="Google Shape;251;p26"/>
          <p:cNvGrpSpPr/>
          <p:nvPr/>
        </p:nvGrpSpPr>
        <p:grpSpPr>
          <a:xfrm flipH="1">
            <a:off x="368669" y="399148"/>
            <a:ext cx="216823" cy="216819"/>
            <a:chOff x="-223479" y="-1094052"/>
            <a:chExt cx="216823" cy="216819"/>
          </a:xfrm>
        </p:grpSpPr>
        <p:sp>
          <p:nvSpPr>
            <p:cNvPr id="252" name="Google Shape;252;p26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4" name="Google Shape;254;p26"/>
          <p:cNvCxnSpPr/>
          <p:nvPr/>
        </p:nvCxnSpPr>
        <p:spPr>
          <a:xfrm>
            <a:off x="7250400" y="46545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6"/>
          <p:cNvCxnSpPr/>
          <p:nvPr/>
        </p:nvCxnSpPr>
        <p:spPr>
          <a:xfrm>
            <a:off x="7051000" y="48641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/>
          <p:nvPr/>
        </p:nvSpPr>
        <p:spPr>
          <a:xfrm>
            <a:off x="0" y="2329475"/>
            <a:ext cx="3775500" cy="28140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>
            <p:ph type="ctrTitle"/>
          </p:nvPr>
        </p:nvSpPr>
        <p:spPr>
          <a:xfrm>
            <a:off x="5119500" y="631650"/>
            <a:ext cx="33045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0" name="Google Shape;260;p27"/>
          <p:cNvSpPr txBox="1"/>
          <p:nvPr>
            <p:ph idx="1" type="subTitle"/>
          </p:nvPr>
        </p:nvSpPr>
        <p:spPr>
          <a:xfrm>
            <a:off x="5119350" y="1722300"/>
            <a:ext cx="33045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27"/>
          <p:cNvSpPr txBox="1"/>
          <p:nvPr>
            <p:ph idx="2" type="subTitle"/>
          </p:nvPr>
        </p:nvSpPr>
        <p:spPr>
          <a:xfrm rot="-936">
            <a:off x="5119790" y="4138200"/>
            <a:ext cx="3304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27"/>
          <p:cNvSpPr txBox="1"/>
          <p:nvPr/>
        </p:nvSpPr>
        <p:spPr>
          <a:xfrm>
            <a:off x="4839049" y="3437550"/>
            <a:ext cx="3584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3" name="Google Shape;263;p27"/>
          <p:cNvCxnSpPr/>
          <p:nvPr/>
        </p:nvCxnSpPr>
        <p:spPr>
          <a:xfrm rot="10800000">
            <a:off x="-104550" y="4603500"/>
            <a:ext cx="4809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7"/>
          <p:cNvCxnSpPr/>
          <p:nvPr/>
        </p:nvCxnSpPr>
        <p:spPr>
          <a:xfrm rot="10800000">
            <a:off x="-104625" y="4860675"/>
            <a:ext cx="142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/>
          <p:nvPr/>
        </p:nvSpPr>
        <p:spPr>
          <a:xfrm rot="10800000">
            <a:off x="4260600" y="0"/>
            <a:ext cx="4883400" cy="25908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0" y="2590800"/>
            <a:ext cx="4883400" cy="25527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28"/>
          <p:cNvGrpSpPr/>
          <p:nvPr/>
        </p:nvGrpSpPr>
        <p:grpSpPr>
          <a:xfrm flipH="1">
            <a:off x="368669" y="399148"/>
            <a:ext cx="216823" cy="216819"/>
            <a:chOff x="-223479" y="-1094052"/>
            <a:chExt cx="216823" cy="216819"/>
          </a:xfrm>
        </p:grpSpPr>
        <p:sp>
          <p:nvSpPr>
            <p:cNvPr id="270" name="Google Shape;270;p28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2" name="Google Shape;272;p28"/>
          <p:cNvCxnSpPr/>
          <p:nvPr/>
        </p:nvCxnSpPr>
        <p:spPr>
          <a:xfrm>
            <a:off x="7250400" y="46545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 flipH="1" rot="10800000">
            <a:off x="-150" y="0"/>
            <a:ext cx="7163100" cy="1485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29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7" name="Google Shape;277;p29"/>
          <p:cNvGrpSpPr/>
          <p:nvPr/>
        </p:nvGrpSpPr>
        <p:grpSpPr>
          <a:xfrm>
            <a:off x="289008" y="4656823"/>
            <a:ext cx="216823" cy="216819"/>
            <a:chOff x="-223479" y="-1094052"/>
            <a:chExt cx="216823" cy="216819"/>
          </a:xfrm>
        </p:grpSpPr>
        <p:sp>
          <p:nvSpPr>
            <p:cNvPr id="278" name="Google Shape;278;p29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0" name="Google Shape;280;p29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 flipH="1" rot="10800000">
            <a:off x="-150" y="150"/>
            <a:ext cx="7163100" cy="1161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6819900" y="3810000"/>
            <a:ext cx="2667000" cy="1588800"/>
          </a:xfrm>
          <a:prstGeom prst="roundRect">
            <a:avLst>
              <a:gd fmla="val 1191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0000" y="1237075"/>
            <a:ext cx="63666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39" name="Google Shape;39;p4"/>
          <p:cNvCxnSpPr/>
          <p:nvPr/>
        </p:nvCxnSpPr>
        <p:spPr>
          <a:xfrm rot="10800000">
            <a:off x="6048425" y="4790163"/>
            <a:ext cx="11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4"/>
          <p:cNvCxnSpPr/>
          <p:nvPr/>
        </p:nvCxnSpPr>
        <p:spPr>
          <a:xfrm rot="10800000">
            <a:off x="8505925" y="343631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4"/>
          <p:cNvCxnSpPr/>
          <p:nvPr/>
        </p:nvCxnSpPr>
        <p:spPr>
          <a:xfrm rot="10800000">
            <a:off x="5210275" y="479016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" name="Google Shape;42;p4"/>
          <p:cNvGrpSpPr/>
          <p:nvPr/>
        </p:nvGrpSpPr>
        <p:grpSpPr>
          <a:xfrm flipH="1" rot="10800000">
            <a:off x="8505933" y="4065320"/>
            <a:ext cx="216823" cy="216819"/>
            <a:chOff x="-223479" y="-1094052"/>
            <a:chExt cx="216823" cy="216819"/>
          </a:xfrm>
        </p:grpSpPr>
        <p:sp>
          <p:nvSpPr>
            <p:cNvPr id="43" name="Google Shape;43;p4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 flipH="1">
            <a:off x="0" y="2209800"/>
            <a:ext cx="9144000" cy="29337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923650" y="1374600"/>
            <a:ext cx="7296900" cy="32289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1995538" y="2349750"/>
            <a:ext cx="2268900" cy="18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subTitle"/>
          </p:nvPr>
        </p:nvSpPr>
        <p:spPr>
          <a:xfrm>
            <a:off x="5360148" y="2345550"/>
            <a:ext cx="2272800" cy="18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title"/>
          </p:nvPr>
        </p:nvSpPr>
        <p:spPr>
          <a:xfrm>
            <a:off x="1995663" y="1822050"/>
            <a:ext cx="2267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4" type="title"/>
          </p:nvPr>
        </p:nvSpPr>
        <p:spPr>
          <a:xfrm>
            <a:off x="5360298" y="1822050"/>
            <a:ext cx="2267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54" name="Google Shape;54;p5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5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" name="Google Shape;56;p5"/>
          <p:cNvGrpSpPr/>
          <p:nvPr/>
        </p:nvGrpSpPr>
        <p:grpSpPr>
          <a:xfrm>
            <a:off x="384258" y="4656823"/>
            <a:ext cx="216823" cy="216819"/>
            <a:chOff x="-223479" y="-1094052"/>
            <a:chExt cx="216823" cy="216819"/>
          </a:xfrm>
        </p:grpSpPr>
        <p:sp>
          <p:nvSpPr>
            <p:cNvPr id="57" name="Google Shape;57;p5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 flipH="1" rot="10800000">
            <a:off x="-150" y="150"/>
            <a:ext cx="7163100" cy="1161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63" name="Google Shape;63;p6"/>
          <p:cNvCxnSpPr/>
          <p:nvPr/>
        </p:nvCxnSpPr>
        <p:spPr>
          <a:xfrm rot="10800000">
            <a:off x="-150" y="4642125"/>
            <a:ext cx="2495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6"/>
          <p:cNvCxnSpPr/>
          <p:nvPr/>
        </p:nvCxnSpPr>
        <p:spPr>
          <a:xfrm rot="10800000">
            <a:off x="5172000" y="380313"/>
            <a:ext cx="4002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6"/>
          <p:cNvCxnSpPr/>
          <p:nvPr/>
        </p:nvCxnSpPr>
        <p:spPr>
          <a:xfrm rot="10800000">
            <a:off x="7867800" y="539988"/>
            <a:ext cx="13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6"/>
          <p:cNvCxnSpPr/>
          <p:nvPr/>
        </p:nvCxnSpPr>
        <p:spPr>
          <a:xfrm rot="10800000">
            <a:off x="1550700" y="48679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/>
          <p:nvPr>
            <p:ph type="title"/>
          </p:nvPr>
        </p:nvSpPr>
        <p:spPr>
          <a:xfrm>
            <a:off x="720000" y="1016850"/>
            <a:ext cx="4194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" type="subTitle"/>
          </p:nvPr>
        </p:nvSpPr>
        <p:spPr>
          <a:xfrm rot="-246">
            <a:off x="720000" y="1907101"/>
            <a:ext cx="4194900" cy="23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71" name="Google Shape;71;p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/>
          <p:nvPr>
            <p:ph idx="2" type="pic"/>
          </p:nvPr>
        </p:nvSpPr>
        <p:spPr>
          <a:xfrm flipH="1">
            <a:off x="5629200" y="540000"/>
            <a:ext cx="3514800" cy="46035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 txBox="1"/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/>
          <p:nvPr>
            <p:ph type="title"/>
          </p:nvPr>
        </p:nvSpPr>
        <p:spPr>
          <a:xfrm>
            <a:off x="720000" y="4000500"/>
            <a:ext cx="7704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/>
          <p:nvPr/>
        </p:nvSpPr>
        <p:spPr>
          <a:xfrm>
            <a:off x="468825" y="3477925"/>
            <a:ext cx="4540200" cy="600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"/>
          <p:cNvSpPr txBox="1"/>
          <p:nvPr>
            <p:ph idx="1" type="subTitle"/>
          </p:nvPr>
        </p:nvSpPr>
        <p:spPr>
          <a:xfrm rot="-580">
            <a:off x="960224" y="3711663"/>
            <a:ext cx="3557400" cy="4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TEAM - 2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87" name="Google Shape;287;p30"/>
          <p:cNvSpPr txBox="1"/>
          <p:nvPr>
            <p:ph type="ctrTitle"/>
          </p:nvPr>
        </p:nvSpPr>
        <p:spPr>
          <a:xfrm>
            <a:off x="183200" y="1187688"/>
            <a:ext cx="5381100" cy="27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000">
                <a:latin typeface="Sniglet"/>
                <a:ea typeface="Sniglet"/>
                <a:cs typeface="Sniglet"/>
                <a:sym typeface="Sniglet"/>
              </a:rPr>
              <a:t>SMART FOOD DIARY APP WITH CALORIE AND NUTRIENT BREAKDOWN</a:t>
            </a:r>
            <a:endParaRPr sz="40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4000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288" name="Google Shape;288;p30"/>
          <p:cNvCxnSpPr>
            <a:stCxn id="289" idx="5"/>
          </p:cNvCxnSpPr>
          <p:nvPr/>
        </p:nvCxnSpPr>
        <p:spPr>
          <a:xfrm>
            <a:off x="4699379" y="3477921"/>
            <a:ext cx="89100" cy="89100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0" name="Google Shape;290;p30"/>
          <p:cNvGrpSpPr/>
          <p:nvPr/>
        </p:nvGrpSpPr>
        <p:grpSpPr>
          <a:xfrm>
            <a:off x="4635445" y="725000"/>
            <a:ext cx="216956" cy="216952"/>
            <a:chOff x="1614232" y="-877237"/>
            <a:chExt cx="216956" cy="216952"/>
          </a:xfrm>
        </p:grpSpPr>
        <p:sp>
          <p:nvSpPr>
            <p:cNvPr id="291" name="Google Shape;291;p30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30"/>
          <p:cNvGrpSpPr/>
          <p:nvPr/>
        </p:nvGrpSpPr>
        <p:grpSpPr>
          <a:xfrm>
            <a:off x="3041733" y="4533698"/>
            <a:ext cx="216823" cy="216819"/>
            <a:chOff x="-223479" y="-1094052"/>
            <a:chExt cx="216823" cy="216819"/>
          </a:xfrm>
        </p:grpSpPr>
        <p:sp>
          <p:nvSpPr>
            <p:cNvPr id="294" name="Google Shape;294;p30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30"/>
          <p:cNvGrpSpPr/>
          <p:nvPr/>
        </p:nvGrpSpPr>
        <p:grpSpPr>
          <a:xfrm>
            <a:off x="382737" y="910032"/>
            <a:ext cx="216823" cy="216819"/>
            <a:chOff x="-484038" y="-1914531"/>
            <a:chExt cx="216823" cy="216819"/>
          </a:xfrm>
        </p:grpSpPr>
        <p:sp>
          <p:nvSpPr>
            <p:cNvPr id="297" name="Google Shape;297;p30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9" name="Google Shape;299;p30"/>
          <p:cNvCxnSpPr/>
          <p:nvPr/>
        </p:nvCxnSpPr>
        <p:spPr>
          <a:xfrm rot="10800000">
            <a:off x="0" y="43114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0" name="Google Shape;300;p30"/>
          <p:cNvGrpSpPr/>
          <p:nvPr/>
        </p:nvGrpSpPr>
        <p:grpSpPr>
          <a:xfrm>
            <a:off x="5763616" y="301865"/>
            <a:ext cx="3313697" cy="4231833"/>
            <a:chOff x="9708653" y="2380510"/>
            <a:chExt cx="3377877" cy="4313795"/>
          </a:xfrm>
        </p:grpSpPr>
        <p:sp>
          <p:nvSpPr>
            <p:cNvPr id="301" name="Google Shape;301;p30"/>
            <p:cNvSpPr/>
            <p:nvPr/>
          </p:nvSpPr>
          <p:spPr>
            <a:xfrm>
              <a:off x="9708653" y="4443175"/>
              <a:ext cx="3377877" cy="2251130"/>
            </a:xfrm>
            <a:custGeom>
              <a:rect b="b" l="l" r="r" t="t"/>
              <a:pathLst>
                <a:path extrusionOk="0" fill="none" h="5614" w="8424">
                  <a:moveTo>
                    <a:pt x="432" y="198"/>
                  </a:moveTo>
                  <a:cubicBezTo>
                    <a:pt x="432" y="198"/>
                    <a:pt x="1" y="5613"/>
                    <a:pt x="4341" y="5480"/>
                  </a:cubicBezTo>
                  <a:cubicBezTo>
                    <a:pt x="8423" y="5354"/>
                    <a:pt x="7917" y="1"/>
                    <a:pt x="7917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9906739" y="3604716"/>
              <a:ext cx="1384994" cy="1500085"/>
            </a:xfrm>
            <a:custGeom>
              <a:rect b="b" l="l" r="r" t="t"/>
              <a:pathLst>
                <a:path extrusionOk="0" fill="none" h="3741" w="3454">
                  <a:moveTo>
                    <a:pt x="0" y="3741"/>
                  </a:moveTo>
                  <a:cubicBezTo>
                    <a:pt x="0" y="3741"/>
                    <a:pt x="226" y="2894"/>
                    <a:pt x="1383" y="2120"/>
                  </a:cubicBezTo>
                  <a:cubicBezTo>
                    <a:pt x="2569" y="1326"/>
                    <a:pt x="3226" y="737"/>
                    <a:pt x="3454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10019415" y="3611132"/>
              <a:ext cx="1012481" cy="806381"/>
            </a:xfrm>
            <a:custGeom>
              <a:rect b="b" l="l" r="r" t="t"/>
              <a:pathLst>
                <a:path extrusionOk="0" fill="none" h="2011" w="2525">
                  <a:moveTo>
                    <a:pt x="1" y="2011"/>
                  </a:moveTo>
                  <a:cubicBezTo>
                    <a:pt x="1" y="2011"/>
                    <a:pt x="731" y="1483"/>
                    <a:pt x="1363" y="1140"/>
                  </a:cubicBezTo>
                  <a:cubicBezTo>
                    <a:pt x="2097" y="741"/>
                    <a:pt x="2442" y="242"/>
                    <a:pt x="2524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0048285" y="3581459"/>
              <a:ext cx="1526139" cy="2186170"/>
            </a:xfrm>
            <a:custGeom>
              <a:rect b="b" l="l" r="r" t="t"/>
              <a:pathLst>
                <a:path extrusionOk="0" fill="none" h="5452" w="3806">
                  <a:moveTo>
                    <a:pt x="56" y="5452"/>
                  </a:moveTo>
                  <a:cubicBezTo>
                    <a:pt x="56" y="5452"/>
                    <a:pt x="0" y="3904"/>
                    <a:pt x="1740" y="2623"/>
                  </a:cubicBezTo>
                  <a:cubicBezTo>
                    <a:pt x="3507" y="1322"/>
                    <a:pt x="3805" y="0"/>
                    <a:pt x="3805" y="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0367067" y="3534143"/>
              <a:ext cx="1427498" cy="2704243"/>
            </a:xfrm>
            <a:custGeom>
              <a:rect b="b" l="l" r="r" t="t"/>
              <a:pathLst>
                <a:path extrusionOk="0" fill="none" h="6744" w="3560">
                  <a:moveTo>
                    <a:pt x="0" y="6743"/>
                  </a:moveTo>
                  <a:cubicBezTo>
                    <a:pt x="0" y="6743"/>
                    <a:pt x="96" y="5090"/>
                    <a:pt x="1706" y="3249"/>
                  </a:cubicBezTo>
                  <a:cubicBezTo>
                    <a:pt x="3560" y="1128"/>
                    <a:pt x="3526" y="0"/>
                    <a:pt x="3526" y="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0639735" y="3535346"/>
              <a:ext cx="1313218" cy="2990546"/>
            </a:xfrm>
            <a:custGeom>
              <a:rect b="b" l="l" r="r" t="t"/>
              <a:pathLst>
                <a:path extrusionOk="0" fill="none" h="7458" w="3275">
                  <a:moveTo>
                    <a:pt x="340" y="7457"/>
                  </a:moveTo>
                  <a:cubicBezTo>
                    <a:pt x="340" y="7457"/>
                    <a:pt x="0" y="5688"/>
                    <a:pt x="1772" y="3603"/>
                  </a:cubicBezTo>
                  <a:cubicBezTo>
                    <a:pt x="3274" y="1834"/>
                    <a:pt x="3232" y="0"/>
                    <a:pt x="3232" y="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1121716" y="3698546"/>
              <a:ext cx="940304" cy="2923181"/>
            </a:xfrm>
            <a:custGeom>
              <a:rect b="b" l="l" r="r" t="t"/>
              <a:pathLst>
                <a:path extrusionOk="0" fill="none" h="7290" w="2345">
                  <a:moveTo>
                    <a:pt x="13" y="7289"/>
                  </a:moveTo>
                  <a:cubicBezTo>
                    <a:pt x="13" y="7289"/>
                    <a:pt x="0" y="5891"/>
                    <a:pt x="1020" y="4096"/>
                  </a:cubicBezTo>
                  <a:cubicBezTo>
                    <a:pt x="1998" y="2375"/>
                    <a:pt x="2225" y="1398"/>
                    <a:pt x="2344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2426914" y="4188149"/>
              <a:ext cx="198486" cy="2023771"/>
            </a:xfrm>
            <a:custGeom>
              <a:rect b="b" l="l" r="r" t="t"/>
              <a:pathLst>
                <a:path extrusionOk="0" fill="none" h="5047" w="495">
                  <a:moveTo>
                    <a:pt x="278" y="1"/>
                  </a:moveTo>
                  <a:cubicBezTo>
                    <a:pt x="278" y="1"/>
                    <a:pt x="49" y="877"/>
                    <a:pt x="193" y="1950"/>
                  </a:cubicBezTo>
                  <a:cubicBezTo>
                    <a:pt x="337" y="3023"/>
                    <a:pt x="495" y="4023"/>
                    <a:pt x="1" y="5046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713617" y="4328092"/>
              <a:ext cx="132324" cy="1132783"/>
            </a:xfrm>
            <a:custGeom>
              <a:rect b="b" l="l" r="r" t="t"/>
              <a:pathLst>
                <a:path extrusionOk="0" fill="none" h="2825" w="330">
                  <a:moveTo>
                    <a:pt x="17" y="0"/>
                  </a:moveTo>
                  <a:cubicBezTo>
                    <a:pt x="17" y="0"/>
                    <a:pt x="1" y="582"/>
                    <a:pt x="112" y="1102"/>
                  </a:cubicBezTo>
                  <a:cubicBezTo>
                    <a:pt x="224" y="1622"/>
                    <a:pt x="329" y="2111"/>
                    <a:pt x="213" y="2824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11832257" y="4072665"/>
              <a:ext cx="577415" cy="2511369"/>
            </a:xfrm>
            <a:custGeom>
              <a:rect b="b" l="l" r="r" t="t"/>
              <a:pathLst>
                <a:path extrusionOk="0" fill="none" h="6263" w="1440">
                  <a:moveTo>
                    <a:pt x="1440" y="1"/>
                  </a:moveTo>
                  <a:cubicBezTo>
                    <a:pt x="1440" y="1"/>
                    <a:pt x="1115" y="523"/>
                    <a:pt x="1111" y="2337"/>
                  </a:cubicBezTo>
                  <a:cubicBezTo>
                    <a:pt x="1106" y="4593"/>
                    <a:pt x="583" y="5646"/>
                    <a:pt x="0" y="6263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11422453" y="3915880"/>
              <a:ext cx="828029" cy="2725896"/>
            </a:xfrm>
            <a:custGeom>
              <a:rect b="b" l="l" r="r" t="t"/>
              <a:pathLst>
                <a:path extrusionOk="0" fill="none" h="6798" w="2065">
                  <a:moveTo>
                    <a:pt x="2065" y="1"/>
                  </a:moveTo>
                  <a:cubicBezTo>
                    <a:pt x="2065" y="1"/>
                    <a:pt x="1706" y="1036"/>
                    <a:pt x="1447" y="2962"/>
                  </a:cubicBezTo>
                  <a:cubicBezTo>
                    <a:pt x="1189" y="4888"/>
                    <a:pt x="698" y="5995"/>
                    <a:pt x="0" y="6798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0906789" y="3601909"/>
              <a:ext cx="1984863" cy="1571059"/>
            </a:xfrm>
            <a:custGeom>
              <a:rect b="b" l="l" r="r" t="t"/>
              <a:pathLst>
                <a:path extrusionOk="0" fill="none" h="3918" w="4950">
                  <a:moveTo>
                    <a:pt x="1" y="1"/>
                  </a:moveTo>
                  <a:cubicBezTo>
                    <a:pt x="1" y="1"/>
                    <a:pt x="13" y="1708"/>
                    <a:pt x="1590" y="2813"/>
                  </a:cubicBezTo>
                  <a:cubicBezTo>
                    <a:pt x="3166" y="3917"/>
                    <a:pt x="4496" y="3228"/>
                    <a:pt x="4950" y="2668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0662591" y="3670477"/>
              <a:ext cx="2199389" cy="1969638"/>
            </a:xfrm>
            <a:custGeom>
              <a:rect b="b" l="l" r="r" t="t"/>
              <a:pathLst>
                <a:path extrusionOk="0" fill="none" h="4912" w="5485">
                  <a:moveTo>
                    <a:pt x="112" y="0"/>
                  </a:moveTo>
                  <a:cubicBezTo>
                    <a:pt x="112" y="0"/>
                    <a:pt x="0" y="1913"/>
                    <a:pt x="1153" y="2693"/>
                  </a:cubicBezTo>
                  <a:cubicBezTo>
                    <a:pt x="1940" y="3226"/>
                    <a:pt x="2614" y="3746"/>
                    <a:pt x="2921" y="4048"/>
                  </a:cubicBezTo>
                  <a:cubicBezTo>
                    <a:pt x="3194" y="4319"/>
                    <a:pt x="3514" y="4538"/>
                    <a:pt x="3871" y="4678"/>
                  </a:cubicBezTo>
                  <a:cubicBezTo>
                    <a:pt x="4472" y="4912"/>
                    <a:pt x="5230" y="4794"/>
                    <a:pt x="5484" y="364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10527059" y="3866559"/>
              <a:ext cx="2099143" cy="2317292"/>
            </a:xfrm>
            <a:custGeom>
              <a:rect b="b" l="l" r="r" t="t"/>
              <a:pathLst>
                <a:path extrusionOk="0" fill="none" h="5779" w="5235">
                  <a:moveTo>
                    <a:pt x="89" y="1"/>
                  </a:moveTo>
                  <a:cubicBezTo>
                    <a:pt x="89" y="1"/>
                    <a:pt x="0" y="1156"/>
                    <a:pt x="550" y="2031"/>
                  </a:cubicBezTo>
                  <a:cubicBezTo>
                    <a:pt x="1100" y="2905"/>
                    <a:pt x="1795" y="3311"/>
                    <a:pt x="2427" y="4074"/>
                  </a:cubicBezTo>
                  <a:cubicBezTo>
                    <a:pt x="3024" y="4794"/>
                    <a:pt x="4040" y="5779"/>
                    <a:pt x="5235" y="5123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10348220" y="4044997"/>
              <a:ext cx="2016541" cy="2315688"/>
            </a:xfrm>
            <a:custGeom>
              <a:rect b="b" l="l" r="r" t="t"/>
              <a:pathLst>
                <a:path extrusionOk="0" fill="none" h="5775" w="5029">
                  <a:moveTo>
                    <a:pt x="164" y="0"/>
                  </a:moveTo>
                  <a:cubicBezTo>
                    <a:pt x="164" y="0"/>
                    <a:pt x="1" y="1777"/>
                    <a:pt x="1004" y="2906"/>
                  </a:cubicBezTo>
                  <a:cubicBezTo>
                    <a:pt x="2006" y="4033"/>
                    <a:pt x="1918" y="3833"/>
                    <a:pt x="2390" y="4409"/>
                  </a:cubicBezTo>
                  <a:cubicBezTo>
                    <a:pt x="2862" y="4987"/>
                    <a:pt x="3939" y="5775"/>
                    <a:pt x="5029" y="5567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0170585" y="4275964"/>
              <a:ext cx="1678513" cy="2290025"/>
            </a:xfrm>
            <a:custGeom>
              <a:rect b="b" l="l" r="r" t="t"/>
              <a:pathLst>
                <a:path extrusionOk="0" fill="none" h="5711" w="4186">
                  <a:moveTo>
                    <a:pt x="78" y="1"/>
                  </a:moveTo>
                  <a:cubicBezTo>
                    <a:pt x="78" y="1"/>
                    <a:pt x="0" y="1014"/>
                    <a:pt x="489" y="1804"/>
                  </a:cubicBezTo>
                  <a:cubicBezTo>
                    <a:pt x="939" y="2532"/>
                    <a:pt x="1133" y="3236"/>
                    <a:pt x="1773" y="4267"/>
                  </a:cubicBezTo>
                  <a:cubicBezTo>
                    <a:pt x="2431" y="5326"/>
                    <a:pt x="3353" y="5670"/>
                    <a:pt x="4185" y="571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9989341" y="4416710"/>
              <a:ext cx="1252268" cy="2219853"/>
            </a:xfrm>
            <a:custGeom>
              <a:rect b="b" l="l" r="r" t="t"/>
              <a:pathLst>
                <a:path extrusionOk="0" fill="none" h="5536" w="3123">
                  <a:moveTo>
                    <a:pt x="100" y="1"/>
                  </a:moveTo>
                  <a:cubicBezTo>
                    <a:pt x="100" y="1"/>
                    <a:pt x="1" y="1401"/>
                    <a:pt x="456" y="2507"/>
                  </a:cubicBezTo>
                  <a:cubicBezTo>
                    <a:pt x="909" y="3614"/>
                    <a:pt x="1303" y="3844"/>
                    <a:pt x="1651" y="4419"/>
                  </a:cubicBezTo>
                  <a:cubicBezTo>
                    <a:pt x="1997" y="4995"/>
                    <a:pt x="2521" y="5445"/>
                    <a:pt x="3122" y="5535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11169433" y="3615543"/>
              <a:ext cx="1647236" cy="1118347"/>
            </a:xfrm>
            <a:custGeom>
              <a:rect b="b" l="l" r="r" t="t"/>
              <a:pathLst>
                <a:path extrusionOk="0" fill="none" h="2789" w="4108">
                  <a:moveTo>
                    <a:pt x="69" y="0"/>
                  </a:moveTo>
                  <a:cubicBezTo>
                    <a:pt x="69" y="0"/>
                    <a:pt x="0" y="1432"/>
                    <a:pt x="1372" y="2110"/>
                  </a:cubicBezTo>
                  <a:cubicBezTo>
                    <a:pt x="2743" y="2788"/>
                    <a:pt x="3756" y="2252"/>
                    <a:pt x="4107" y="1953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11500645" y="3598701"/>
              <a:ext cx="1085059" cy="814401"/>
            </a:xfrm>
            <a:custGeom>
              <a:rect b="b" l="l" r="r" t="t"/>
              <a:pathLst>
                <a:path extrusionOk="0" fill="none" h="2031" w="2706">
                  <a:moveTo>
                    <a:pt x="1" y="0"/>
                  </a:moveTo>
                  <a:cubicBezTo>
                    <a:pt x="1" y="0"/>
                    <a:pt x="199" y="2030"/>
                    <a:pt x="2706" y="1564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732012" y="3548578"/>
              <a:ext cx="506040" cy="376926"/>
            </a:xfrm>
            <a:custGeom>
              <a:rect b="b" l="l" r="r" t="t"/>
              <a:pathLst>
                <a:path extrusionOk="0" fill="none" h="940" w="1262">
                  <a:moveTo>
                    <a:pt x="1" y="1"/>
                  </a:moveTo>
                  <a:cubicBezTo>
                    <a:pt x="1" y="1"/>
                    <a:pt x="473" y="939"/>
                    <a:pt x="1261" y="87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1068786" y="2396549"/>
              <a:ext cx="549346" cy="271066"/>
            </a:xfrm>
            <a:custGeom>
              <a:rect b="b" l="l" r="r" t="t"/>
              <a:pathLst>
                <a:path extrusionOk="0" h="676" w="1370">
                  <a:moveTo>
                    <a:pt x="682" y="0"/>
                  </a:moveTo>
                  <a:cubicBezTo>
                    <a:pt x="676" y="0"/>
                    <a:pt x="669" y="1"/>
                    <a:pt x="662" y="1"/>
                  </a:cubicBezTo>
                  <a:cubicBezTo>
                    <a:pt x="198" y="16"/>
                    <a:pt x="1" y="607"/>
                    <a:pt x="1" y="607"/>
                  </a:cubicBezTo>
                  <a:lnTo>
                    <a:pt x="190" y="676"/>
                  </a:lnTo>
                  <a:cubicBezTo>
                    <a:pt x="190" y="676"/>
                    <a:pt x="373" y="229"/>
                    <a:pt x="659" y="222"/>
                  </a:cubicBezTo>
                  <a:cubicBezTo>
                    <a:pt x="664" y="222"/>
                    <a:pt x="669" y="222"/>
                    <a:pt x="673" y="222"/>
                  </a:cubicBezTo>
                  <a:cubicBezTo>
                    <a:pt x="1027" y="222"/>
                    <a:pt x="1152" y="603"/>
                    <a:pt x="1152" y="603"/>
                  </a:cubicBezTo>
                  <a:lnTo>
                    <a:pt x="1370" y="482"/>
                  </a:lnTo>
                  <a:cubicBezTo>
                    <a:pt x="1370" y="482"/>
                    <a:pt x="1134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9802884" y="2380510"/>
              <a:ext cx="3144104" cy="2165319"/>
            </a:xfrm>
            <a:custGeom>
              <a:rect b="b" l="l" r="r" t="t"/>
              <a:pathLst>
                <a:path extrusionOk="0" h="5400" w="7841">
                  <a:moveTo>
                    <a:pt x="3828" y="111"/>
                  </a:moveTo>
                  <a:cubicBezTo>
                    <a:pt x="4363" y="111"/>
                    <a:pt x="4398" y="1334"/>
                    <a:pt x="4982" y="2411"/>
                  </a:cubicBezTo>
                  <a:cubicBezTo>
                    <a:pt x="4355" y="2596"/>
                    <a:pt x="3769" y="2641"/>
                    <a:pt x="3344" y="2641"/>
                  </a:cubicBezTo>
                  <a:cubicBezTo>
                    <a:pt x="2996" y="2641"/>
                    <a:pt x="2755" y="2611"/>
                    <a:pt x="2686" y="2601"/>
                  </a:cubicBezTo>
                  <a:cubicBezTo>
                    <a:pt x="3302" y="1457"/>
                    <a:pt x="3280" y="127"/>
                    <a:pt x="3817" y="111"/>
                  </a:cubicBezTo>
                  <a:cubicBezTo>
                    <a:pt x="3821" y="111"/>
                    <a:pt x="3824" y="111"/>
                    <a:pt x="3828" y="111"/>
                  </a:cubicBezTo>
                  <a:close/>
                  <a:moveTo>
                    <a:pt x="3830" y="0"/>
                  </a:moveTo>
                  <a:cubicBezTo>
                    <a:pt x="3819" y="0"/>
                    <a:pt x="3808" y="0"/>
                    <a:pt x="3796" y="1"/>
                  </a:cubicBezTo>
                  <a:cubicBezTo>
                    <a:pt x="2823" y="31"/>
                    <a:pt x="3114" y="1227"/>
                    <a:pt x="2173" y="2651"/>
                  </a:cubicBezTo>
                  <a:cubicBezTo>
                    <a:pt x="1232" y="4073"/>
                    <a:pt x="54" y="4946"/>
                    <a:pt x="54" y="4946"/>
                  </a:cubicBezTo>
                  <a:cubicBezTo>
                    <a:pt x="54" y="4946"/>
                    <a:pt x="0" y="5212"/>
                    <a:pt x="199" y="5400"/>
                  </a:cubicBezTo>
                  <a:cubicBezTo>
                    <a:pt x="199" y="5400"/>
                    <a:pt x="1453" y="4523"/>
                    <a:pt x="2440" y="3010"/>
                  </a:cubicBezTo>
                  <a:cubicBezTo>
                    <a:pt x="2532" y="3023"/>
                    <a:pt x="2944" y="3081"/>
                    <a:pt x="3477" y="3081"/>
                  </a:cubicBezTo>
                  <a:cubicBezTo>
                    <a:pt x="4008" y="3081"/>
                    <a:pt x="4657" y="3024"/>
                    <a:pt x="5230" y="2811"/>
                  </a:cubicBezTo>
                  <a:cubicBezTo>
                    <a:pt x="6204" y="4225"/>
                    <a:pt x="7683" y="5184"/>
                    <a:pt x="7683" y="5184"/>
                  </a:cubicBezTo>
                  <a:cubicBezTo>
                    <a:pt x="7841" y="5016"/>
                    <a:pt x="7813" y="4744"/>
                    <a:pt x="7813" y="4744"/>
                  </a:cubicBezTo>
                  <a:cubicBezTo>
                    <a:pt x="7813" y="4744"/>
                    <a:pt x="6662" y="4011"/>
                    <a:pt x="5577" y="2547"/>
                  </a:cubicBezTo>
                  <a:cubicBezTo>
                    <a:pt x="4573" y="1191"/>
                    <a:pt x="4764" y="0"/>
                    <a:pt x="3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30"/>
          <p:cNvGrpSpPr/>
          <p:nvPr/>
        </p:nvGrpSpPr>
        <p:grpSpPr>
          <a:xfrm>
            <a:off x="5912308" y="1336538"/>
            <a:ext cx="3076499" cy="3062355"/>
            <a:chOff x="9860225" y="-1879952"/>
            <a:chExt cx="3136085" cy="3121666"/>
          </a:xfrm>
        </p:grpSpPr>
        <p:sp>
          <p:nvSpPr>
            <p:cNvPr id="324" name="Google Shape;324;p30"/>
            <p:cNvSpPr/>
            <p:nvPr/>
          </p:nvSpPr>
          <p:spPr>
            <a:xfrm>
              <a:off x="11152592" y="-1789329"/>
              <a:ext cx="462333" cy="449905"/>
            </a:xfrm>
            <a:custGeom>
              <a:rect b="b" l="l" r="r" t="t"/>
              <a:pathLst>
                <a:path extrusionOk="0" h="1122" w="1153">
                  <a:moveTo>
                    <a:pt x="0" y="0"/>
                  </a:moveTo>
                  <a:lnTo>
                    <a:pt x="0" y="0"/>
                  </a:lnTo>
                  <a:cubicBezTo>
                    <a:pt x="2" y="6"/>
                    <a:pt x="3" y="12"/>
                    <a:pt x="5" y="18"/>
                  </a:cubicBezTo>
                  <a:cubicBezTo>
                    <a:pt x="95" y="419"/>
                    <a:pt x="253" y="798"/>
                    <a:pt x="657" y="1012"/>
                  </a:cubicBezTo>
                  <a:cubicBezTo>
                    <a:pt x="777" y="1075"/>
                    <a:pt x="945" y="1121"/>
                    <a:pt x="1089" y="1121"/>
                  </a:cubicBezTo>
                  <a:cubicBezTo>
                    <a:pt x="1111" y="1121"/>
                    <a:pt x="1132" y="1120"/>
                    <a:pt x="1152" y="1118"/>
                  </a:cubicBezTo>
                  <a:lnTo>
                    <a:pt x="1152" y="1113"/>
                  </a:lnTo>
                  <a:cubicBezTo>
                    <a:pt x="1123" y="824"/>
                    <a:pt x="990" y="548"/>
                    <a:pt x="783" y="345"/>
                  </a:cubicBezTo>
                  <a:cubicBezTo>
                    <a:pt x="574" y="144"/>
                    <a:pt x="292" y="1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11152592" y="-1789329"/>
              <a:ext cx="462333" cy="446697"/>
            </a:xfrm>
            <a:custGeom>
              <a:rect b="b" l="l" r="r" t="t"/>
              <a:pathLst>
                <a:path extrusionOk="0" h="1114" w="1153">
                  <a:moveTo>
                    <a:pt x="0" y="0"/>
                  </a:moveTo>
                  <a:lnTo>
                    <a:pt x="0" y="0"/>
                  </a:lnTo>
                  <a:cubicBezTo>
                    <a:pt x="2" y="6"/>
                    <a:pt x="3" y="12"/>
                    <a:pt x="5" y="18"/>
                  </a:cubicBezTo>
                  <a:cubicBezTo>
                    <a:pt x="436" y="270"/>
                    <a:pt x="874" y="702"/>
                    <a:pt x="1152" y="1114"/>
                  </a:cubicBezTo>
                  <a:cubicBezTo>
                    <a:pt x="1123" y="827"/>
                    <a:pt x="990" y="549"/>
                    <a:pt x="783" y="347"/>
                  </a:cubicBezTo>
                  <a:cubicBezTo>
                    <a:pt x="574" y="144"/>
                    <a:pt x="292" y="19"/>
                    <a:pt x="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11573222" y="-1608886"/>
              <a:ext cx="125909" cy="277883"/>
            </a:xfrm>
            <a:custGeom>
              <a:rect b="b" l="l" r="r" t="t"/>
              <a:pathLst>
                <a:path extrusionOk="0" h="693" w="314">
                  <a:moveTo>
                    <a:pt x="236" y="1"/>
                  </a:moveTo>
                  <a:cubicBezTo>
                    <a:pt x="211" y="1"/>
                    <a:pt x="185" y="8"/>
                    <a:pt x="164" y="21"/>
                  </a:cubicBezTo>
                  <a:cubicBezTo>
                    <a:pt x="118" y="50"/>
                    <a:pt x="88" y="100"/>
                    <a:pt x="69" y="151"/>
                  </a:cubicBezTo>
                  <a:cubicBezTo>
                    <a:pt x="1" y="326"/>
                    <a:pt x="19" y="534"/>
                    <a:pt x="117" y="692"/>
                  </a:cubicBezTo>
                  <a:cubicBezTo>
                    <a:pt x="135" y="685"/>
                    <a:pt x="154" y="680"/>
                    <a:pt x="172" y="673"/>
                  </a:cubicBezTo>
                  <a:cubicBezTo>
                    <a:pt x="130" y="452"/>
                    <a:pt x="183" y="215"/>
                    <a:pt x="314" y="31"/>
                  </a:cubicBezTo>
                  <a:cubicBezTo>
                    <a:pt x="294" y="10"/>
                    <a:pt x="265" y="1"/>
                    <a:pt x="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11271078" y="-1539904"/>
              <a:ext cx="1110722" cy="940310"/>
            </a:xfrm>
            <a:custGeom>
              <a:rect b="b" l="l" r="r" t="t"/>
              <a:pathLst>
                <a:path extrusionOk="0" h="2345" w="2770">
                  <a:moveTo>
                    <a:pt x="1647" y="0"/>
                  </a:moveTo>
                  <a:cubicBezTo>
                    <a:pt x="1575" y="0"/>
                    <a:pt x="1504" y="11"/>
                    <a:pt x="1437" y="35"/>
                  </a:cubicBezTo>
                  <a:cubicBezTo>
                    <a:pt x="1262" y="106"/>
                    <a:pt x="1143" y="270"/>
                    <a:pt x="983" y="371"/>
                  </a:cubicBezTo>
                  <a:cubicBezTo>
                    <a:pt x="751" y="517"/>
                    <a:pt x="441" y="522"/>
                    <a:pt x="238" y="704"/>
                  </a:cubicBezTo>
                  <a:cubicBezTo>
                    <a:pt x="1" y="918"/>
                    <a:pt x="0" y="1299"/>
                    <a:pt x="119" y="1596"/>
                  </a:cubicBezTo>
                  <a:cubicBezTo>
                    <a:pt x="219" y="1847"/>
                    <a:pt x="396" y="2075"/>
                    <a:pt x="632" y="2212"/>
                  </a:cubicBezTo>
                  <a:cubicBezTo>
                    <a:pt x="780" y="2297"/>
                    <a:pt x="951" y="2345"/>
                    <a:pt x="1121" y="2345"/>
                  </a:cubicBezTo>
                  <a:cubicBezTo>
                    <a:pt x="1222" y="2345"/>
                    <a:pt x="1323" y="2328"/>
                    <a:pt x="1418" y="2293"/>
                  </a:cubicBezTo>
                  <a:cubicBezTo>
                    <a:pt x="1554" y="2242"/>
                    <a:pt x="1682" y="2155"/>
                    <a:pt x="1826" y="2135"/>
                  </a:cubicBezTo>
                  <a:cubicBezTo>
                    <a:pt x="1899" y="2124"/>
                    <a:pt x="1972" y="2133"/>
                    <a:pt x="2045" y="2123"/>
                  </a:cubicBezTo>
                  <a:cubicBezTo>
                    <a:pt x="2247" y="2098"/>
                    <a:pt x="2414" y="1945"/>
                    <a:pt x="2524" y="1772"/>
                  </a:cubicBezTo>
                  <a:cubicBezTo>
                    <a:pt x="2726" y="1449"/>
                    <a:pt x="2769" y="1028"/>
                    <a:pt x="2622" y="677"/>
                  </a:cubicBezTo>
                  <a:cubicBezTo>
                    <a:pt x="2474" y="325"/>
                    <a:pt x="2136" y="59"/>
                    <a:pt x="1759" y="8"/>
                  </a:cubicBezTo>
                  <a:cubicBezTo>
                    <a:pt x="1722" y="3"/>
                    <a:pt x="1684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11271078" y="-1539904"/>
              <a:ext cx="1110722" cy="940310"/>
            </a:xfrm>
            <a:custGeom>
              <a:rect b="b" l="l" r="r" t="t"/>
              <a:pathLst>
                <a:path extrusionOk="0" h="2345" w="2770">
                  <a:moveTo>
                    <a:pt x="1647" y="0"/>
                  </a:moveTo>
                  <a:cubicBezTo>
                    <a:pt x="1575" y="0"/>
                    <a:pt x="1504" y="11"/>
                    <a:pt x="1437" y="35"/>
                  </a:cubicBezTo>
                  <a:cubicBezTo>
                    <a:pt x="1262" y="106"/>
                    <a:pt x="1143" y="270"/>
                    <a:pt x="983" y="371"/>
                  </a:cubicBezTo>
                  <a:cubicBezTo>
                    <a:pt x="751" y="517"/>
                    <a:pt x="441" y="522"/>
                    <a:pt x="238" y="704"/>
                  </a:cubicBezTo>
                  <a:cubicBezTo>
                    <a:pt x="1" y="918"/>
                    <a:pt x="0" y="1299"/>
                    <a:pt x="119" y="1596"/>
                  </a:cubicBezTo>
                  <a:cubicBezTo>
                    <a:pt x="219" y="1847"/>
                    <a:pt x="396" y="2075"/>
                    <a:pt x="632" y="2212"/>
                  </a:cubicBezTo>
                  <a:cubicBezTo>
                    <a:pt x="780" y="2297"/>
                    <a:pt x="951" y="2345"/>
                    <a:pt x="1121" y="2345"/>
                  </a:cubicBezTo>
                  <a:cubicBezTo>
                    <a:pt x="1222" y="2345"/>
                    <a:pt x="1323" y="2328"/>
                    <a:pt x="1418" y="2293"/>
                  </a:cubicBezTo>
                  <a:cubicBezTo>
                    <a:pt x="1554" y="2242"/>
                    <a:pt x="1682" y="2155"/>
                    <a:pt x="1826" y="2135"/>
                  </a:cubicBezTo>
                  <a:cubicBezTo>
                    <a:pt x="1899" y="2124"/>
                    <a:pt x="1972" y="2133"/>
                    <a:pt x="2045" y="2123"/>
                  </a:cubicBezTo>
                  <a:cubicBezTo>
                    <a:pt x="2247" y="2098"/>
                    <a:pt x="2414" y="1945"/>
                    <a:pt x="2524" y="1772"/>
                  </a:cubicBezTo>
                  <a:cubicBezTo>
                    <a:pt x="2726" y="1449"/>
                    <a:pt x="2769" y="1028"/>
                    <a:pt x="2622" y="677"/>
                  </a:cubicBezTo>
                  <a:cubicBezTo>
                    <a:pt x="2474" y="325"/>
                    <a:pt x="2136" y="59"/>
                    <a:pt x="1759" y="8"/>
                  </a:cubicBezTo>
                  <a:cubicBezTo>
                    <a:pt x="1722" y="3"/>
                    <a:pt x="1684" y="0"/>
                    <a:pt x="1647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11840270" y="-1520681"/>
              <a:ext cx="207308" cy="160394"/>
            </a:xfrm>
            <a:custGeom>
              <a:rect b="b" l="l" r="r" t="t"/>
              <a:pathLst>
                <a:path extrusionOk="0" h="400" w="517">
                  <a:moveTo>
                    <a:pt x="192" y="0"/>
                  </a:moveTo>
                  <a:cubicBezTo>
                    <a:pt x="134" y="0"/>
                    <a:pt x="82" y="22"/>
                    <a:pt x="54" y="65"/>
                  </a:cubicBezTo>
                  <a:cubicBezTo>
                    <a:pt x="0" y="147"/>
                    <a:pt x="49" y="273"/>
                    <a:pt x="161" y="347"/>
                  </a:cubicBezTo>
                  <a:cubicBezTo>
                    <a:pt x="214" y="382"/>
                    <a:pt x="272" y="399"/>
                    <a:pt x="325" y="399"/>
                  </a:cubicBezTo>
                  <a:cubicBezTo>
                    <a:pt x="383" y="399"/>
                    <a:pt x="435" y="377"/>
                    <a:pt x="463" y="334"/>
                  </a:cubicBezTo>
                  <a:cubicBezTo>
                    <a:pt x="516" y="253"/>
                    <a:pt x="469" y="127"/>
                    <a:pt x="355" y="52"/>
                  </a:cubicBezTo>
                  <a:cubicBezTo>
                    <a:pt x="302" y="18"/>
                    <a:pt x="244" y="0"/>
                    <a:pt x="192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9910111" y="-433586"/>
              <a:ext cx="1176483" cy="1455175"/>
            </a:xfrm>
            <a:custGeom>
              <a:rect b="b" l="l" r="r" t="t"/>
              <a:pathLst>
                <a:path extrusionOk="0" h="3629" w="2934">
                  <a:moveTo>
                    <a:pt x="1267" y="0"/>
                  </a:moveTo>
                  <a:cubicBezTo>
                    <a:pt x="1106" y="0"/>
                    <a:pt x="948" y="65"/>
                    <a:pt x="805" y="180"/>
                  </a:cubicBezTo>
                  <a:cubicBezTo>
                    <a:pt x="467" y="452"/>
                    <a:pt x="1" y="768"/>
                    <a:pt x="415" y="1657"/>
                  </a:cubicBezTo>
                  <a:cubicBezTo>
                    <a:pt x="803" y="2487"/>
                    <a:pt x="1515" y="3628"/>
                    <a:pt x="2255" y="3628"/>
                  </a:cubicBezTo>
                  <a:cubicBezTo>
                    <a:pt x="2306" y="3628"/>
                    <a:pt x="2356" y="3623"/>
                    <a:pt x="2406" y="3612"/>
                  </a:cubicBezTo>
                  <a:cubicBezTo>
                    <a:pt x="2934" y="3498"/>
                    <a:pt x="2601" y="1717"/>
                    <a:pt x="2186" y="829"/>
                  </a:cubicBezTo>
                  <a:cubicBezTo>
                    <a:pt x="1913" y="243"/>
                    <a:pt x="1582" y="0"/>
                    <a:pt x="1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9917336" y="-433586"/>
              <a:ext cx="1176483" cy="1455175"/>
            </a:xfrm>
            <a:custGeom>
              <a:rect b="b" l="l" r="r" t="t"/>
              <a:pathLst>
                <a:path extrusionOk="0" h="3629" w="2934">
                  <a:moveTo>
                    <a:pt x="1267" y="0"/>
                  </a:moveTo>
                  <a:cubicBezTo>
                    <a:pt x="1106" y="0"/>
                    <a:pt x="948" y="65"/>
                    <a:pt x="805" y="180"/>
                  </a:cubicBezTo>
                  <a:cubicBezTo>
                    <a:pt x="467" y="452"/>
                    <a:pt x="1" y="768"/>
                    <a:pt x="415" y="1657"/>
                  </a:cubicBezTo>
                  <a:cubicBezTo>
                    <a:pt x="803" y="2487"/>
                    <a:pt x="1515" y="3628"/>
                    <a:pt x="2255" y="3628"/>
                  </a:cubicBezTo>
                  <a:cubicBezTo>
                    <a:pt x="2306" y="3628"/>
                    <a:pt x="2356" y="3623"/>
                    <a:pt x="2406" y="3612"/>
                  </a:cubicBezTo>
                  <a:cubicBezTo>
                    <a:pt x="2934" y="3498"/>
                    <a:pt x="2601" y="1717"/>
                    <a:pt x="2186" y="829"/>
                  </a:cubicBezTo>
                  <a:cubicBezTo>
                    <a:pt x="1913" y="243"/>
                    <a:pt x="1582" y="0"/>
                    <a:pt x="1267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0316142" y="-566727"/>
              <a:ext cx="1044960" cy="1470813"/>
            </a:xfrm>
            <a:custGeom>
              <a:rect b="b" l="l" r="r" t="t"/>
              <a:pathLst>
                <a:path extrusionOk="0" h="3668" w="2606">
                  <a:moveTo>
                    <a:pt x="1183" y="0"/>
                  </a:moveTo>
                  <a:cubicBezTo>
                    <a:pt x="1084" y="0"/>
                    <a:pt x="983" y="7"/>
                    <a:pt x="881" y="12"/>
                  </a:cubicBezTo>
                  <a:cubicBezTo>
                    <a:pt x="342" y="37"/>
                    <a:pt x="1" y="478"/>
                    <a:pt x="283" y="1416"/>
                  </a:cubicBezTo>
                  <a:cubicBezTo>
                    <a:pt x="543" y="2284"/>
                    <a:pt x="1359" y="3668"/>
                    <a:pt x="1857" y="3668"/>
                  </a:cubicBezTo>
                  <a:cubicBezTo>
                    <a:pt x="1897" y="3668"/>
                    <a:pt x="1935" y="3659"/>
                    <a:pt x="1971" y="3640"/>
                  </a:cubicBezTo>
                  <a:cubicBezTo>
                    <a:pt x="2605" y="3300"/>
                    <a:pt x="2436" y="1791"/>
                    <a:pt x="2154" y="853"/>
                  </a:cubicBezTo>
                  <a:cubicBezTo>
                    <a:pt x="1930" y="105"/>
                    <a:pt x="1573" y="0"/>
                    <a:pt x="1183" y="0"/>
                  </a:cubicBezTo>
                  <a:close/>
                </a:path>
              </a:pathLst>
            </a:custGeom>
            <a:solidFill>
              <a:srgbClr val="CE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10039063" y="-581163"/>
              <a:ext cx="1204150" cy="1543792"/>
            </a:xfrm>
            <a:custGeom>
              <a:rect b="b" l="l" r="r" t="t"/>
              <a:pathLst>
                <a:path extrusionOk="0" h="3850" w="3003">
                  <a:moveTo>
                    <a:pt x="1364" y="0"/>
                  </a:moveTo>
                  <a:cubicBezTo>
                    <a:pt x="1212" y="0"/>
                    <a:pt x="1059" y="36"/>
                    <a:pt x="910" y="93"/>
                  </a:cubicBezTo>
                  <a:cubicBezTo>
                    <a:pt x="387" y="291"/>
                    <a:pt x="0" y="720"/>
                    <a:pt x="360" y="1668"/>
                  </a:cubicBezTo>
                  <a:cubicBezTo>
                    <a:pt x="692" y="2537"/>
                    <a:pt x="1463" y="3849"/>
                    <a:pt x="2146" y="3849"/>
                  </a:cubicBezTo>
                  <a:cubicBezTo>
                    <a:pt x="2208" y="3849"/>
                    <a:pt x="2269" y="3838"/>
                    <a:pt x="2329" y="3816"/>
                  </a:cubicBezTo>
                  <a:cubicBezTo>
                    <a:pt x="3003" y="3559"/>
                    <a:pt x="2729" y="1849"/>
                    <a:pt x="2368" y="901"/>
                  </a:cubicBezTo>
                  <a:cubicBezTo>
                    <a:pt x="2110" y="224"/>
                    <a:pt x="1743" y="0"/>
                    <a:pt x="1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10664596" y="371978"/>
              <a:ext cx="1087465" cy="869736"/>
            </a:xfrm>
            <a:custGeom>
              <a:rect b="b" l="l" r="r" t="t"/>
              <a:pathLst>
                <a:path extrusionOk="0" h="2169" w="2712">
                  <a:moveTo>
                    <a:pt x="714" y="1"/>
                  </a:moveTo>
                  <a:cubicBezTo>
                    <a:pt x="666" y="1"/>
                    <a:pt x="618" y="5"/>
                    <a:pt x="570" y="16"/>
                  </a:cubicBezTo>
                  <a:cubicBezTo>
                    <a:pt x="259" y="88"/>
                    <a:pt x="74" y="422"/>
                    <a:pt x="34" y="739"/>
                  </a:cubicBezTo>
                  <a:cubicBezTo>
                    <a:pt x="0" y="1008"/>
                    <a:pt x="47" y="1292"/>
                    <a:pt x="186" y="1525"/>
                  </a:cubicBezTo>
                  <a:cubicBezTo>
                    <a:pt x="327" y="1759"/>
                    <a:pt x="565" y="1936"/>
                    <a:pt x="834" y="1977"/>
                  </a:cubicBezTo>
                  <a:cubicBezTo>
                    <a:pt x="979" y="1999"/>
                    <a:pt x="1132" y="1983"/>
                    <a:pt x="1269" y="2036"/>
                  </a:cubicBezTo>
                  <a:cubicBezTo>
                    <a:pt x="1337" y="2062"/>
                    <a:pt x="1397" y="2104"/>
                    <a:pt x="1466" y="2132"/>
                  </a:cubicBezTo>
                  <a:cubicBezTo>
                    <a:pt x="1529" y="2157"/>
                    <a:pt x="1594" y="2168"/>
                    <a:pt x="1661" y="2168"/>
                  </a:cubicBezTo>
                  <a:cubicBezTo>
                    <a:pt x="1797" y="2168"/>
                    <a:pt x="1935" y="2122"/>
                    <a:pt x="2055" y="2056"/>
                  </a:cubicBezTo>
                  <a:cubicBezTo>
                    <a:pt x="2389" y="1871"/>
                    <a:pt x="2629" y="1523"/>
                    <a:pt x="2670" y="1145"/>
                  </a:cubicBezTo>
                  <a:cubicBezTo>
                    <a:pt x="2711" y="766"/>
                    <a:pt x="2544" y="369"/>
                    <a:pt x="2238" y="144"/>
                  </a:cubicBezTo>
                  <a:cubicBezTo>
                    <a:pt x="2150" y="79"/>
                    <a:pt x="2050" y="28"/>
                    <a:pt x="1943" y="13"/>
                  </a:cubicBezTo>
                  <a:cubicBezTo>
                    <a:pt x="1918" y="10"/>
                    <a:pt x="1894" y="8"/>
                    <a:pt x="1869" y="8"/>
                  </a:cubicBezTo>
                  <a:cubicBezTo>
                    <a:pt x="1706" y="8"/>
                    <a:pt x="1546" y="75"/>
                    <a:pt x="1383" y="83"/>
                  </a:cubicBezTo>
                  <a:cubicBezTo>
                    <a:pt x="1369" y="83"/>
                    <a:pt x="1356" y="84"/>
                    <a:pt x="1342" y="84"/>
                  </a:cubicBezTo>
                  <a:cubicBezTo>
                    <a:pt x="1132" y="84"/>
                    <a:pt x="921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0663396" y="368765"/>
              <a:ext cx="1087465" cy="869736"/>
            </a:xfrm>
            <a:custGeom>
              <a:rect b="b" l="l" r="r" t="t"/>
              <a:pathLst>
                <a:path extrusionOk="0" h="2169" w="2712">
                  <a:moveTo>
                    <a:pt x="714" y="1"/>
                  </a:moveTo>
                  <a:cubicBezTo>
                    <a:pt x="666" y="1"/>
                    <a:pt x="618" y="5"/>
                    <a:pt x="570" y="16"/>
                  </a:cubicBezTo>
                  <a:cubicBezTo>
                    <a:pt x="259" y="88"/>
                    <a:pt x="74" y="422"/>
                    <a:pt x="34" y="739"/>
                  </a:cubicBezTo>
                  <a:cubicBezTo>
                    <a:pt x="0" y="1008"/>
                    <a:pt x="47" y="1292"/>
                    <a:pt x="186" y="1525"/>
                  </a:cubicBezTo>
                  <a:cubicBezTo>
                    <a:pt x="327" y="1759"/>
                    <a:pt x="565" y="1936"/>
                    <a:pt x="834" y="1977"/>
                  </a:cubicBezTo>
                  <a:cubicBezTo>
                    <a:pt x="979" y="1999"/>
                    <a:pt x="1132" y="1983"/>
                    <a:pt x="1269" y="2036"/>
                  </a:cubicBezTo>
                  <a:cubicBezTo>
                    <a:pt x="1337" y="2062"/>
                    <a:pt x="1397" y="2104"/>
                    <a:pt x="1466" y="2132"/>
                  </a:cubicBezTo>
                  <a:cubicBezTo>
                    <a:pt x="1529" y="2157"/>
                    <a:pt x="1594" y="2168"/>
                    <a:pt x="1661" y="2168"/>
                  </a:cubicBezTo>
                  <a:cubicBezTo>
                    <a:pt x="1797" y="2168"/>
                    <a:pt x="1935" y="2122"/>
                    <a:pt x="2055" y="2056"/>
                  </a:cubicBezTo>
                  <a:cubicBezTo>
                    <a:pt x="2389" y="1871"/>
                    <a:pt x="2629" y="1523"/>
                    <a:pt x="2670" y="1145"/>
                  </a:cubicBezTo>
                  <a:cubicBezTo>
                    <a:pt x="2711" y="766"/>
                    <a:pt x="2544" y="369"/>
                    <a:pt x="2238" y="144"/>
                  </a:cubicBezTo>
                  <a:cubicBezTo>
                    <a:pt x="2150" y="79"/>
                    <a:pt x="2050" y="28"/>
                    <a:pt x="1943" y="13"/>
                  </a:cubicBezTo>
                  <a:cubicBezTo>
                    <a:pt x="1918" y="10"/>
                    <a:pt x="1894" y="8"/>
                    <a:pt x="1869" y="8"/>
                  </a:cubicBezTo>
                  <a:cubicBezTo>
                    <a:pt x="1706" y="8"/>
                    <a:pt x="1546" y="75"/>
                    <a:pt x="1383" y="83"/>
                  </a:cubicBezTo>
                  <a:cubicBezTo>
                    <a:pt x="1369" y="83"/>
                    <a:pt x="1356" y="84"/>
                    <a:pt x="1342" y="84"/>
                  </a:cubicBezTo>
                  <a:cubicBezTo>
                    <a:pt x="1132" y="84"/>
                    <a:pt x="921" y="1"/>
                    <a:pt x="714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0347419" y="-802506"/>
              <a:ext cx="178036" cy="312367"/>
            </a:xfrm>
            <a:custGeom>
              <a:rect b="b" l="l" r="r" t="t"/>
              <a:pathLst>
                <a:path extrusionOk="0" h="779" w="444">
                  <a:moveTo>
                    <a:pt x="444" y="1"/>
                  </a:moveTo>
                  <a:cubicBezTo>
                    <a:pt x="444" y="1"/>
                    <a:pt x="217" y="1"/>
                    <a:pt x="110" y="147"/>
                  </a:cubicBezTo>
                  <a:cubicBezTo>
                    <a:pt x="1" y="293"/>
                    <a:pt x="36" y="779"/>
                    <a:pt x="36" y="779"/>
                  </a:cubicBezTo>
                  <a:lnTo>
                    <a:pt x="221" y="667"/>
                  </a:lnTo>
                  <a:cubicBezTo>
                    <a:pt x="181" y="467"/>
                    <a:pt x="444" y="1"/>
                    <a:pt x="444" y="1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10483352" y="-511792"/>
              <a:ext cx="301539" cy="190869"/>
            </a:xfrm>
            <a:custGeom>
              <a:rect b="b" l="l" r="r" t="t"/>
              <a:pathLst>
                <a:path extrusionOk="0" h="476" w="752">
                  <a:moveTo>
                    <a:pt x="283" y="1"/>
                  </a:moveTo>
                  <a:cubicBezTo>
                    <a:pt x="162" y="1"/>
                    <a:pt x="63" y="49"/>
                    <a:pt x="36" y="133"/>
                  </a:cubicBezTo>
                  <a:cubicBezTo>
                    <a:pt x="1" y="249"/>
                    <a:pt x="123" y="393"/>
                    <a:pt x="309" y="451"/>
                  </a:cubicBezTo>
                  <a:cubicBezTo>
                    <a:pt x="363" y="468"/>
                    <a:pt x="417" y="476"/>
                    <a:pt x="467" y="476"/>
                  </a:cubicBezTo>
                  <a:cubicBezTo>
                    <a:pt x="590" y="476"/>
                    <a:pt x="689" y="427"/>
                    <a:pt x="715" y="344"/>
                  </a:cubicBezTo>
                  <a:cubicBezTo>
                    <a:pt x="751" y="227"/>
                    <a:pt x="629" y="84"/>
                    <a:pt x="442" y="26"/>
                  </a:cubicBezTo>
                  <a:cubicBezTo>
                    <a:pt x="387" y="9"/>
                    <a:pt x="333" y="1"/>
                    <a:pt x="283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12456988" y="-1839452"/>
              <a:ext cx="111473" cy="617116"/>
            </a:xfrm>
            <a:custGeom>
              <a:rect b="b" l="l" r="r" t="t"/>
              <a:pathLst>
                <a:path extrusionOk="0" h="1539" w="278">
                  <a:moveTo>
                    <a:pt x="134" y="1"/>
                  </a:moveTo>
                  <a:cubicBezTo>
                    <a:pt x="134" y="1"/>
                    <a:pt x="133" y="1"/>
                    <a:pt x="132" y="1"/>
                  </a:cubicBezTo>
                  <a:lnTo>
                    <a:pt x="24" y="10"/>
                  </a:lnTo>
                  <a:cubicBezTo>
                    <a:pt x="10" y="11"/>
                    <a:pt x="1" y="22"/>
                    <a:pt x="3" y="36"/>
                  </a:cubicBezTo>
                  <a:lnTo>
                    <a:pt x="121" y="1518"/>
                  </a:lnTo>
                  <a:cubicBezTo>
                    <a:pt x="121" y="1531"/>
                    <a:pt x="132" y="1539"/>
                    <a:pt x="146" y="1539"/>
                  </a:cubicBezTo>
                  <a:lnTo>
                    <a:pt x="255" y="1531"/>
                  </a:lnTo>
                  <a:cubicBezTo>
                    <a:pt x="268" y="1528"/>
                    <a:pt x="277" y="1518"/>
                    <a:pt x="276" y="1505"/>
                  </a:cubicBezTo>
                  <a:lnTo>
                    <a:pt x="157" y="22"/>
                  </a:lnTo>
                  <a:cubicBezTo>
                    <a:pt x="156" y="10"/>
                    <a:pt x="147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2467414" y="-1879952"/>
              <a:ext cx="166809" cy="614710"/>
            </a:xfrm>
            <a:custGeom>
              <a:rect b="b" l="l" r="r" t="t"/>
              <a:pathLst>
                <a:path extrusionOk="0" h="1533" w="416">
                  <a:moveTo>
                    <a:pt x="280" y="0"/>
                  </a:moveTo>
                  <a:cubicBezTo>
                    <a:pt x="270" y="0"/>
                    <a:pt x="260" y="9"/>
                    <a:pt x="258" y="21"/>
                  </a:cubicBezTo>
                  <a:lnTo>
                    <a:pt x="2" y="1486"/>
                  </a:lnTo>
                  <a:cubicBezTo>
                    <a:pt x="1" y="1500"/>
                    <a:pt x="10" y="1512"/>
                    <a:pt x="22" y="1514"/>
                  </a:cubicBezTo>
                  <a:lnTo>
                    <a:pt x="130" y="1533"/>
                  </a:lnTo>
                  <a:cubicBezTo>
                    <a:pt x="132" y="1533"/>
                    <a:pt x="133" y="1533"/>
                    <a:pt x="134" y="1533"/>
                  </a:cubicBezTo>
                  <a:cubicBezTo>
                    <a:pt x="145" y="1533"/>
                    <a:pt x="156" y="1525"/>
                    <a:pt x="158" y="1513"/>
                  </a:cubicBezTo>
                  <a:lnTo>
                    <a:pt x="414" y="47"/>
                  </a:lnTo>
                  <a:cubicBezTo>
                    <a:pt x="416" y="33"/>
                    <a:pt x="406" y="22"/>
                    <a:pt x="394" y="19"/>
                  </a:cubicBezTo>
                  <a:lnTo>
                    <a:pt x="285" y="1"/>
                  </a:lnTo>
                  <a:cubicBezTo>
                    <a:pt x="283" y="0"/>
                    <a:pt x="282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12512725" y="-1671440"/>
              <a:ext cx="298732" cy="583834"/>
            </a:xfrm>
            <a:custGeom>
              <a:rect b="b" l="l" r="r" t="t"/>
              <a:pathLst>
                <a:path extrusionOk="0" h="1456" w="745">
                  <a:moveTo>
                    <a:pt x="618" y="1"/>
                  </a:moveTo>
                  <a:cubicBezTo>
                    <a:pt x="609" y="1"/>
                    <a:pt x="601" y="6"/>
                    <a:pt x="597" y="15"/>
                  </a:cubicBezTo>
                  <a:lnTo>
                    <a:pt x="6" y="1380"/>
                  </a:lnTo>
                  <a:cubicBezTo>
                    <a:pt x="1" y="1391"/>
                    <a:pt x="6" y="1404"/>
                    <a:pt x="17" y="1410"/>
                  </a:cubicBezTo>
                  <a:lnTo>
                    <a:pt x="117" y="1454"/>
                  </a:lnTo>
                  <a:cubicBezTo>
                    <a:pt x="120" y="1455"/>
                    <a:pt x="124" y="1456"/>
                    <a:pt x="127" y="1456"/>
                  </a:cubicBezTo>
                  <a:cubicBezTo>
                    <a:pt x="136" y="1456"/>
                    <a:pt x="145" y="1450"/>
                    <a:pt x="148" y="1441"/>
                  </a:cubicBezTo>
                  <a:lnTo>
                    <a:pt x="740" y="77"/>
                  </a:lnTo>
                  <a:cubicBezTo>
                    <a:pt x="745" y="65"/>
                    <a:pt x="740" y="50"/>
                    <a:pt x="728" y="46"/>
                  </a:cubicBezTo>
                  <a:lnTo>
                    <a:pt x="628" y="3"/>
                  </a:lnTo>
                  <a:cubicBezTo>
                    <a:pt x="625" y="2"/>
                    <a:pt x="622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12570065" y="-1776097"/>
              <a:ext cx="85810" cy="617116"/>
            </a:xfrm>
            <a:custGeom>
              <a:rect b="b" l="l" r="r" t="t"/>
              <a:pathLst>
                <a:path extrusionOk="0" h="1539" w="214">
                  <a:moveTo>
                    <a:pt x="82" y="1"/>
                  </a:moveTo>
                  <a:cubicBezTo>
                    <a:pt x="69" y="1"/>
                    <a:pt x="59" y="10"/>
                    <a:pt x="58" y="23"/>
                  </a:cubicBezTo>
                  <a:lnTo>
                    <a:pt x="2" y="1510"/>
                  </a:lnTo>
                  <a:cubicBezTo>
                    <a:pt x="1" y="1523"/>
                    <a:pt x="11" y="1536"/>
                    <a:pt x="24" y="1536"/>
                  </a:cubicBezTo>
                  <a:lnTo>
                    <a:pt x="133" y="1539"/>
                  </a:lnTo>
                  <a:cubicBezTo>
                    <a:pt x="146" y="1539"/>
                    <a:pt x="157" y="1531"/>
                    <a:pt x="159" y="1517"/>
                  </a:cubicBezTo>
                  <a:lnTo>
                    <a:pt x="213" y="30"/>
                  </a:lnTo>
                  <a:cubicBezTo>
                    <a:pt x="213" y="17"/>
                    <a:pt x="204" y="6"/>
                    <a:pt x="191" y="5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12533175" y="-1809780"/>
              <a:ext cx="236179" cy="603081"/>
            </a:xfrm>
            <a:custGeom>
              <a:rect b="b" l="l" r="r" t="t"/>
              <a:pathLst>
                <a:path extrusionOk="0" h="1504" w="589">
                  <a:moveTo>
                    <a:pt x="459" y="1"/>
                  </a:moveTo>
                  <a:cubicBezTo>
                    <a:pt x="449" y="1"/>
                    <a:pt x="439" y="8"/>
                    <a:pt x="436" y="17"/>
                  </a:cubicBezTo>
                  <a:lnTo>
                    <a:pt x="4" y="1442"/>
                  </a:lnTo>
                  <a:cubicBezTo>
                    <a:pt x="0" y="1453"/>
                    <a:pt x="7" y="1467"/>
                    <a:pt x="20" y="1470"/>
                  </a:cubicBezTo>
                  <a:lnTo>
                    <a:pt x="124" y="1502"/>
                  </a:lnTo>
                  <a:cubicBezTo>
                    <a:pt x="126" y="1503"/>
                    <a:pt x="129" y="1503"/>
                    <a:pt x="131" y="1503"/>
                  </a:cubicBezTo>
                  <a:cubicBezTo>
                    <a:pt x="141" y="1503"/>
                    <a:pt x="150" y="1496"/>
                    <a:pt x="153" y="1486"/>
                  </a:cubicBezTo>
                  <a:lnTo>
                    <a:pt x="584" y="63"/>
                  </a:lnTo>
                  <a:cubicBezTo>
                    <a:pt x="589" y="51"/>
                    <a:pt x="582" y="37"/>
                    <a:pt x="569" y="33"/>
                  </a:cubicBezTo>
                  <a:lnTo>
                    <a:pt x="465" y="2"/>
                  </a:lnTo>
                  <a:cubicBezTo>
                    <a:pt x="463" y="1"/>
                    <a:pt x="461" y="1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12272937" y="-1454106"/>
              <a:ext cx="635156" cy="1648449"/>
            </a:xfrm>
            <a:custGeom>
              <a:rect b="b" l="l" r="r" t="t"/>
              <a:pathLst>
                <a:path extrusionOk="0" h="4111" w="1584">
                  <a:moveTo>
                    <a:pt x="563" y="1"/>
                  </a:moveTo>
                  <a:cubicBezTo>
                    <a:pt x="239" y="1"/>
                    <a:pt x="0" y="248"/>
                    <a:pt x="15" y="593"/>
                  </a:cubicBezTo>
                  <a:lnTo>
                    <a:pt x="169" y="3942"/>
                  </a:lnTo>
                  <a:cubicBezTo>
                    <a:pt x="174" y="4054"/>
                    <a:pt x="195" y="4110"/>
                    <a:pt x="224" y="4110"/>
                  </a:cubicBezTo>
                  <a:cubicBezTo>
                    <a:pt x="251" y="4110"/>
                    <a:pt x="285" y="4062"/>
                    <a:pt x="321" y="3966"/>
                  </a:cubicBezTo>
                  <a:lnTo>
                    <a:pt x="1439" y="898"/>
                  </a:lnTo>
                  <a:cubicBezTo>
                    <a:pt x="1584" y="502"/>
                    <a:pt x="1362" y="123"/>
                    <a:pt x="944" y="56"/>
                  </a:cubicBezTo>
                  <a:lnTo>
                    <a:pt x="669" y="9"/>
                  </a:lnTo>
                  <a:cubicBezTo>
                    <a:pt x="633" y="4"/>
                    <a:pt x="598" y="1"/>
                    <a:pt x="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12374787" y="-1227951"/>
              <a:ext cx="385344" cy="83004"/>
            </a:xfrm>
            <a:custGeom>
              <a:rect b="b" l="l" r="r" t="t"/>
              <a:pathLst>
                <a:path extrusionOk="0" h="207" w="961">
                  <a:moveTo>
                    <a:pt x="144" y="0"/>
                  </a:moveTo>
                  <a:cubicBezTo>
                    <a:pt x="137" y="0"/>
                    <a:pt x="131" y="0"/>
                    <a:pt x="124" y="0"/>
                  </a:cubicBezTo>
                  <a:cubicBezTo>
                    <a:pt x="88" y="0"/>
                    <a:pt x="37" y="6"/>
                    <a:pt x="0" y="8"/>
                  </a:cubicBezTo>
                  <a:cubicBezTo>
                    <a:pt x="30" y="6"/>
                    <a:pt x="59" y="6"/>
                    <a:pt x="88" y="6"/>
                  </a:cubicBezTo>
                  <a:cubicBezTo>
                    <a:pt x="390" y="6"/>
                    <a:pt x="690" y="74"/>
                    <a:pt x="960" y="207"/>
                  </a:cubicBezTo>
                  <a:cubicBezTo>
                    <a:pt x="712" y="69"/>
                    <a:pt x="427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12384410" y="-1132918"/>
              <a:ext cx="336825" cy="72578"/>
            </a:xfrm>
            <a:custGeom>
              <a:rect b="b" l="l" r="r" t="t"/>
              <a:pathLst>
                <a:path extrusionOk="0" h="181" w="840">
                  <a:moveTo>
                    <a:pt x="164" y="0"/>
                  </a:moveTo>
                  <a:cubicBezTo>
                    <a:pt x="111" y="0"/>
                    <a:pt x="53" y="3"/>
                    <a:pt x="0" y="9"/>
                  </a:cubicBezTo>
                  <a:cubicBezTo>
                    <a:pt x="38" y="8"/>
                    <a:pt x="78" y="7"/>
                    <a:pt x="116" y="7"/>
                  </a:cubicBezTo>
                  <a:cubicBezTo>
                    <a:pt x="132" y="7"/>
                    <a:pt x="148" y="7"/>
                    <a:pt x="164" y="8"/>
                  </a:cubicBezTo>
                  <a:cubicBezTo>
                    <a:pt x="397" y="16"/>
                    <a:pt x="636" y="61"/>
                    <a:pt x="840" y="180"/>
                  </a:cubicBezTo>
                  <a:cubicBezTo>
                    <a:pt x="647" y="51"/>
                    <a:pt x="393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12384410" y="-707473"/>
              <a:ext cx="209714" cy="50524"/>
            </a:xfrm>
            <a:custGeom>
              <a:rect b="b" l="l" r="r" t="t"/>
              <a:pathLst>
                <a:path extrusionOk="0" h="126" w="523">
                  <a:moveTo>
                    <a:pt x="165" y="0"/>
                  </a:moveTo>
                  <a:cubicBezTo>
                    <a:pt x="109" y="0"/>
                    <a:pt x="54" y="10"/>
                    <a:pt x="0" y="31"/>
                  </a:cubicBezTo>
                  <a:cubicBezTo>
                    <a:pt x="23" y="26"/>
                    <a:pt x="45" y="19"/>
                    <a:pt x="68" y="16"/>
                  </a:cubicBezTo>
                  <a:cubicBezTo>
                    <a:pt x="96" y="12"/>
                    <a:pt x="124" y="9"/>
                    <a:pt x="152" y="9"/>
                  </a:cubicBezTo>
                  <a:cubicBezTo>
                    <a:pt x="282" y="9"/>
                    <a:pt x="412" y="57"/>
                    <a:pt x="523" y="126"/>
                  </a:cubicBezTo>
                  <a:cubicBezTo>
                    <a:pt x="421" y="50"/>
                    <a:pt x="293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12374787" y="-833382"/>
              <a:ext cx="258634" cy="57341"/>
            </a:xfrm>
            <a:custGeom>
              <a:rect b="b" l="l" r="r" t="t"/>
              <a:pathLst>
                <a:path extrusionOk="0" h="143" w="645">
                  <a:moveTo>
                    <a:pt x="198" y="1"/>
                  </a:moveTo>
                  <a:cubicBezTo>
                    <a:pt x="130" y="1"/>
                    <a:pt x="63" y="7"/>
                    <a:pt x="0" y="19"/>
                  </a:cubicBezTo>
                  <a:lnTo>
                    <a:pt x="84" y="12"/>
                  </a:lnTo>
                  <a:cubicBezTo>
                    <a:pt x="110" y="11"/>
                    <a:pt x="136" y="10"/>
                    <a:pt x="162" y="10"/>
                  </a:cubicBezTo>
                  <a:cubicBezTo>
                    <a:pt x="331" y="10"/>
                    <a:pt x="506" y="41"/>
                    <a:pt x="645" y="143"/>
                  </a:cubicBezTo>
                  <a:cubicBezTo>
                    <a:pt x="523" y="39"/>
                    <a:pt x="359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2405261" y="-952474"/>
              <a:ext cx="258233" cy="56940"/>
            </a:xfrm>
            <a:custGeom>
              <a:rect b="b" l="l" r="r" t="t"/>
              <a:pathLst>
                <a:path extrusionOk="0" h="142" w="644">
                  <a:moveTo>
                    <a:pt x="199" y="0"/>
                  </a:moveTo>
                  <a:cubicBezTo>
                    <a:pt x="131" y="0"/>
                    <a:pt x="64" y="7"/>
                    <a:pt x="0" y="19"/>
                  </a:cubicBezTo>
                  <a:lnTo>
                    <a:pt x="84" y="11"/>
                  </a:lnTo>
                  <a:cubicBezTo>
                    <a:pt x="108" y="10"/>
                    <a:pt x="131" y="10"/>
                    <a:pt x="155" y="10"/>
                  </a:cubicBezTo>
                  <a:cubicBezTo>
                    <a:pt x="326" y="10"/>
                    <a:pt x="504" y="39"/>
                    <a:pt x="643" y="142"/>
                  </a:cubicBezTo>
                  <a:cubicBezTo>
                    <a:pt x="523" y="38"/>
                    <a:pt x="360" y="0"/>
                    <a:pt x="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10963328" y="-182584"/>
              <a:ext cx="244198" cy="614309"/>
            </a:xfrm>
            <a:custGeom>
              <a:rect b="b" l="l" r="r" t="t"/>
              <a:pathLst>
                <a:path extrusionOk="0" h="1532" w="609">
                  <a:moveTo>
                    <a:pt x="6" y="0"/>
                  </a:moveTo>
                  <a:cubicBezTo>
                    <a:pt x="4" y="6"/>
                    <a:pt x="2" y="12"/>
                    <a:pt x="1" y="18"/>
                  </a:cubicBezTo>
                  <a:cubicBezTo>
                    <a:pt x="257" y="446"/>
                    <a:pt x="432" y="1038"/>
                    <a:pt x="477" y="1532"/>
                  </a:cubicBezTo>
                  <a:cubicBezTo>
                    <a:pt x="591" y="1266"/>
                    <a:pt x="608" y="959"/>
                    <a:pt x="524" y="681"/>
                  </a:cubicBezTo>
                  <a:cubicBezTo>
                    <a:pt x="439" y="402"/>
                    <a:pt x="251" y="157"/>
                    <a:pt x="6" y="0"/>
                  </a:cubicBezTo>
                  <a:close/>
                </a:path>
              </a:pathLst>
            </a:custGeom>
            <a:solidFill>
              <a:srgbClr val="497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11150186" y="218000"/>
              <a:ext cx="201293" cy="231769"/>
            </a:xfrm>
            <a:custGeom>
              <a:rect b="b" l="l" r="r" t="t"/>
              <a:pathLst>
                <a:path extrusionOk="0" h="578" w="502">
                  <a:moveTo>
                    <a:pt x="382" y="0"/>
                  </a:moveTo>
                  <a:cubicBezTo>
                    <a:pt x="380" y="0"/>
                    <a:pt x="377" y="0"/>
                    <a:pt x="375" y="0"/>
                  </a:cubicBezTo>
                  <a:cubicBezTo>
                    <a:pt x="320" y="2"/>
                    <a:pt x="272" y="33"/>
                    <a:pt x="230" y="67"/>
                  </a:cubicBezTo>
                  <a:cubicBezTo>
                    <a:pt x="84" y="187"/>
                    <a:pt x="0" y="377"/>
                    <a:pt x="11" y="567"/>
                  </a:cubicBezTo>
                  <a:cubicBezTo>
                    <a:pt x="30" y="571"/>
                    <a:pt x="48" y="574"/>
                    <a:pt x="67" y="577"/>
                  </a:cubicBezTo>
                  <a:cubicBezTo>
                    <a:pt x="138" y="363"/>
                    <a:pt x="299" y="181"/>
                    <a:pt x="501" y="82"/>
                  </a:cubicBezTo>
                  <a:cubicBezTo>
                    <a:pt x="489" y="31"/>
                    <a:pt x="435" y="0"/>
                    <a:pt x="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11435685" y="453378"/>
              <a:ext cx="176031" cy="186458"/>
            </a:xfrm>
            <a:custGeom>
              <a:rect b="b" l="l" r="r" t="t"/>
              <a:pathLst>
                <a:path extrusionOk="0" h="465" w="439">
                  <a:moveTo>
                    <a:pt x="169" y="0"/>
                  </a:moveTo>
                  <a:cubicBezTo>
                    <a:pt x="147" y="0"/>
                    <a:pt x="126" y="5"/>
                    <a:pt x="106" y="15"/>
                  </a:cubicBezTo>
                  <a:cubicBezTo>
                    <a:pt x="20" y="61"/>
                    <a:pt x="1" y="194"/>
                    <a:pt x="64" y="314"/>
                  </a:cubicBezTo>
                  <a:cubicBezTo>
                    <a:pt x="113" y="407"/>
                    <a:pt x="196" y="464"/>
                    <a:pt x="271" y="464"/>
                  </a:cubicBezTo>
                  <a:cubicBezTo>
                    <a:pt x="293" y="464"/>
                    <a:pt x="314" y="459"/>
                    <a:pt x="333" y="449"/>
                  </a:cubicBezTo>
                  <a:cubicBezTo>
                    <a:pt x="420" y="404"/>
                    <a:pt x="439" y="270"/>
                    <a:pt x="376" y="150"/>
                  </a:cubicBezTo>
                  <a:cubicBezTo>
                    <a:pt x="328" y="57"/>
                    <a:pt x="244" y="0"/>
                    <a:pt x="169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11300955" y="-1209506"/>
              <a:ext cx="129918" cy="132325"/>
            </a:xfrm>
            <a:custGeom>
              <a:rect b="b" l="l" r="r" t="t"/>
              <a:pathLst>
                <a:path extrusionOk="0" h="330" w="324">
                  <a:moveTo>
                    <a:pt x="30" y="0"/>
                  </a:moveTo>
                  <a:cubicBezTo>
                    <a:pt x="17" y="0"/>
                    <a:pt x="5" y="5"/>
                    <a:pt x="1" y="17"/>
                  </a:cubicBezTo>
                  <a:cubicBezTo>
                    <a:pt x="4" y="33"/>
                    <a:pt x="9" y="49"/>
                    <a:pt x="14" y="65"/>
                  </a:cubicBezTo>
                  <a:cubicBezTo>
                    <a:pt x="130" y="110"/>
                    <a:pt x="225" y="209"/>
                    <a:pt x="266" y="329"/>
                  </a:cubicBezTo>
                  <a:cubicBezTo>
                    <a:pt x="277" y="324"/>
                    <a:pt x="291" y="321"/>
                    <a:pt x="304" y="321"/>
                  </a:cubicBezTo>
                  <a:cubicBezTo>
                    <a:pt x="310" y="321"/>
                    <a:pt x="317" y="321"/>
                    <a:pt x="323" y="323"/>
                  </a:cubicBezTo>
                  <a:cubicBezTo>
                    <a:pt x="286" y="188"/>
                    <a:pt x="191" y="72"/>
                    <a:pt x="67" y="10"/>
                  </a:cubicBezTo>
                  <a:cubicBezTo>
                    <a:pt x="57" y="4"/>
                    <a:pt x="43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11046331" y="-1261634"/>
              <a:ext cx="634755" cy="230967"/>
            </a:xfrm>
            <a:custGeom>
              <a:rect b="b" l="l" r="r" t="t"/>
              <a:pathLst>
                <a:path extrusionOk="0" h="576" w="1583">
                  <a:moveTo>
                    <a:pt x="197" y="0"/>
                  </a:moveTo>
                  <a:cubicBezTo>
                    <a:pt x="116" y="0"/>
                    <a:pt x="13" y="22"/>
                    <a:pt x="0" y="102"/>
                  </a:cubicBezTo>
                  <a:cubicBezTo>
                    <a:pt x="101" y="82"/>
                    <a:pt x="203" y="74"/>
                    <a:pt x="307" y="71"/>
                  </a:cubicBezTo>
                  <a:cubicBezTo>
                    <a:pt x="313" y="71"/>
                    <a:pt x="318" y="70"/>
                    <a:pt x="324" y="70"/>
                  </a:cubicBezTo>
                  <a:cubicBezTo>
                    <a:pt x="382" y="70"/>
                    <a:pt x="441" y="76"/>
                    <a:pt x="492" y="101"/>
                  </a:cubicBezTo>
                  <a:cubicBezTo>
                    <a:pt x="572" y="140"/>
                    <a:pt x="623" y="223"/>
                    <a:pt x="646" y="311"/>
                  </a:cubicBezTo>
                  <a:cubicBezTo>
                    <a:pt x="669" y="396"/>
                    <a:pt x="665" y="486"/>
                    <a:pt x="662" y="576"/>
                  </a:cubicBezTo>
                  <a:cubicBezTo>
                    <a:pt x="680" y="571"/>
                    <a:pt x="698" y="568"/>
                    <a:pt x="717" y="568"/>
                  </a:cubicBezTo>
                  <a:cubicBezTo>
                    <a:pt x="722" y="568"/>
                    <a:pt x="727" y="568"/>
                    <a:pt x="732" y="569"/>
                  </a:cubicBezTo>
                  <a:cubicBezTo>
                    <a:pt x="758" y="429"/>
                    <a:pt x="733" y="280"/>
                    <a:pt x="663" y="156"/>
                  </a:cubicBezTo>
                  <a:cubicBezTo>
                    <a:pt x="665" y="156"/>
                    <a:pt x="667" y="156"/>
                    <a:pt x="669" y="156"/>
                  </a:cubicBezTo>
                  <a:cubicBezTo>
                    <a:pt x="918" y="156"/>
                    <a:pt x="1168" y="221"/>
                    <a:pt x="1387" y="344"/>
                  </a:cubicBezTo>
                  <a:cubicBezTo>
                    <a:pt x="1431" y="369"/>
                    <a:pt x="1482" y="396"/>
                    <a:pt x="1530" y="396"/>
                  </a:cubicBezTo>
                  <a:cubicBezTo>
                    <a:pt x="1548" y="396"/>
                    <a:pt x="1566" y="392"/>
                    <a:pt x="1582" y="382"/>
                  </a:cubicBezTo>
                  <a:cubicBezTo>
                    <a:pt x="1168" y="134"/>
                    <a:pt x="682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10860275" y="-1221134"/>
              <a:ext cx="269460" cy="393366"/>
            </a:xfrm>
            <a:custGeom>
              <a:rect b="b" l="l" r="r" t="t"/>
              <a:pathLst>
                <a:path extrusionOk="0" h="981" w="672">
                  <a:moveTo>
                    <a:pt x="504" y="0"/>
                  </a:moveTo>
                  <a:cubicBezTo>
                    <a:pt x="496" y="0"/>
                    <a:pt x="488" y="2"/>
                    <a:pt x="481" y="5"/>
                  </a:cubicBezTo>
                  <a:cubicBezTo>
                    <a:pt x="477" y="249"/>
                    <a:pt x="339" y="469"/>
                    <a:pt x="205" y="673"/>
                  </a:cubicBezTo>
                  <a:cubicBezTo>
                    <a:pt x="145" y="763"/>
                    <a:pt x="84" y="857"/>
                    <a:pt x="1" y="927"/>
                  </a:cubicBezTo>
                  <a:cubicBezTo>
                    <a:pt x="23" y="945"/>
                    <a:pt x="45" y="962"/>
                    <a:pt x="68" y="980"/>
                  </a:cubicBezTo>
                  <a:cubicBezTo>
                    <a:pt x="289" y="726"/>
                    <a:pt x="449" y="418"/>
                    <a:pt x="534" y="92"/>
                  </a:cubicBezTo>
                  <a:cubicBezTo>
                    <a:pt x="595" y="231"/>
                    <a:pt x="612" y="387"/>
                    <a:pt x="585" y="534"/>
                  </a:cubicBezTo>
                  <a:cubicBezTo>
                    <a:pt x="614" y="533"/>
                    <a:pt x="643" y="531"/>
                    <a:pt x="671" y="529"/>
                  </a:cubicBezTo>
                  <a:cubicBezTo>
                    <a:pt x="645" y="392"/>
                    <a:pt x="618" y="254"/>
                    <a:pt x="591" y="117"/>
                  </a:cubicBezTo>
                  <a:cubicBezTo>
                    <a:pt x="586" y="86"/>
                    <a:pt x="580" y="55"/>
                    <a:pt x="561" y="32"/>
                  </a:cubicBezTo>
                  <a:cubicBezTo>
                    <a:pt x="548" y="13"/>
                    <a:pt x="52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1325014" y="-759601"/>
              <a:ext cx="281490" cy="281491"/>
            </a:xfrm>
            <a:custGeom>
              <a:rect b="b" l="l" r="r" t="t"/>
              <a:pathLst>
                <a:path extrusionOk="0" h="702" w="702">
                  <a:moveTo>
                    <a:pt x="360" y="0"/>
                  </a:moveTo>
                  <a:cubicBezTo>
                    <a:pt x="290" y="0"/>
                    <a:pt x="220" y="21"/>
                    <a:pt x="164" y="62"/>
                  </a:cubicBezTo>
                  <a:cubicBezTo>
                    <a:pt x="57" y="139"/>
                    <a:pt x="1" y="276"/>
                    <a:pt x="21" y="404"/>
                  </a:cubicBezTo>
                  <a:cubicBezTo>
                    <a:pt x="37" y="513"/>
                    <a:pt x="104" y="613"/>
                    <a:pt x="197" y="669"/>
                  </a:cubicBezTo>
                  <a:cubicBezTo>
                    <a:pt x="223" y="685"/>
                    <a:pt x="254" y="698"/>
                    <a:pt x="285" y="701"/>
                  </a:cubicBezTo>
                  <a:cubicBezTo>
                    <a:pt x="290" y="701"/>
                    <a:pt x="294" y="702"/>
                    <a:pt x="299" y="702"/>
                  </a:cubicBezTo>
                  <a:cubicBezTo>
                    <a:pt x="331" y="702"/>
                    <a:pt x="362" y="692"/>
                    <a:pt x="392" y="681"/>
                  </a:cubicBezTo>
                  <a:cubicBezTo>
                    <a:pt x="492" y="640"/>
                    <a:pt x="578" y="565"/>
                    <a:pt x="632" y="472"/>
                  </a:cubicBezTo>
                  <a:cubicBezTo>
                    <a:pt x="647" y="444"/>
                    <a:pt x="660" y="414"/>
                    <a:pt x="668" y="382"/>
                  </a:cubicBezTo>
                  <a:cubicBezTo>
                    <a:pt x="701" y="257"/>
                    <a:pt x="641" y="114"/>
                    <a:pt x="531" y="46"/>
                  </a:cubicBezTo>
                  <a:cubicBezTo>
                    <a:pt x="480" y="16"/>
                    <a:pt x="420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10966937" y="-832580"/>
              <a:ext cx="280688" cy="281491"/>
            </a:xfrm>
            <a:custGeom>
              <a:rect b="b" l="l" r="r" t="t"/>
              <a:pathLst>
                <a:path extrusionOk="0" h="702" w="700">
                  <a:moveTo>
                    <a:pt x="359" y="0"/>
                  </a:moveTo>
                  <a:cubicBezTo>
                    <a:pt x="289" y="0"/>
                    <a:pt x="218" y="21"/>
                    <a:pt x="162" y="63"/>
                  </a:cubicBezTo>
                  <a:cubicBezTo>
                    <a:pt x="56" y="139"/>
                    <a:pt x="0" y="278"/>
                    <a:pt x="19" y="405"/>
                  </a:cubicBezTo>
                  <a:cubicBezTo>
                    <a:pt x="35" y="512"/>
                    <a:pt x="102" y="612"/>
                    <a:pt x="195" y="669"/>
                  </a:cubicBezTo>
                  <a:cubicBezTo>
                    <a:pt x="221" y="685"/>
                    <a:pt x="252" y="698"/>
                    <a:pt x="283" y="701"/>
                  </a:cubicBezTo>
                  <a:cubicBezTo>
                    <a:pt x="289" y="702"/>
                    <a:pt x="294" y="702"/>
                    <a:pt x="300" y="702"/>
                  </a:cubicBezTo>
                  <a:cubicBezTo>
                    <a:pt x="331" y="702"/>
                    <a:pt x="361" y="693"/>
                    <a:pt x="390" y="681"/>
                  </a:cubicBezTo>
                  <a:cubicBezTo>
                    <a:pt x="490" y="641"/>
                    <a:pt x="576" y="565"/>
                    <a:pt x="630" y="472"/>
                  </a:cubicBezTo>
                  <a:cubicBezTo>
                    <a:pt x="645" y="444"/>
                    <a:pt x="658" y="414"/>
                    <a:pt x="667" y="382"/>
                  </a:cubicBezTo>
                  <a:cubicBezTo>
                    <a:pt x="699" y="258"/>
                    <a:pt x="639" y="113"/>
                    <a:pt x="529" y="47"/>
                  </a:cubicBezTo>
                  <a:cubicBezTo>
                    <a:pt x="478" y="16"/>
                    <a:pt x="418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11118508" y="-608831"/>
              <a:ext cx="280688" cy="281491"/>
            </a:xfrm>
            <a:custGeom>
              <a:rect b="b" l="l" r="r" t="t"/>
              <a:pathLst>
                <a:path extrusionOk="0" h="702" w="700">
                  <a:moveTo>
                    <a:pt x="358" y="0"/>
                  </a:moveTo>
                  <a:cubicBezTo>
                    <a:pt x="288" y="0"/>
                    <a:pt x="218" y="21"/>
                    <a:pt x="162" y="63"/>
                  </a:cubicBezTo>
                  <a:cubicBezTo>
                    <a:pt x="56" y="139"/>
                    <a:pt x="0" y="276"/>
                    <a:pt x="19" y="405"/>
                  </a:cubicBezTo>
                  <a:cubicBezTo>
                    <a:pt x="35" y="512"/>
                    <a:pt x="101" y="612"/>
                    <a:pt x="195" y="669"/>
                  </a:cubicBezTo>
                  <a:cubicBezTo>
                    <a:pt x="221" y="685"/>
                    <a:pt x="252" y="698"/>
                    <a:pt x="283" y="701"/>
                  </a:cubicBezTo>
                  <a:cubicBezTo>
                    <a:pt x="289" y="702"/>
                    <a:pt x="294" y="702"/>
                    <a:pt x="300" y="702"/>
                  </a:cubicBezTo>
                  <a:cubicBezTo>
                    <a:pt x="331" y="702"/>
                    <a:pt x="361" y="693"/>
                    <a:pt x="390" y="681"/>
                  </a:cubicBezTo>
                  <a:cubicBezTo>
                    <a:pt x="490" y="641"/>
                    <a:pt x="575" y="565"/>
                    <a:pt x="630" y="472"/>
                  </a:cubicBezTo>
                  <a:cubicBezTo>
                    <a:pt x="645" y="444"/>
                    <a:pt x="658" y="415"/>
                    <a:pt x="666" y="382"/>
                  </a:cubicBezTo>
                  <a:cubicBezTo>
                    <a:pt x="699" y="258"/>
                    <a:pt x="638" y="113"/>
                    <a:pt x="528" y="47"/>
                  </a:cubicBezTo>
                  <a:cubicBezTo>
                    <a:pt x="477" y="16"/>
                    <a:pt x="417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11380751" y="-501367"/>
              <a:ext cx="280688" cy="281892"/>
            </a:xfrm>
            <a:custGeom>
              <a:rect b="b" l="l" r="r" t="t"/>
              <a:pathLst>
                <a:path extrusionOk="0" h="703" w="700">
                  <a:moveTo>
                    <a:pt x="359" y="1"/>
                  </a:moveTo>
                  <a:cubicBezTo>
                    <a:pt x="289" y="1"/>
                    <a:pt x="219" y="22"/>
                    <a:pt x="163" y="63"/>
                  </a:cubicBezTo>
                  <a:cubicBezTo>
                    <a:pt x="57" y="139"/>
                    <a:pt x="1" y="278"/>
                    <a:pt x="20" y="406"/>
                  </a:cubicBezTo>
                  <a:cubicBezTo>
                    <a:pt x="36" y="513"/>
                    <a:pt x="103" y="613"/>
                    <a:pt x="197" y="670"/>
                  </a:cubicBezTo>
                  <a:cubicBezTo>
                    <a:pt x="223" y="686"/>
                    <a:pt x="253" y="699"/>
                    <a:pt x="284" y="701"/>
                  </a:cubicBezTo>
                  <a:cubicBezTo>
                    <a:pt x="290" y="702"/>
                    <a:pt x="295" y="702"/>
                    <a:pt x="301" y="702"/>
                  </a:cubicBezTo>
                  <a:cubicBezTo>
                    <a:pt x="332" y="702"/>
                    <a:pt x="362" y="693"/>
                    <a:pt x="392" y="681"/>
                  </a:cubicBezTo>
                  <a:cubicBezTo>
                    <a:pt x="492" y="641"/>
                    <a:pt x="577" y="566"/>
                    <a:pt x="630" y="473"/>
                  </a:cubicBezTo>
                  <a:cubicBezTo>
                    <a:pt x="646" y="445"/>
                    <a:pt x="660" y="415"/>
                    <a:pt x="667" y="383"/>
                  </a:cubicBezTo>
                  <a:cubicBezTo>
                    <a:pt x="700" y="258"/>
                    <a:pt x="640" y="114"/>
                    <a:pt x="529" y="48"/>
                  </a:cubicBezTo>
                  <a:cubicBezTo>
                    <a:pt x="479" y="16"/>
                    <a:pt x="419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11663043" y="-556302"/>
              <a:ext cx="267856" cy="285902"/>
            </a:xfrm>
            <a:custGeom>
              <a:rect b="b" l="l" r="r" t="t"/>
              <a:pathLst>
                <a:path extrusionOk="0" h="713" w="668">
                  <a:moveTo>
                    <a:pt x="360" y="1"/>
                  </a:moveTo>
                  <a:cubicBezTo>
                    <a:pt x="255" y="1"/>
                    <a:pt x="149" y="52"/>
                    <a:pt x="88" y="138"/>
                  </a:cubicBezTo>
                  <a:cubicBezTo>
                    <a:pt x="10" y="247"/>
                    <a:pt x="0" y="394"/>
                    <a:pt x="58" y="510"/>
                  </a:cubicBezTo>
                  <a:cubicBezTo>
                    <a:pt x="107" y="607"/>
                    <a:pt x="201" y="682"/>
                    <a:pt x="309" y="706"/>
                  </a:cubicBezTo>
                  <a:cubicBezTo>
                    <a:pt x="326" y="710"/>
                    <a:pt x="346" y="713"/>
                    <a:pt x="364" y="713"/>
                  </a:cubicBezTo>
                  <a:cubicBezTo>
                    <a:pt x="377" y="713"/>
                    <a:pt x="390" y="711"/>
                    <a:pt x="401" y="708"/>
                  </a:cubicBezTo>
                  <a:cubicBezTo>
                    <a:pt x="437" y="700"/>
                    <a:pt x="469" y="679"/>
                    <a:pt x="496" y="655"/>
                  </a:cubicBezTo>
                  <a:cubicBezTo>
                    <a:pt x="579" y="586"/>
                    <a:pt x="637" y="489"/>
                    <a:pt x="658" y="381"/>
                  </a:cubicBezTo>
                  <a:cubicBezTo>
                    <a:pt x="665" y="350"/>
                    <a:pt x="668" y="317"/>
                    <a:pt x="667" y="286"/>
                  </a:cubicBezTo>
                  <a:cubicBezTo>
                    <a:pt x="658" y="156"/>
                    <a:pt x="556" y="39"/>
                    <a:pt x="431" y="9"/>
                  </a:cubicBezTo>
                  <a:cubicBezTo>
                    <a:pt x="408" y="3"/>
                    <a:pt x="384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1616930" y="-261578"/>
              <a:ext cx="267455" cy="285501"/>
            </a:xfrm>
            <a:custGeom>
              <a:rect b="b" l="l" r="r" t="t"/>
              <a:pathLst>
                <a:path extrusionOk="0" h="712" w="667">
                  <a:moveTo>
                    <a:pt x="358" y="0"/>
                  </a:moveTo>
                  <a:cubicBezTo>
                    <a:pt x="253" y="0"/>
                    <a:pt x="148" y="52"/>
                    <a:pt x="87" y="138"/>
                  </a:cubicBezTo>
                  <a:cubicBezTo>
                    <a:pt x="10" y="244"/>
                    <a:pt x="0" y="393"/>
                    <a:pt x="57" y="509"/>
                  </a:cubicBezTo>
                  <a:cubicBezTo>
                    <a:pt x="106" y="607"/>
                    <a:pt x="200" y="681"/>
                    <a:pt x="307" y="705"/>
                  </a:cubicBezTo>
                  <a:cubicBezTo>
                    <a:pt x="325" y="709"/>
                    <a:pt x="344" y="712"/>
                    <a:pt x="363" y="712"/>
                  </a:cubicBezTo>
                  <a:cubicBezTo>
                    <a:pt x="376" y="712"/>
                    <a:pt x="388" y="711"/>
                    <a:pt x="401" y="708"/>
                  </a:cubicBezTo>
                  <a:cubicBezTo>
                    <a:pt x="436" y="699"/>
                    <a:pt x="468" y="678"/>
                    <a:pt x="495" y="655"/>
                  </a:cubicBezTo>
                  <a:cubicBezTo>
                    <a:pt x="578" y="586"/>
                    <a:pt x="636" y="488"/>
                    <a:pt x="657" y="381"/>
                  </a:cubicBezTo>
                  <a:cubicBezTo>
                    <a:pt x="664" y="350"/>
                    <a:pt x="667" y="317"/>
                    <a:pt x="666" y="286"/>
                  </a:cubicBezTo>
                  <a:cubicBezTo>
                    <a:pt x="657" y="156"/>
                    <a:pt x="555" y="39"/>
                    <a:pt x="430" y="9"/>
                  </a:cubicBezTo>
                  <a:cubicBezTo>
                    <a:pt x="406" y="3"/>
                    <a:pt x="382" y="0"/>
                    <a:pt x="358" y="0"/>
                  </a:cubicBezTo>
                  <a:close/>
                </a:path>
              </a:pathLst>
            </a:custGeom>
            <a:solidFill>
              <a:srgbClr val="44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11269278" y="-278018"/>
              <a:ext cx="267856" cy="285902"/>
            </a:xfrm>
            <a:custGeom>
              <a:rect b="b" l="l" r="r" t="t"/>
              <a:pathLst>
                <a:path extrusionOk="0" h="713" w="668">
                  <a:moveTo>
                    <a:pt x="359" y="0"/>
                  </a:moveTo>
                  <a:cubicBezTo>
                    <a:pt x="254" y="0"/>
                    <a:pt x="150" y="52"/>
                    <a:pt x="87" y="138"/>
                  </a:cubicBezTo>
                  <a:cubicBezTo>
                    <a:pt x="11" y="244"/>
                    <a:pt x="1" y="393"/>
                    <a:pt x="59" y="509"/>
                  </a:cubicBezTo>
                  <a:cubicBezTo>
                    <a:pt x="107" y="607"/>
                    <a:pt x="202" y="681"/>
                    <a:pt x="308" y="706"/>
                  </a:cubicBezTo>
                  <a:cubicBezTo>
                    <a:pt x="327" y="709"/>
                    <a:pt x="346" y="712"/>
                    <a:pt x="365" y="712"/>
                  </a:cubicBezTo>
                  <a:cubicBezTo>
                    <a:pt x="377" y="712"/>
                    <a:pt x="390" y="711"/>
                    <a:pt x="402" y="708"/>
                  </a:cubicBezTo>
                  <a:cubicBezTo>
                    <a:pt x="438" y="700"/>
                    <a:pt x="469" y="679"/>
                    <a:pt x="497" y="655"/>
                  </a:cubicBezTo>
                  <a:cubicBezTo>
                    <a:pt x="580" y="586"/>
                    <a:pt x="638" y="488"/>
                    <a:pt x="659" y="381"/>
                  </a:cubicBezTo>
                  <a:cubicBezTo>
                    <a:pt x="665" y="350"/>
                    <a:pt x="667" y="317"/>
                    <a:pt x="666" y="285"/>
                  </a:cubicBezTo>
                  <a:cubicBezTo>
                    <a:pt x="659" y="156"/>
                    <a:pt x="556" y="39"/>
                    <a:pt x="431" y="9"/>
                  </a:cubicBezTo>
                  <a:cubicBezTo>
                    <a:pt x="407" y="3"/>
                    <a:pt x="38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11692314" y="-91159"/>
              <a:ext cx="268257" cy="285501"/>
            </a:xfrm>
            <a:custGeom>
              <a:rect b="b" l="l" r="r" t="t"/>
              <a:pathLst>
                <a:path extrusionOk="0" h="712" w="669">
                  <a:moveTo>
                    <a:pt x="359" y="0"/>
                  </a:moveTo>
                  <a:cubicBezTo>
                    <a:pt x="254" y="0"/>
                    <a:pt x="150" y="52"/>
                    <a:pt x="88" y="137"/>
                  </a:cubicBezTo>
                  <a:cubicBezTo>
                    <a:pt x="10" y="246"/>
                    <a:pt x="1" y="393"/>
                    <a:pt x="59" y="509"/>
                  </a:cubicBezTo>
                  <a:cubicBezTo>
                    <a:pt x="107" y="606"/>
                    <a:pt x="202" y="682"/>
                    <a:pt x="309" y="705"/>
                  </a:cubicBezTo>
                  <a:cubicBezTo>
                    <a:pt x="328" y="709"/>
                    <a:pt x="348" y="712"/>
                    <a:pt x="367" y="712"/>
                  </a:cubicBezTo>
                  <a:cubicBezTo>
                    <a:pt x="379" y="712"/>
                    <a:pt x="391" y="711"/>
                    <a:pt x="402" y="708"/>
                  </a:cubicBezTo>
                  <a:cubicBezTo>
                    <a:pt x="438" y="700"/>
                    <a:pt x="469" y="679"/>
                    <a:pt x="497" y="655"/>
                  </a:cubicBezTo>
                  <a:cubicBezTo>
                    <a:pt x="580" y="585"/>
                    <a:pt x="638" y="488"/>
                    <a:pt x="659" y="381"/>
                  </a:cubicBezTo>
                  <a:cubicBezTo>
                    <a:pt x="665" y="349"/>
                    <a:pt x="668" y="316"/>
                    <a:pt x="667" y="285"/>
                  </a:cubicBezTo>
                  <a:cubicBezTo>
                    <a:pt x="659" y="156"/>
                    <a:pt x="557" y="38"/>
                    <a:pt x="431" y="9"/>
                  </a:cubicBezTo>
                  <a:cubicBezTo>
                    <a:pt x="408" y="3"/>
                    <a:pt x="383" y="0"/>
                    <a:pt x="359" y="0"/>
                  </a:cubicBezTo>
                  <a:close/>
                </a:path>
              </a:pathLst>
            </a:custGeom>
            <a:solidFill>
              <a:srgbClr val="44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11609712" y="-907163"/>
              <a:ext cx="268257" cy="285902"/>
            </a:xfrm>
            <a:custGeom>
              <a:rect b="b" l="l" r="r" t="t"/>
              <a:pathLst>
                <a:path extrusionOk="0" h="713" w="669">
                  <a:moveTo>
                    <a:pt x="360" y="0"/>
                  </a:moveTo>
                  <a:cubicBezTo>
                    <a:pt x="255" y="0"/>
                    <a:pt x="149" y="53"/>
                    <a:pt x="87" y="138"/>
                  </a:cubicBezTo>
                  <a:cubicBezTo>
                    <a:pt x="11" y="245"/>
                    <a:pt x="1" y="393"/>
                    <a:pt x="58" y="509"/>
                  </a:cubicBezTo>
                  <a:cubicBezTo>
                    <a:pt x="107" y="607"/>
                    <a:pt x="202" y="682"/>
                    <a:pt x="308" y="706"/>
                  </a:cubicBezTo>
                  <a:cubicBezTo>
                    <a:pt x="326" y="710"/>
                    <a:pt x="345" y="713"/>
                    <a:pt x="364" y="713"/>
                  </a:cubicBezTo>
                  <a:cubicBezTo>
                    <a:pt x="377" y="713"/>
                    <a:pt x="389" y="711"/>
                    <a:pt x="402" y="708"/>
                  </a:cubicBezTo>
                  <a:cubicBezTo>
                    <a:pt x="437" y="701"/>
                    <a:pt x="469" y="680"/>
                    <a:pt x="496" y="655"/>
                  </a:cubicBezTo>
                  <a:cubicBezTo>
                    <a:pt x="580" y="586"/>
                    <a:pt x="637" y="488"/>
                    <a:pt x="659" y="382"/>
                  </a:cubicBezTo>
                  <a:cubicBezTo>
                    <a:pt x="665" y="350"/>
                    <a:pt x="668" y="317"/>
                    <a:pt x="666" y="286"/>
                  </a:cubicBezTo>
                  <a:cubicBezTo>
                    <a:pt x="659" y="156"/>
                    <a:pt x="555" y="39"/>
                    <a:pt x="431" y="9"/>
                  </a:cubicBezTo>
                  <a:cubicBezTo>
                    <a:pt x="408" y="3"/>
                    <a:pt x="38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11426864" y="-1075577"/>
              <a:ext cx="234174" cy="249413"/>
            </a:xfrm>
            <a:custGeom>
              <a:rect b="b" l="l" r="r" t="t"/>
              <a:pathLst>
                <a:path extrusionOk="0" h="622" w="584">
                  <a:moveTo>
                    <a:pt x="315" y="1"/>
                  </a:moveTo>
                  <a:cubicBezTo>
                    <a:pt x="224" y="1"/>
                    <a:pt x="132" y="46"/>
                    <a:pt x="78" y="121"/>
                  </a:cubicBezTo>
                  <a:cubicBezTo>
                    <a:pt x="9" y="212"/>
                    <a:pt x="1" y="343"/>
                    <a:pt x="52" y="444"/>
                  </a:cubicBezTo>
                  <a:cubicBezTo>
                    <a:pt x="94" y="529"/>
                    <a:pt x="178" y="594"/>
                    <a:pt x="271" y="615"/>
                  </a:cubicBezTo>
                  <a:cubicBezTo>
                    <a:pt x="287" y="619"/>
                    <a:pt x="303" y="621"/>
                    <a:pt x="318" y="621"/>
                  </a:cubicBezTo>
                  <a:cubicBezTo>
                    <a:pt x="330" y="621"/>
                    <a:pt x="341" y="620"/>
                    <a:pt x="352" y="617"/>
                  </a:cubicBezTo>
                  <a:cubicBezTo>
                    <a:pt x="384" y="611"/>
                    <a:pt x="410" y="592"/>
                    <a:pt x="435" y="571"/>
                  </a:cubicBezTo>
                  <a:cubicBezTo>
                    <a:pt x="508" y="511"/>
                    <a:pt x="558" y="426"/>
                    <a:pt x="577" y="333"/>
                  </a:cubicBezTo>
                  <a:cubicBezTo>
                    <a:pt x="582" y="306"/>
                    <a:pt x="584" y="278"/>
                    <a:pt x="583" y="249"/>
                  </a:cubicBezTo>
                  <a:cubicBezTo>
                    <a:pt x="574" y="136"/>
                    <a:pt x="487" y="34"/>
                    <a:pt x="378" y="8"/>
                  </a:cubicBezTo>
                  <a:cubicBezTo>
                    <a:pt x="357" y="3"/>
                    <a:pt x="336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11454532" y="-124441"/>
              <a:ext cx="234174" cy="249012"/>
            </a:xfrm>
            <a:custGeom>
              <a:rect b="b" l="l" r="r" t="t"/>
              <a:pathLst>
                <a:path extrusionOk="0" h="621" w="584">
                  <a:moveTo>
                    <a:pt x="315" y="1"/>
                  </a:moveTo>
                  <a:cubicBezTo>
                    <a:pt x="223" y="1"/>
                    <a:pt x="132" y="46"/>
                    <a:pt x="77" y="120"/>
                  </a:cubicBezTo>
                  <a:cubicBezTo>
                    <a:pt x="10" y="213"/>
                    <a:pt x="0" y="341"/>
                    <a:pt x="52" y="444"/>
                  </a:cubicBezTo>
                  <a:cubicBezTo>
                    <a:pt x="94" y="529"/>
                    <a:pt x="177" y="593"/>
                    <a:pt x="271" y="614"/>
                  </a:cubicBezTo>
                  <a:cubicBezTo>
                    <a:pt x="287" y="618"/>
                    <a:pt x="304" y="621"/>
                    <a:pt x="321" y="621"/>
                  </a:cubicBezTo>
                  <a:cubicBezTo>
                    <a:pt x="331" y="621"/>
                    <a:pt x="342" y="620"/>
                    <a:pt x="352" y="617"/>
                  </a:cubicBezTo>
                  <a:cubicBezTo>
                    <a:pt x="383" y="610"/>
                    <a:pt x="410" y="592"/>
                    <a:pt x="435" y="571"/>
                  </a:cubicBezTo>
                  <a:cubicBezTo>
                    <a:pt x="508" y="510"/>
                    <a:pt x="557" y="425"/>
                    <a:pt x="576" y="333"/>
                  </a:cubicBezTo>
                  <a:cubicBezTo>
                    <a:pt x="581" y="305"/>
                    <a:pt x="583" y="277"/>
                    <a:pt x="582" y="249"/>
                  </a:cubicBezTo>
                  <a:cubicBezTo>
                    <a:pt x="574" y="135"/>
                    <a:pt x="487" y="34"/>
                    <a:pt x="377" y="8"/>
                  </a:cubicBezTo>
                  <a:cubicBezTo>
                    <a:pt x="357" y="3"/>
                    <a:pt x="336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11491422" y="157050"/>
              <a:ext cx="260238" cy="246606"/>
            </a:xfrm>
            <a:custGeom>
              <a:rect b="b" l="l" r="r" t="t"/>
              <a:pathLst>
                <a:path extrusionOk="0" h="615" w="649">
                  <a:moveTo>
                    <a:pt x="300" y="0"/>
                  </a:moveTo>
                  <a:cubicBezTo>
                    <a:pt x="214" y="0"/>
                    <a:pt x="127" y="33"/>
                    <a:pt x="64" y="92"/>
                  </a:cubicBezTo>
                  <a:cubicBezTo>
                    <a:pt x="43" y="112"/>
                    <a:pt x="24" y="134"/>
                    <a:pt x="13" y="163"/>
                  </a:cubicBezTo>
                  <a:cubicBezTo>
                    <a:pt x="2" y="194"/>
                    <a:pt x="1" y="228"/>
                    <a:pt x="5" y="261"/>
                  </a:cubicBezTo>
                  <a:cubicBezTo>
                    <a:pt x="14" y="360"/>
                    <a:pt x="60" y="453"/>
                    <a:pt x="129" y="524"/>
                  </a:cubicBezTo>
                  <a:cubicBezTo>
                    <a:pt x="150" y="545"/>
                    <a:pt x="172" y="564"/>
                    <a:pt x="199" y="580"/>
                  </a:cubicBezTo>
                  <a:cubicBezTo>
                    <a:pt x="240" y="603"/>
                    <a:pt x="288" y="615"/>
                    <a:pt x="336" y="615"/>
                  </a:cubicBezTo>
                  <a:cubicBezTo>
                    <a:pt x="407" y="615"/>
                    <a:pt x="478" y="590"/>
                    <a:pt x="529" y="542"/>
                  </a:cubicBezTo>
                  <a:cubicBezTo>
                    <a:pt x="618" y="461"/>
                    <a:pt x="648" y="326"/>
                    <a:pt x="607" y="213"/>
                  </a:cubicBezTo>
                  <a:cubicBezTo>
                    <a:pt x="566" y="102"/>
                    <a:pt x="459" y="19"/>
                    <a:pt x="342" y="3"/>
                  </a:cubicBezTo>
                  <a:cubicBezTo>
                    <a:pt x="328" y="1"/>
                    <a:pt x="314" y="0"/>
                    <a:pt x="300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1773714" y="-239123"/>
              <a:ext cx="286302" cy="259437"/>
            </a:xfrm>
            <a:custGeom>
              <a:rect b="b" l="l" r="r" t="t"/>
              <a:pathLst>
                <a:path extrusionOk="0" h="647" w="714">
                  <a:moveTo>
                    <a:pt x="352" y="1"/>
                  </a:moveTo>
                  <a:cubicBezTo>
                    <a:pt x="348" y="1"/>
                    <a:pt x="345" y="1"/>
                    <a:pt x="341" y="1"/>
                  </a:cubicBezTo>
                  <a:cubicBezTo>
                    <a:pt x="161" y="8"/>
                    <a:pt x="91" y="20"/>
                    <a:pt x="41" y="194"/>
                  </a:cubicBezTo>
                  <a:cubicBezTo>
                    <a:pt x="0" y="340"/>
                    <a:pt x="65" y="510"/>
                    <a:pt x="193" y="591"/>
                  </a:cubicBezTo>
                  <a:cubicBezTo>
                    <a:pt x="250" y="628"/>
                    <a:pt x="317" y="646"/>
                    <a:pt x="385" y="646"/>
                  </a:cubicBezTo>
                  <a:cubicBezTo>
                    <a:pt x="469" y="646"/>
                    <a:pt x="553" y="618"/>
                    <a:pt x="618" y="564"/>
                  </a:cubicBezTo>
                  <a:cubicBezTo>
                    <a:pt x="652" y="536"/>
                    <a:pt x="681" y="500"/>
                    <a:pt x="697" y="459"/>
                  </a:cubicBezTo>
                  <a:cubicBezTo>
                    <a:pt x="713" y="417"/>
                    <a:pt x="714" y="372"/>
                    <a:pt x="709" y="327"/>
                  </a:cubicBezTo>
                  <a:cubicBezTo>
                    <a:pt x="685" y="154"/>
                    <a:pt x="527" y="1"/>
                    <a:pt x="352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1738026" y="-471694"/>
              <a:ext cx="265851" cy="235378"/>
            </a:xfrm>
            <a:custGeom>
              <a:rect b="b" l="l" r="r" t="t"/>
              <a:pathLst>
                <a:path extrusionOk="0" h="587" w="663">
                  <a:moveTo>
                    <a:pt x="345" y="1"/>
                  </a:moveTo>
                  <a:cubicBezTo>
                    <a:pt x="253" y="1"/>
                    <a:pt x="163" y="41"/>
                    <a:pt x="101" y="109"/>
                  </a:cubicBezTo>
                  <a:cubicBezTo>
                    <a:pt x="33" y="183"/>
                    <a:pt x="1" y="288"/>
                    <a:pt x="14" y="388"/>
                  </a:cubicBezTo>
                  <a:cubicBezTo>
                    <a:pt x="18" y="417"/>
                    <a:pt x="27" y="444"/>
                    <a:pt x="43" y="468"/>
                  </a:cubicBezTo>
                  <a:cubicBezTo>
                    <a:pt x="61" y="496"/>
                    <a:pt x="88" y="516"/>
                    <a:pt x="119" y="533"/>
                  </a:cubicBezTo>
                  <a:cubicBezTo>
                    <a:pt x="185" y="568"/>
                    <a:pt x="259" y="587"/>
                    <a:pt x="333" y="587"/>
                  </a:cubicBezTo>
                  <a:cubicBezTo>
                    <a:pt x="357" y="587"/>
                    <a:pt x="381" y="585"/>
                    <a:pt x="405" y="581"/>
                  </a:cubicBezTo>
                  <a:cubicBezTo>
                    <a:pt x="434" y="576"/>
                    <a:pt x="463" y="568"/>
                    <a:pt x="489" y="556"/>
                  </a:cubicBezTo>
                  <a:cubicBezTo>
                    <a:pt x="598" y="506"/>
                    <a:pt x="663" y="381"/>
                    <a:pt x="647" y="263"/>
                  </a:cubicBezTo>
                  <a:cubicBezTo>
                    <a:pt x="631" y="144"/>
                    <a:pt x="539" y="43"/>
                    <a:pt x="424" y="11"/>
                  </a:cubicBezTo>
                  <a:cubicBezTo>
                    <a:pt x="398" y="4"/>
                    <a:pt x="371" y="1"/>
                    <a:pt x="345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11728403" y="-782457"/>
              <a:ext cx="277881" cy="275076"/>
            </a:xfrm>
            <a:custGeom>
              <a:rect b="b" l="l" r="r" t="t"/>
              <a:pathLst>
                <a:path extrusionOk="0" h="686" w="693">
                  <a:moveTo>
                    <a:pt x="334" y="0"/>
                  </a:moveTo>
                  <a:cubicBezTo>
                    <a:pt x="272" y="0"/>
                    <a:pt x="210" y="18"/>
                    <a:pt x="158" y="54"/>
                  </a:cubicBezTo>
                  <a:cubicBezTo>
                    <a:pt x="103" y="91"/>
                    <a:pt x="62" y="147"/>
                    <a:pt x="38" y="207"/>
                  </a:cubicBezTo>
                  <a:cubicBezTo>
                    <a:pt x="0" y="303"/>
                    <a:pt x="5" y="416"/>
                    <a:pt x="53" y="506"/>
                  </a:cubicBezTo>
                  <a:cubicBezTo>
                    <a:pt x="101" y="597"/>
                    <a:pt x="192" y="665"/>
                    <a:pt x="294" y="681"/>
                  </a:cubicBezTo>
                  <a:cubicBezTo>
                    <a:pt x="310" y="684"/>
                    <a:pt x="326" y="685"/>
                    <a:pt x="343" y="685"/>
                  </a:cubicBezTo>
                  <a:cubicBezTo>
                    <a:pt x="386" y="685"/>
                    <a:pt x="430" y="676"/>
                    <a:pt x="470" y="659"/>
                  </a:cubicBezTo>
                  <a:cubicBezTo>
                    <a:pt x="612" y="597"/>
                    <a:pt x="692" y="426"/>
                    <a:pt x="660" y="275"/>
                  </a:cubicBezTo>
                  <a:cubicBezTo>
                    <a:pt x="638" y="170"/>
                    <a:pt x="566" y="74"/>
                    <a:pt x="468" y="28"/>
                  </a:cubicBezTo>
                  <a:cubicBezTo>
                    <a:pt x="426" y="10"/>
                    <a:pt x="380" y="0"/>
                    <a:pt x="334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10714719" y="-869471"/>
              <a:ext cx="302341" cy="273472"/>
            </a:xfrm>
            <a:custGeom>
              <a:rect b="b" l="l" r="r" t="t"/>
              <a:pathLst>
                <a:path extrusionOk="0" h="682" w="754">
                  <a:moveTo>
                    <a:pt x="371" y="0"/>
                  </a:moveTo>
                  <a:cubicBezTo>
                    <a:pt x="340" y="0"/>
                    <a:pt x="304" y="7"/>
                    <a:pt x="253" y="22"/>
                  </a:cubicBezTo>
                  <a:cubicBezTo>
                    <a:pt x="84" y="71"/>
                    <a:pt x="1" y="293"/>
                    <a:pt x="74" y="455"/>
                  </a:cubicBezTo>
                  <a:cubicBezTo>
                    <a:pt x="139" y="598"/>
                    <a:pt x="298" y="682"/>
                    <a:pt x="455" y="682"/>
                  </a:cubicBezTo>
                  <a:cubicBezTo>
                    <a:pt x="476" y="682"/>
                    <a:pt x="496" y="680"/>
                    <a:pt x="516" y="677"/>
                  </a:cubicBezTo>
                  <a:cubicBezTo>
                    <a:pt x="559" y="672"/>
                    <a:pt x="601" y="660"/>
                    <a:pt x="634" y="635"/>
                  </a:cubicBezTo>
                  <a:cubicBezTo>
                    <a:pt x="685" y="599"/>
                    <a:pt x="713" y="539"/>
                    <a:pt x="726" y="478"/>
                  </a:cubicBezTo>
                  <a:cubicBezTo>
                    <a:pt x="753" y="330"/>
                    <a:pt x="689" y="146"/>
                    <a:pt x="555" y="73"/>
                  </a:cubicBezTo>
                  <a:cubicBezTo>
                    <a:pt x="469" y="25"/>
                    <a:pt x="428" y="0"/>
                    <a:pt x="371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0955308" y="-1014226"/>
              <a:ext cx="332414" cy="309961"/>
            </a:xfrm>
            <a:custGeom>
              <a:rect b="b" l="l" r="r" t="t"/>
              <a:pathLst>
                <a:path extrusionOk="0" h="773" w="829">
                  <a:moveTo>
                    <a:pt x="432" y="0"/>
                  </a:moveTo>
                  <a:cubicBezTo>
                    <a:pt x="385" y="0"/>
                    <a:pt x="337" y="9"/>
                    <a:pt x="292" y="27"/>
                  </a:cubicBezTo>
                  <a:cubicBezTo>
                    <a:pt x="103" y="102"/>
                    <a:pt x="1" y="343"/>
                    <a:pt x="76" y="533"/>
                  </a:cubicBezTo>
                  <a:cubicBezTo>
                    <a:pt x="135" y="677"/>
                    <a:pt x="288" y="773"/>
                    <a:pt x="443" y="773"/>
                  </a:cubicBezTo>
                  <a:cubicBezTo>
                    <a:pt x="468" y="773"/>
                    <a:pt x="492" y="771"/>
                    <a:pt x="517" y="765"/>
                  </a:cubicBezTo>
                  <a:cubicBezTo>
                    <a:pt x="692" y="728"/>
                    <a:pt x="828" y="553"/>
                    <a:pt x="822" y="374"/>
                  </a:cubicBezTo>
                  <a:cubicBezTo>
                    <a:pt x="816" y="195"/>
                    <a:pt x="666" y="28"/>
                    <a:pt x="487" y="4"/>
                  </a:cubicBezTo>
                  <a:cubicBezTo>
                    <a:pt x="469" y="2"/>
                    <a:pt x="451" y="0"/>
                    <a:pt x="432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11276896" y="-1089210"/>
              <a:ext cx="308757" cy="299937"/>
            </a:xfrm>
            <a:custGeom>
              <a:rect b="b" l="l" r="r" t="t"/>
              <a:pathLst>
                <a:path extrusionOk="0" h="748" w="770">
                  <a:moveTo>
                    <a:pt x="367" y="1"/>
                  </a:moveTo>
                  <a:cubicBezTo>
                    <a:pt x="276" y="1"/>
                    <a:pt x="184" y="37"/>
                    <a:pt x="120" y="102"/>
                  </a:cubicBezTo>
                  <a:cubicBezTo>
                    <a:pt x="68" y="152"/>
                    <a:pt x="36" y="221"/>
                    <a:pt x="22" y="292"/>
                  </a:cubicBezTo>
                  <a:cubicBezTo>
                    <a:pt x="1" y="403"/>
                    <a:pt x="29" y="523"/>
                    <a:pt x="100" y="609"/>
                  </a:cubicBezTo>
                  <a:cubicBezTo>
                    <a:pt x="169" y="693"/>
                    <a:pt x="275" y="747"/>
                    <a:pt x="383" y="747"/>
                  </a:cubicBezTo>
                  <a:cubicBezTo>
                    <a:pt x="387" y="747"/>
                    <a:pt x="391" y="747"/>
                    <a:pt x="395" y="747"/>
                  </a:cubicBezTo>
                  <a:cubicBezTo>
                    <a:pt x="461" y="745"/>
                    <a:pt x="525" y="723"/>
                    <a:pt x="579" y="686"/>
                  </a:cubicBezTo>
                  <a:cubicBezTo>
                    <a:pt x="719" y="589"/>
                    <a:pt x="769" y="389"/>
                    <a:pt x="704" y="234"/>
                  </a:cubicBezTo>
                  <a:cubicBezTo>
                    <a:pt x="658" y="125"/>
                    <a:pt x="561" y="39"/>
                    <a:pt x="446" y="10"/>
                  </a:cubicBezTo>
                  <a:cubicBezTo>
                    <a:pt x="420" y="4"/>
                    <a:pt x="394" y="1"/>
                    <a:pt x="367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11544352" y="-118827"/>
              <a:ext cx="308356" cy="299536"/>
            </a:xfrm>
            <a:custGeom>
              <a:rect b="b" l="l" r="r" t="t"/>
              <a:pathLst>
                <a:path extrusionOk="0" h="747" w="769">
                  <a:moveTo>
                    <a:pt x="364" y="0"/>
                  </a:moveTo>
                  <a:cubicBezTo>
                    <a:pt x="274" y="0"/>
                    <a:pt x="182" y="35"/>
                    <a:pt x="118" y="100"/>
                  </a:cubicBezTo>
                  <a:cubicBezTo>
                    <a:pt x="68" y="152"/>
                    <a:pt x="34" y="220"/>
                    <a:pt x="21" y="291"/>
                  </a:cubicBezTo>
                  <a:cubicBezTo>
                    <a:pt x="0" y="401"/>
                    <a:pt x="28" y="521"/>
                    <a:pt x="99" y="608"/>
                  </a:cubicBezTo>
                  <a:cubicBezTo>
                    <a:pt x="166" y="693"/>
                    <a:pt x="273" y="747"/>
                    <a:pt x="382" y="747"/>
                  </a:cubicBezTo>
                  <a:cubicBezTo>
                    <a:pt x="386" y="747"/>
                    <a:pt x="390" y="747"/>
                    <a:pt x="394" y="747"/>
                  </a:cubicBezTo>
                  <a:cubicBezTo>
                    <a:pt x="458" y="743"/>
                    <a:pt x="524" y="721"/>
                    <a:pt x="578" y="684"/>
                  </a:cubicBezTo>
                  <a:cubicBezTo>
                    <a:pt x="717" y="589"/>
                    <a:pt x="769" y="389"/>
                    <a:pt x="703" y="233"/>
                  </a:cubicBezTo>
                  <a:cubicBezTo>
                    <a:pt x="657" y="123"/>
                    <a:pt x="559" y="37"/>
                    <a:pt x="445" y="10"/>
                  </a:cubicBezTo>
                  <a:cubicBezTo>
                    <a:pt x="418" y="3"/>
                    <a:pt x="391" y="0"/>
                    <a:pt x="364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11580841" y="-1166199"/>
              <a:ext cx="335622" cy="315174"/>
            </a:xfrm>
            <a:custGeom>
              <a:rect b="b" l="l" r="r" t="t"/>
              <a:pathLst>
                <a:path extrusionOk="0" h="786" w="837">
                  <a:moveTo>
                    <a:pt x="376" y="0"/>
                  </a:moveTo>
                  <a:cubicBezTo>
                    <a:pt x="295" y="0"/>
                    <a:pt x="214" y="18"/>
                    <a:pt x="149" y="65"/>
                  </a:cubicBezTo>
                  <a:cubicBezTo>
                    <a:pt x="7" y="173"/>
                    <a:pt x="1" y="392"/>
                    <a:pt x="76" y="553"/>
                  </a:cubicBezTo>
                  <a:cubicBezTo>
                    <a:pt x="101" y="606"/>
                    <a:pt x="136" y="658"/>
                    <a:pt x="180" y="699"/>
                  </a:cubicBezTo>
                  <a:cubicBezTo>
                    <a:pt x="245" y="757"/>
                    <a:pt x="330" y="786"/>
                    <a:pt x="417" y="786"/>
                  </a:cubicBezTo>
                  <a:cubicBezTo>
                    <a:pt x="497" y="786"/>
                    <a:pt x="577" y="761"/>
                    <a:pt x="642" y="714"/>
                  </a:cubicBezTo>
                  <a:cubicBezTo>
                    <a:pt x="778" y="616"/>
                    <a:pt x="837" y="431"/>
                    <a:pt x="795" y="268"/>
                  </a:cubicBezTo>
                  <a:cubicBezTo>
                    <a:pt x="782" y="218"/>
                    <a:pt x="761" y="171"/>
                    <a:pt x="727" y="132"/>
                  </a:cubicBezTo>
                  <a:cubicBezTo>
                    <a:pt x="663" y="55"/>
                    <a:pt x="560" y="20"/>
                    <a:pt x="462" y="6"/>
                  </a:cubicBezTo>
                  <a:cubicBezTo>
                    <a:pt x="434" y="2"/>
                    <a:pt x="405" y="0"/>
                    <a:pt x="376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1207526" y="-828570"/>
              <a:ext cx="258233" cy="274675"/>
            </a:xfrm>
            <a:custGeom>
              <a:rect b="b" l="l" r="r" t="t"/>
              <a:pathLst>
                <a:path extrusionOk="0" h="685" w="644">
                  <a:moveTo>
                    <a:pt x="360" y="1"/>
                  </a:moveTo>
                  <a:cubicBezTo>
                    <a:pt x="306" y="1"/>
                    <a:pt x="251" y="14"/>
                    <a:pt x="203" y="39"/>
                  </a:cubicBezTo>
                  <a:cubicBezTo>
                    <a:pt x="91" y="99"/>
                    <a:pt x="11" y="218"/>
                    <a:pt x="5" y="345"/>
                  </a:cubicBezTo>
                  <a:cubicBezTo>
                    <a:pt x="0" y="471"/>
                    <a:pt x="73" y="600"/>
                    <a:pt x="188" y="655"/>
                  </a:cubicBezTo>
                  <a:cubicBezTo>
                    <a:pt x="227" y="675"/>
                    <a:pt x="271" y="684"/>
                    <a:pt x="315" y="684"/>
                  </a:cubicBezTo>
                  <a:cubicBezTo>
                    <a:pt x="397" y="684"/>
                    <a:pt x="480" y="651"/>
                    <a:pt x="535" y="590"/>
                  </a:cubicBezTo>
                  <a:cubicBezTo>
                    <a:pt x="585" y="534"/>
                    <a:pt x="610" y="462"/>
                    <a:pt x="625" y="390"/>
                  </a:cubicBezTo>
                  <a:cubicBezTo>
                    <a:pt x="643" y="283"/>
                    <a:pt x="634" y="163"/>
                    <a:pt x="561" y="83"/>
                  </a:cubicBezTo>
                  <a:cubicBezTo>
                    <a:pt x="510" y="27"/>
                    <a:pt x="436" y="1"/>
                    <a:pt x="360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10949694" y="-656147"/>
              <a:ext cx="286302" cy="274274"/>
            </a:xfrm>
            <a:custGeom>
              <a:rect b="b" l="l" r="r" t="t"/>
              <a:pathLst>
                <a:path extrusionOk="0" h="684" w="714">
                  <a:moveTo>
                    <a:pt x="324" y="1"/>
                  </a:moveTo>
                  <a:cubicBezTo>
                    <a:pt x="261" y="1"/>
                    <a:pt x="199" y="18"/>
                    <a:pt x="146" y="55"/>
                  </a:cubicBezTo>
                  <a:cubicBezTo>
                    <a:pt x="61" y="115"/>
                    <a:pt x="9" y="218"/>
                    <a:pt x="4" y="323"/>
                  </a:cubicBezTo>
                  <a:cubicBezTo>
                    <a:pt x="1" y="378"/>
                    <a:pt x="12" y="436"/>
                    <a:pt x="36" y="487"/>
                  </a:cubicBezTo>
                  <a:cubicBezTo>
                    <a:pt x="90" y="607"/>
                    <a:pt x="222" y="683"/>
                    <a:pt x="352" y="683"/>
                  </a:cubicBezTo>
                  <a:cubicBezTo>
                    <a:pt x="388" y="683"/>
                    <a:pt x="424" y="677"/>
                    <a:pt x="458" y="665"/>
                  </a:cubicBezTo>
                  <a:cubicBezTo>
                    <a:pt x="616" y="607"/>
                    <a:pt x="714" y="419"/>
                    <a:pt x="668" y="257"/>
                  </a:cubicBezTo>
                  <a:cubicBezTo>
                    <a:pt x="658" y="220"/>
                    <a:pt x="642" y="185"/>
                    <a:pt x="620" y="154"/>
                  </a:cubicBezTo>
                  <a:cubicBezTo>
                    <a:pt x="555" y="57"/>
                    <a:pt x="438" y="1"/>
                    <a:pt x="324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11483402" y="-907163"/>
              <a:ext cx="293920" cy="258234"/>
            </a:xfrm>
            <a:custGeom>
              <a:rect b="b" l="l" r="r" t="t"/>
              <a:pathLst>
                <a:path extrusionOk="0" h="644" w="733">
                  <a:moveTo>
                    <a:pt x="376" y="0"/>
                  </a:moveTo>
                  <a:cubicBezTo>
                    <a:pt x="261" y="0"/>
                    <a:pt x="146" y="63"/>
                    <a:pt x="80" y="160"/>
                  </a:cubicBezTo>
                  <a:cubicBezTo>
                    <a:pt x="20" y="251"/>
                    <a:pt x="1" y="370"/>
                    <a:pt x="33" y="475"/>
                  </a:cubicBezTo>
                  <a:cubicBezTo>
                    <a:pt x="43" y="506"/>
                    <a:pt x="57" y="534"/>
                    <a:pt x="78" y="558"/>
                  </a:cubicBezTo>
                  <a:cubicBezTo>
                    <a:pt x="102" y="585"/>
                    <a:pt x="136" y="602"/>
                    <a:pt x="169" y="614"/>
                  </a:cubicBezTo>
                  <a:cubicBezTo>
                    <a:pt x="223" y="634"/>
                    <a:pt x="280" y="644"/>
                    <a:pt x="337" y="644"/>
                  </a:cubicBezTo>
                  <a:cubicBezTo>
                    <a:pt x="387" y="644"/>
                    <a:pt x="438" y="636"/>
                    <a:pt x="486" y="620"/>
                  </a:cubicBezTo>
                  <a:cubicBezTo>
                    <a:pt x="517" y="609"/>
                    <a:pt x="547" y="596"/>
                    <a:pt x="573" y="580"/>
                  </a:cubicBezTo>
                  <a:cubicBezTo>
                    <a:pt x="681" y="508"/>
                    <a:pt x="732" y="362"/>
                    <a:pt x="696" y="237"/>
                  </a:cubicBezTo>
                  <a:cubicBezTo>
                    <a:pt x="659" y="112"/>
                    <a:pt x="542" y="17"/>
                    <a:pt x="412" y="3"/>
                  </a:cubicBezTo>
                  <a:cubicBezTo>
                    <a:pt x="400" y="1"/>
                    <a:pt x="388" y="0"/>
                    <a:pt x="376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1507862" y="-376661"/>
              <a:ext cx="260238" cy="257432"/>
            </a:xfrm>
            <a:custGeom>
              <a:rect b="b" l="l" r="r" t="t"/>
              <a:pathLst>
                <a:path extrusionOk="0" h="642" w="649">
                  <a:moveTo>
                    <a:pt x="337" y="1"/>
                  </a:moveTo>
                  <a:cubicBezTo>
                    <a:pt x="316" y="1"/>
                    <a:pt x="294" y="4"/>
                    <a:pt x="271" y="9"/>
                  </a:cubicBezTo>
                  <a:cubicBezTo>
                    <a:pt x="169" y="36"/>
                    <a:pt x="129" y="47"/>
                    <a:pt x="78" y="132"/>
                  </a:cubicBezTo>
                  <a:cubicBezTo>
                    <a:pt x="11" y="199"/>
                    <a:pt x="1" y="337"/>
                    <a:pt x="23" y="428"/>
                  </a:cubicBezTo>
                  <a:cubicBezTo>
                    <a:pt x="45" y="521"/>
                    <a:pt x="118" y="599"/>
                    <a:pt x="207" y="626"/>
                  </a:cubicBezTo>
                  <a:cubicBezTo>
                    <a:pt x="242" y="638"/>
                    <a:pt x="281" y="642"/>
                    <a:pt x="319" y="642"/>
                  </a:cubicBezTo>
                  <a:cubicBezTo>
                    <a:pt x="329" y="642"/>
                    <a:pt x="338" y="641"/>
                    <a:pt x="348" y="641"/>
                  </a:cubicBezTo>
                  <a:cubicBezTo>
                    <a:pt x="406" y="639"/>
                    <a:pt x="466" y="630"/>
                    <a:pt x="517" y="601"/>
                  </a:cubicBezTo>
                  <a:cubicBezTo>
                    <a:pt x="611" y="544"/>
                    <a:pt x="648" y="422"/>
                    <a:pt x="638" y="312"/>
                  </a:cubicBezTo>
                  <a:cubicBezTo>
                    <a:pt x="628" y="221"/>
                    <a:pt x="588" y="130"/>
                    <a:pt x="519" y="70"/>
                  </a:cubicBezTo>
                  <a:cubicBezTo>
                    <a:pt x="466" y="26"/>
                    <a:pt x="403" y="1"/>
                    <a:pt x="337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11504253" y="-662162"/>
              <a:ext cx="286302" cy="279086"/>
            </a:xfrm>
            <a:custGeom>
              <a:rect b="b" l="l" r="r" t="t"/>
              <a:pathLst>
                <a:path extrusionOk="0" h="696" w="714">
                  <a:moveTo>
                    <a:pt x="286" y="1"/>
                  </a:moveTo>
                  <a:cubicBezTo>
                    <a:pt x="230" y="1"/>
                    <a:pt x="181" y="28"/>
                    <a:pt x="118" y="98"/>
                  </a:cubicBezTo>
                  <a:cubicBezTo>
                    <a:pt x="17" y="212"/>
                    <a:pt x="0" y="392"/>
                    <a:pt x="78" y="522"/>
                  </a:cubicBezTo>
                  <a:cubicBezTo>
                    <a:pt x="142" y="630"/>
                    <a:pt x="266" y="696"/>
                    <a:pt x="391" y="696"/>
                  </a:cubicBezTo>
                  <a:cubicBezTo>
                    <a:pt x="417" y="696"/>
                    <a:pt x="444" y="693"/>
                    <a:pt x="470" y="687"/>
                  </a:cubicBezTo>
                  <a:cubicBezTo>
                    <a:pt x="513" y="676"/>
                    <a:pt x="555" y="658"/>
                    <a:pt x="587" y="628"/>
                  </a:cubicBezTo>
                  <a:cubicBezTo>
                    <a:pt x="619" y="597"/>
                    <a:pt x="640" y="556"/>
                    <a:pt x="655" y="514"/>
                  </a:cubicBezTo>
                  <a:cubicBezTo>
                    <a:pt x="713" y="344"/>
                    <a:pt x="634" y="133"/>
                    <a:pt x="470" y="59"/>
                  </a:cubicBezTo>
                  <a:cubicBezTo>
                    <a:pt x="392" y="24"/>
                    <a:pt x="336" y="1"/>
                    <a:pt x="286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1284916" y="-193411"/>
              <a:ext cx="293920" cy="258635"/>
            </a:xfrm>
            <a:custGeom>
              <a:rect b="b" l="l" r="r" t="t"/>
              <a:pathLst>
                <a:path extrusionOk="0" h="645" w="733">
                  <a:moveTo>
                    <a:pt x="375" y="1"/>
                  </a:moveTo>
                  <a:cubicBezTo>
                    <a:pt x="260" y="1"/>
                    <a:pt x="145" y="64"/>
                    <a:pt x="80" y="161"/>
                  </a:cubicBezTo>
                  <a:cubicBezTo>
                    <a:pt x="20" y="252"/>
                    <a:pt x="1" y="370"/>
                    <a:pt x="34" y="476"/>
                  </a:cubicBezTo>
                  <a:cubicBezTo>
                    <a:pt x="43" y="506"/>
                    <a:pt x="57" y="535"/>
                    <a:pt x="78" y="559"/>
                  </a:cubicBezTo>
                  <a:cubicBezTo>
                    <a:pt x="102" y="585"/>
                    <a:pt x="135" y="602"/>
                    <a:pt x="169" y="616"/>
                  </a:cubicBezTo>
                  <a:cubicBezTo>
                    <a:pt x="223" y="635"/>
                    <a:pt x="279" y="645"/>
                    <a:pt x="336" y="645"/>
                  </a:cubicBezTo>
                  <a:cubicBezTo>
                    <a:pt x="387" y="645"/>
                    <a:pt x="438" y="637"/>
                    <a:pt x="486" y="621"/>
                  </a:cubicBezTo>
                  <a:cubicBezTo>
                    <a:pt x="517" y="610"/>
                    <a:pt x="547" y="597"/>
                    <a:pt x="574" y="580"/>
                  </a:cubicBezTo>
                  <a:cubicBezTo>
                    <a:pt x="681" y="508"/>
                    <a:pt x="733" y="363"/>
                    <a:pt x="696" y="238"/>
                  </a:cubicBezTo>
                  <a:cubicBezTo>
                    <a:pt x="659" y="112"/>
                    <a:pt x="542" y="18"/>
                    <a:pt x="413" y="3"/>
                  </a:cubicBezTo>
                  <a:cubicBezTo>
                    <a:pt x="400" y="1"/>
                    <a:pt x="387" y="1"/>
                    <a:pt x="375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11127330" y="-986959"/>
              <a:ext cx="76187" cy="51326"/>
            </a:xfrm>
            <a:custGeom>
              <a:rect b="b" l="l" r="r" t="t"/>
              <a:pathLst>
                <a:path extrusionOk="0" h="128" w="190">
                  <a:moveTo>
                    <a:pt x="81" y="1"/>
                  </a:moveTo>
                  <a:cubicBezTo>
                    <a:pt x="45" y="1"/>
                    <a:pt x="14" y="17"/>
                    <a:pt x="8" y="44"/>
                  </a:cubicBezTo>
                  <a:cubicBezTo>
                    <a:pt x="0" y="77"/>
                    <a:pt x="33" y="113"/>
                    <a:pt x="81" y="125"/>
                  </a:cubicBezTo>
                  <a:cubicBezTo>
                    <a:pt x="91" y="127"/>
                    <a:pt x="100" y="128"/>
                    <a:pt x="109" y="128"/>
                  </a:cubicBezTo>
                  <a:cubicBezTo>
                    <a:pt x="146" y="128"/>
                    <a:pt x="176" y="111"/>
                    <a:pt x="182" y="85"/>
                  </a:cubicBezTo>
                  <a:cubicBezTo>
                    <a:pt x="190" y="51"/>
                    <a:pt x="157" y="15"/>
                    <a:pt x="109" y="4"/>
                  </a:cubicBezTo>
                  <a:cubicBezTo>
                    <a:pt x="99" y="2"/>
                    <a:pt x="90" y="1"/>
                    <a:pt x="81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11681488" y="-89155"/>
              <a:ext cx="76588" cy="51727"/>
            </a:xfrm>
            <a:custGeom>
              <a:rect b="b" l="l" r="r" t="t"/>
              <a:pathLst>
                <a:path extrusionOk="0" h="129" w="191">
                  <a:moveTo>
                    <a:pt x="82" y="1"/>
                  </a:moveTo>
                  <a:cubicBezTo>
                    <a:pt x="45" y="1"/>
                    <a:pt x="15" y="18"/>
                    <a:pt x="8" y="45"/>
                  </a:cubicBezTo>
                  <a:cubicBezTo>
                    <a:pt x="1" y="78"/>
                    <a:pt x="33" y="113"/>
                    <a:pt x="82" y="125"/>
                  </a:cubicBezTo>
                  <a:cubicBezTo>
                    <a:pt x="91" y="127"/>
                    <a:pt x="100" y="128"/>
                    <a:pt x="109" y="128"/>
                  </a:cubicBezTo>
                  <a:cubicBezTo>
                    <a:pt x="146" y="128"/>
                    <a:pt x="177" y="111"/>
                    <a:pt x="183" y="85"/>
                  </a:cubicBezTo>
                  <a:cubicBezTo>
                    <a:pt x="190" y="51"/>
                    <a:pt x="157" y="16"/>
                    <a:pt x="109" y="4"/>
                  </a:cubicBezTo>
                  <a:cubicBezTo>
                    <a:pt x="100" y="2"/>
                    <a:pt x="91" y="1"/>
                    <a:pt x="8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11615727" y="-354606"/>
              <a:ext cx="76588" cy="51326"/>
            </a:xfrm>
            <a:custGeom>
              <a:rect b="b" l="l" r="r" t="t"/>
              <a:pathLst>
                <a:path extrusionOk="0" h="128" w="191">
                  <a:moveTo>
                    <a:pt x="81" y="0"/>
                  </a:moveTo>
                  <a:cubicBezTo>
                    <a:pt x="44" y="0"/>
                    <a:pt x="15" y="17"/>
                    <a:pt x="9" y="44"/>
                  </a:cubicBezTo>
                  <a:cubicBezTo>
                    <a:pt x="0" y="76"/>
                    <a:pt x="34" y="113"/>
                    <a:pt x="81" y="124"/>
                  </a:cubicBezTo>
                  <a:cubicBezTo>
                    <a:pt x="91" y="126"/>
                    <a:pt x="101" y="127"/>
                    <a:pt x="111" y="127"/>
                  </a:cubicBezTo>
                  <a:cubicBezTo>
                    <a:pt x="147" y="127"/>
                    <a:pt x="177" y="111"/>
                    <a:pt x="182" y="84"/>
                  </a:cubicBezTo>
                  <a:cubicBezTo>
                    <a:pt x="191" y="50"/>
                    <a:pt x="157" y="14"/>
                    <a:pt x="110" y="4"/>
                  </a:cubicBezTo>
                  <a:cubicBezTo>
                    <a:pt x="100" y="1"/>
                    <a:pt x="90" y="0"/>
                    <a:pt x="8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11436888" y="-1061542"/>
              <a:ext cx="67365" cy="46113"/>
            </a:xfrm>
            <a:custGeom>
              <a:rect b="b" l="l" r="r" t="t"/>
              <a:pathLst>
                <a:path extrusionOk="0" h="115" w="168">
                  <a:moveTo>
                    <a:pt x="68" y="1"/>
                  </a:moveTo>
                  <a:cubicBezTo>
                    <a:pt x="41" y="1"/>
                    <a:pt x="18" y="12"/>
                    <a:pt x="11" y="32"/>
                  </a:cubicBezTo>
                  <a:cubicBezTo>
                    <a:pt x="1" y="60"/>
                    <a:pt x="26" y="95"/>
                    <a:pt x="66" y="109"/>
                  </a:cubicBezTo>
                  <a:cubicBezTo>
                    <a:pt x="78" y="113"/>
                    <a:pt x="90" y="115"/>
                    <a:pt x="102" y="115"/>
                  </a:cubicBezTo>
                  <a:cubicBezTo>
                    <a:pt x="129" y="115"/>
                    <a:pt x="151" y="103"/>
                    <a:pt x="158" y="83"/>
                  </a:cubicBezTo>
                  <a:cubicBezTo>
                    <a:pt x="167" y="55"/>
                    <a:pt x="143" y="21"/>
                    <a:pt x="102" y="6"/>
                  </a:cubicBezTo>
                  <a:cubicBezTo>
                    <a:pt x="91" y="3"/>
                    <a:pt x="79" y="1"/>
                    <a:pt x="68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11680285" y="-854634"/>
              <a:ext cx="61751" cy="54133"/>
            </a:xfrm>
            <a:custGeom>
              <a:rect b="b" l="l" r="r" t="t"/>
              <a:pathLst>
                <a:path extrusionOk="0" h="135" w="154">
                  <a:moveTo>
                    <a:pt x="53" y="1"/>
                  </a:moveTo>
                  <a:cubicBezTo>
                    <a:pt x="41" y="1"/>
                    <a:pt x="29" y="5"/>
                    <a:pt x="21" y="14"/>
                  </a:cubicBezTo>
                  <a:cubicBezTo>
                    <a:pt x="0" y="35"/>
                    <a:pt x="9" y="77"/>
                    <a:pt x="39" y="106"/>
                  </a:cubicBezTo>
                  <a:cubicBezTo>
                    <a:pt x="58" y="124"/>
                    <a:pt x="81" y="134"/>
                    <a:pt x="101" y="134"/>
                  </a:cubicBezTo>
                  <a:cubicBezTo>
                    <a:pt x="113" y="134"/>
                    <a:pt x="124" y="130"/>
                    <a:pt x="132" y="122"/>
                  </a:cubicBezTo>
                  <a:cubicBezTo>
                    <a:pt x="153" y="100"/>
                    <a:pt x="145" y="59"/>
                    <a:pt x="114" y="28"/>
                  </a:cubicBezTo>
                  <a:cubicBezTo>
                    <a:pt x="96" y="11"/>
                    <a:pt x="73" y="1"/>
                    <a:pt x="5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11914058" y="-214262"/>
              <a:ext cx="66162" cy="49321"/>
            </a:xfrm>
            <a:custGeom>
              <a:rect b="b" l="l" r="r" t="t"/>
              <a:pathLst>
                <a:path extrusionOk="0" h="123" w="165">
                  <a:moveTo>
                    <a:pt x="59" y="1"/>
                  </a:moveTo>
                  <a:cubicBezTo>
                    <a:pt x="41" y="1"/>
                    <a:pt x="24" y="8"/>
                    <a:pt x="16" y="21"/>
                  </a:cubicBezTo>
                  <a:cubicBezTo>
                    <a:pt x="1" y="48"/>
                    <a:pt x="19" y="85"/>
                    <a:pt x="54" y="108"/>
                  </a:cubicBezTo>
                  <a:cubicBezTo>
                    <a:pt x="71" y="118"/>
                    <a:pt x="89" y="123"/>
                    <a:pt x="106" y="123"/>
                  </a:cubicBezTo>
                  <a:cubicBezTo>
                    <a:pt x="124" y="123"/>
                    <a:pt x="141" y="116"/>
                    <a:pt x="149" y="102"/>
                  </a:cubicBezTo>
                  <a:cubicBezTo>
                    <a:pt x="165" y="76"/>
                    <a:pt x="147" y="38"/>
                    <a:pt x="110" y="16"/>
                  </a:cubicBezTo>
                  <a:cubicBezTo>
                    <a:pt x="94" y="6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11088434" y="-623667"/>
              <a:ext cx="76588" cy="52128"/>
            </a:xfrm>
            <a:custGeom>
              <a:rect b="b" l="l" r="r" t="t"/>
              <a:pathLst>
                <a:path extrusionOk="0" h="130" w="191">
                  <a:moveTo>
                    <a:pt x="78" y="0"/>
                  </a:moveTo>
                  <a:cubicBezTo>
                    <a:pt x="45" y="0"/>
                    <a:pt x="17" y="14"/>
                    <a:pt x="10" y="39"/>
                  </a:cubicBezTo>
                  <a:cubicBezTo>
                    <a:pt x="0" y="73"/>
                    <a:pt x="31" y="109"/>
                    <a:pt x="78" y="124"/>
                  </a:cubicBezTo>
                  <a:cubicBezTo>
                    <a:pt x="90" y="127"/>
                    <a:pt x="101" y="129"/>
                    <a:pt x="112" y="129"/>
                  </a:cubicBezTo>
                  <a:cubicBezTo>
                    <a:pt x="146" y="129"/>
                    <a:pt x="174" y="114"/>
                    <a:pt x="181" y="89"/>
                  </a:cubicBezTo>
                  <a:cubicBezTo>
                    <a:pt x="191" y="57"/>
                    <a:pt x="160" y="19"/>
                    <a:pt x="113" y="5"/>
                  </a:cubicBezTo>
                  <a:cubicBezTo>
                    <a:pt x="101" y="2"/>
                    <a:pt x="89" y="0"/>
                    <a:pt x="78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11065578" y="-640508"/>
              <a:ext cx="27267" cy="19648"/>
            </a:xfrm>
            <a:custGeom>
              <a:rect b="b" l="l" r="r" t="t"/>
              <a:pathLst>
                <a:path extrusionOk="0" h="49" w="68">
                  <a:moveTo>
                    <a:pt x="29" y="1"/>
                  </a:moveTo>
                  <a:cubicBezTo>
                    <a:pt x="17" y="1"/>
                    <a:pt x="8" y="6"/>
                    <a:pt x="5" y="15"/>
                  </a:cubicBezTo>
                  <a:cubicBezTo>
                    <a:pt x="0" y="26"/>
                    <a:pt x="10" y="40"/>
                    <a:pt x="27" y="46"/>
                  </a:cubicBezTo>
                  <a:cubicBezTo>
                    <a:pt x="31" y="47"/>
                    <a:pt x="36" y="48"/>
                    <a:pt x="40" y="48"/>
                  </a:cubicBezTo>
                  <a:cubicBezTo>
                    <a:pt x="52" y="48"/>
                    <a:pt x="61" y="43"/>
                    <a:pt x="64" y="35"/>
                  </a:cubicBezTo>
                  <a:cubicBezTo>
                    <a:pt x="68" y="23"/>
                    <a:pt x="58" y="9"/>
                    <a:pt x="42" y="3"/>
                  </a:cubicBezTo>
                  <a:cubicBezTo>
                    <a:pt x="37" y="2"/>
                    <a:pt x="33" y="1"/>
                    <a:pt x="29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11785743" y="-1139734"/>
              <a:ext cx="27267" cy="19247"/>
            </a:xfrm>
            <a:custGeom>
              <a:rect b="b" l="l" r="r" t="t"/>
              <a:pathLst>
                <a:path extrusionOk="0" h="48" w="68">
                  <a:moveTo>
                    <a:pt x="27" y="1"/>
                  </a:moveTo>
                  <a:cubicBezTo>
                    <a:pt x="16" y="1"/>
                    <a:pt x="7" y="6"/>
                    <a:pt x="5" y="14"/>
                  </a:cubicBezTo>
                  <a:cubicBezTo>
                    <a:pt x="1" y="26"/>
                    <a:pt x="10" y="39"/>
                    <a:pt x="27" y="46"/>
                  </a:cubicBezTo>
                  <a:cubicBezTo>
                    <a:pt x="32" y="47"/>
                    <a:pt x="36" y="48"/>
                    <a:pt x="41" y="48"/>
                  </a:cubicBezTo>
                  <a:cubicBezTo>
                    <a:pt x="52" y="48"/>
                    <a:pt x="61" y="43"/>
                    <a:pt x="64" y="34"/>
                  </a:cubicBezTo>
                  <a:cubicBezTo>
                    <a:pt x="68" y="22"/>
                    <a:pt x="58" y="9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11798976" y="-1108056"/>
              <a:ext cx="76588" cy="54935"/>
            </a:xfrm>
            <a:custGeom>
              <a:rect b="b" l="l" r="r" t="t"/>
              <a:pathLst>
                <a:path extrusionOk="0" h="137" w="191">
                  <a:moveTo>
                    <a:pt x="71" y="0"/>
                  </a:moveTo>
                  <a:cubicBezTo>
                    <a:pt x="46" y="0"/>
                    <a:pt x="25" y="10"/>
                    <a:pt x="15" y="29"/>
                  </a:cubicBezTo>
                  <a:cubicBezTo>
                    <a:pt x="0" y="59"/>
                    <a:pt x="23" y="101"/>
                    <a:pt x="68" y="123"/>
                  </a:cubicBezTo>
                  <a:cubicBezTo>
                    <a:pt x="85" y="132"/>
                    <a:pt x="103" y="136"/>
                    <a:pt x="119" y="136"/>
                  </a:cubicBezTo>
                  <a:cubicBezTo>
                    <a:pt x="145" y="136"/>
                    <a:pt x="166" y="126"/>
                    <a:pt x="175" y="108"/>
                  </a:cubicBezTo>
                  <a:cubicBezTo>
                    <a:pt x="191" y="77"/>
                    <a:pt x="167" y="35"/>
                    <a:pt x="122" y="13"/>
                  </a:cubicBezTo>
                  <a:cubicBezTo>
                    <a:pt x="105" y="4"/>
                    <a:pt x="87" y="0"/>
                    <a:pt x="7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11414032" y="-170554"/>
              <a:ext cx="23257" cy="16039"/>
            </a:xfrm>
            <a:custGeom>
              <a:rect b="b" l="l" r="r" t="t"/>
              <a:pathLst>
                <a:path extrusionOk="0" h="40" w="58">
                  <a:moveTo>
                    <a:pt x="28" y="1"/>
                  </a:moveTo>
                  <a:cubicBezTo>
                    <a:pt x="13" y="1"/>
                    <a:pt x="0" y="9"/>
                    <a:pt x="0" y="21"/>
                  </a:cubicBezTo>
                  <a:cubicBezTo>
                    <a:pt x="0" y="31"/>
                    <a:pt x="13" y="40"/>
                    <a:pt x="28" y="40"/>
                  </a:cubicBezTo>
                  <a:cubicBezTo>
                    <a:pt x="44" y="40"/>
                    <a:pt x="58" y="31"/>
                    <a:pt x="58" y="20"/>
                  </a:cubicBezTo>
                  <a:cubicBezTo>
                    <a:pt x="58" y="9"/>
                    <a:pt x="44" y="1"/>
                    <a:pt x="28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11439695" y="-154515"/>
              <a:ext cx="67365" cy="45311"/>
            </a:xfrm>
            <a:custGeom>
              <a:rect b="b" l="l" r="r" t="t"/>
              <a:pathLst>
                <a:path extrusionOk="0" h="113" w="168">
                  <a:moveTo>
                    <a:pt x="77" y="1"/>
                  </a:moveTo>
                  <a:cubicBezTo>
                    <a:pt x="39" y="1"/>
                    <a:pt x="7" y="20"/>
                    <a:pt x="4" y="47"/>
                  </a:cubicBezTo>
                  <a:cubicBezTo>
                    <a:pt x="0" y="77"/>
                    <a:pt x="33" y="106"/>
                    <a:pt x="77" y="111"/>
                  </a:cubicBezTo>
                  <a:cubicBezTo>
                    <a:pt x="82" y="112"/>
                    <a:pt x="88" y="112"/>
                    <a:pt x="93" y="112"/>
                  </a:cubicBezTo>
                  <a:cubicBezTo>
                    <a:pt x="130" y="112"/>
                    <a:pt x="161" y="93"/>
                    <a:pt x="163" y="67"/>
                  </a:cubicBezTo>
                  <a:cubicBezTo>
                    <a:pt x="168" y="36"/>
                    <a:pt x="135" y="7"/>
                    <a:pt x="91" y="2"/>
                  </a:cubicBezTo>
                  <a:cubicBezTo>
                    <a:pt x="86" y="1"/>
                    <a:pt x="81" y="1"/>
                    <a:pt x="77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11852306" y="-765215"/>
              <a:ext cx="32881" cy="21653"/>
            </a:xfrm>
            <a:custGeom>
              <a:rect b="b" l="l" r="r" t="t"/>
              <a:pathLst>
                <a:path extrusionOk="0" h="54" w="82">
                  <a:moveTo>
                    <a:pt x="36" y="0"/>
                  </a:moveTo>
                  <a:cubicBezTo>
                    <a:pt x="20" y="0"/>
                    <a:pt x="6" y="8"/>
                    <a:pt x="4" y="19"/>
                  </a:cubicBezTo>
                  <a:cubicBezTo>
                    <a:pt x="1" y="34"/>
                    <a:pt x="16" y="49"/>
                    <a:pt x="36" y="53"/>
                  </a:cubicBezTo>
                  <a:cubicBezTo>
                    <a:pt x="39" y="54"/>
                    <a:pt x="43" y="54"/>
                    <a:pt x="46" y="54"/>
                  </a:cubicBezTo>
                  <a:cubicBezTo>
                    <a:pt x="63" y="54"/>
                    <a:pt x="76" y="46"/>
                    <a:pt x="79" y="35"/>
                  </a:cubicBezTo>
                  <a:cubicBezTo>
                    <a:pt x="82" y="20"/>
                    <a:pt x="67" y="5"/>
                    <a:pt x="46" y="1"/>
                  </a:cubicBezTo>
                  <a:cubicBezTo>
                    <a:pt x="43" y="1"/>
                    <a:pt x="39" y="0"/>
                    <a:pt x="3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11886791" y="-751180"/>
              <a:ext cx="67766" cy="50925"/>
            </a:xfrm>
            <a:custGeom>
              <a:rect b="b" l="l" r="r" t="t"/>
              <a:pathLst>
                <a:path extrusionOk="0" h="127" w="169">
                  <a:moveTo>
                    <a:pt x="61" y="0"/>
                  </a:moveTo>
                  <a:cubicBezTo>
                    <a:pt x="41" y="0"/>
                    <a:pt x="25" y="8"/>
                    <a:pt x="16" y="22"/>
                  </a:cubicBezTo>
                  <a:cubicBezTo>
                    <a:pt x="0" y="47"/>
                    <a:pt x="18" y="87"/>
                    <a:pt x="56" y="110"/>
                  </a:cubicBezTo>
                  <a:cubicBezTo>
                    <a:pt x="73" y="121"/>
                    <a:pt x="91" y="126"/>
                    <a:pt x="108" y="126"/>
                  </a:cubicBezTo>
                  <a:cubicBezTo>
                    <a:pt x="127" y="126"/>
                    <a:pt x="144" y="119"/>
                    <a:pt x="153" y="104"/>
                  </a:cubicBezTo>
                  <a:cubicBezTo>
                    <a:pt x="169" y="79"/>
                    <a:pt x="151" y="39"/>
                    <a:pt x="113" y="16"/>
                  </a:cubicBezTo>
                  <a:cubicBezTo>
                    <a:pt x="96" y="5"/>
                    <a:pt x="77" y="0"/>
                    <a:pt x="6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11379949" y="-493347"/>
              <a:ext cx="32480" cy="21653"/>
            </a:xfrm>
            <a:custGeom>
              <a:rect b="b" l="l" r="r" t="t"/>
              <a:pathLst>
                <a:path extrusionOk="0" h="54" w="81">
                  <a:moveTo>
                    <a:pt x="35" y="0"/>
                  </a:moveTo>
                  <a:cubicBezTo>
                    <a:pt x="19" y="0"/>
                    <a:pt x="6" y="8"/>
                    <a:pt x="4" y="19"/>
                  </a:cubicBezTo>
                  <a:cubicBezTo>
                    <a:pt x="1" y="34"/>
                    <a:pt x="16" y="49"/>
                    <a:pt x="36" y="53"/>
                  </a:cubicBezTo>
                  <a:cubicBezTo>
                    <a:pt x="39" y="54"/>
                    <a:pt x="43" y="54"/>
                    <a:pt x="46" y="54"/>
                  </a:cubicBezTo>
                  <a:cubicBezTo>
                    <a:pt x="63" y="54"/>
                    <a:pt x="76" y="46"/>
                    <a:pt x="79" y="35"/>
                  </a:cubicBezTo>
                  <a:cubicBezTo>
                    <a:pt x="81" y="20"/>
                    <a:pt x="67" y="5"/>
                    <a:pt x="46" y="1"/>
                  </a:cubicBezTo>
                  <a:cubicBezTo>
                    <a:pt x="42" y="1"/>
                    <a:pt x="39" y="0"/>
                    <a:pt x="35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11413230" y="-479714"/>
              <a:ext cx="68568" cy="50925"/>
            </a:xfrm>
            <a:custGeom>
              <a:rect b="b" l="l" r="r" t="t"/>
              <a:pathLst>
                <a:path extrusionOk="0" h="127" w="171">
                  <a:moveTo>
                    <a:pt x="62" y="1"/>
                  </a:moveTo>
                  <a:cubicBezTo>
                    <a:pt x="42" y="1"/>
                    <a:pt x="25" y="8"/>
                    <a:pt x="17" y="22"/>
                  </a:cubicBezTo>
                  <a:cubicBezTo>
                    <a:pt x="1" y="48"/>
                    <a:pt x="19" y="88"/>
                    <a:pt x="57" y="110"/>
                  </a:cubicBezTo>
                  <a:cubicBezTo>
                    <a:pt x="74" y="121"/>
                    <a:pt x="93" y="126"/>
                    <a:pt x="110" y="126"/>
                  </a:cubicBezTo>
                  <a:cubicBezTo>
                    <a:pt x="130" y="126"/>
                    <a:pt x="146" y="119"/>
                    <a:pt x="155" y="105"/>
                  </a:cubicBezTo>
                  <a:cubicBezTo>
                    <a:pt x="170" y="79"/>
                    <a:pt x="153" y="39"/>
                    <a:pt x="115" y="16"/>
                  </a:cubicBezTo>
                  <a:cubicBezTo>
                    <a:pt x="97" y="6"/>
                    <a:pt x="79" y="1"/>
                    <a:pt x="6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10798925" y="-850624"/>
              <a:ext cx="61350" cy="42504"/>
            </a:xfrm>
            <a:custGeom>
              <a:rect b="b" l="l" r="r" t="t"/>
              <a:pathLst>
                <a:path extrusionOk="0" h="106" w="153">
                  <a:moveTo>
                    <a:pt x="91" y="1"/>
                  </a:moveTo>
                  <a:cubicBezTo>
                    <a:pt x="81" y="1"/>
                    <a:pt x="71" y="2"/>
                    <a:pt x="61" y="6"/>
                  </a:cubicBezTo>
                  <a:cubicBezTo>
                    <a:pt x="24" y="17"/>
                    <a:pt x="0" y="48"/>
                    <a:pt x="9" y="74"/>
                  </a:cubicBezTo>
                  <a:cubicBezTo>
                    <a:pt x="15" y="94"/>
                    <a:pt x="36" y="105"/>
                    <a:pt x="62" y="105"/>
                  </a:cubicBezTo>
                  <a:cubicBezTo>
                    <a:pt x="71" y="105"/>
                    <a:pt x="81" y="104"/>
                    <a:pt x="91" y="101"/>
                  </a:cubicBezTo>
                  <a:cubicBezTo>
                    <a:pt x="129" y="89"/>
                    <a:pt x="153" y="58"/>
                    <a:pt x="144" y="32"/>
                  </a:cubicBezTo>
                  <a:cubicBezTo>
                    <a:pt x="138" y="13"/>
                    <a:pt x="117" y="1"/>
                    <a:pt x="91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11383558" y="-788071"/>
              <a:ext cx="50123" cy="40098"/>
            </a:xfrm>
            <a:custGeom>
              <a:rect b="b" l="l" r="r" t="t"/>
              <a:pathLst>
                <a:path extrusionOk="0" h="100" w="125">
                  <a:moveTo>
                    <a:pt x="44" y="0"/>
                  </a:moveTo>
                  <a:cubicBezTo>
                    <a:pt x="32" y="0"/>
                    <a:pt x="20" y="5"/>
                    <a:pt x="14" y="14"/>
                  </a:cubicBezTo>
                  <a:cubicBezTo>
                    <a:pt x="0" y="32"/>
                    <a:pt x="11" y="64"/>
                    <a:pt x="37" y="84"/>
                  </a:cubicBezTo>
                  <a:cubicBezTo>
                    <a:pt x="51" y="94"/>
                    <a:pt x="67" y="99"/>
                    <a:pt x="81" y="99"/>
                  </a:cubicBezTo>
                  <a:cubicBezTo>
                    <a:pt x="93" y="99"/>
                    <a:pt x="104" y="95"/>
                    <a:pt x="111" y="87"/>
                  </a:cubicBezTo>
                  <a:cubicBezTo>
                    <a:pt x="124" y="68"/>
                    <a:pt x="114" y="36"/>
                    <a:pt x="88" y="16"/>
                  </a:cubicBezTo>
                  <a:cubicBezTo>
                    <a:pt x="74" y="6"/>
                    <a:pt x="58" y="0"/>
                    <a:pt x="4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11896013" y="-437610"/>
              <a:ext cx="50123" cy="40099"/>
            </a:xfrm>
            <a:custGeom>
              <a:rect b="b" l="l" r="r" t="t"/>
              <a:pathLst>
                <a:path extrusionOk="0" h="100" w="125">
                  <a:moveTo>
                    <a:pt x="45" y="0"/>
                  </a:moveTo>
                  <a:cubicBezTo>
                    <a:pt x="32" y="0"/>
                    <a:pt x="21" y="5"/>
                    <a:pt x="14" y="14"/>
                  </a:cubicBezTo>
                  <a:cubicBezTo>
                    <a:pt x="0" y="32"/>
                    <a:pt x="11" y="63"/>
                    <a:pt x="37" y="83"/>
                  </a:cubicBezTo>
                  <a:cubicBezTo>
                    <a:pt x="51" y="94"/>
                    <a:pt x="67" y="100"/>
                    <a:pt x="81" y="100"/>
                  </a:cubicBezTo>
                  <a:cubicBezTo>
                    <a:pt x="94" y="100"/>
                    <a:pt x="105" y="95"/>
                    <a:pt x="111" y="87"/>
                  </a:cubicBezTo>
                  <a:cubicBezTo>
                    <a:pt x="125" y="68"/>
                    <a:pt x="115" y="37"/>
                    <a:pt x="88" y="16"/>
                  </a:cubicBezTo>
                  <a:cubicBezTo>
                    <a:pt x="74" y="6"/>
                    <a:pt x="59" y="0"/>
                    <a:pt x="45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11576430" y="176297"/>
              <a:ext cx="52529" cy="36891"/>
            </a:xfrm>
            <a:custGeom>
              <a:rect b="b" l="l" r="r" t="t"/>
              <a:pathLst>
                <a:path extrusionOk="0" h="92" w="131">
                  <a:moveTo>
                    <a:pt x="50" y="1"/>
                  </a:moveTo>
                  <a:cubicBezTo>
                    <a:pt x="31" y="1"/>
                    <a:pt x="15" y="9"/>
                    <a:pt x="10" y="23"/>
                  </a:cubicBezTo>
                  <a:cubicBezTo>
                    <a:pt x="0" y="44"/>
                    <a:pt x="18" y="73"/>
                    <a:pt x="50" y="85"/>
                  </a:cubicBezTo>
                  <a:cubicBezTo>
                    <a:pt x="60" y="90"/>
                    <a:pt x="71" y="92"/>
                    <a:pt x="81" y="92"/>
                  </a:cubicBezTo>
                  <a:cubicBezTo>
                    <a:pt x="100" y="92"/>
                    <a:pt x="116" y="84"/>
                    <a:pt x="121" y="69"/>
                  </a:cubicBezTo>
                  <a:cubicBezTo>
                    <a:pt x="131" y="48"/>
                    <a:pt x="113" y="20"/>
                    <a:pt x="81" y="7"/>
                  </a:cubicBezTo>
                  <a:cubicBezTo>
                    <a:pt x="71" y="3"/>
                    <a:pt x="60" y="1"/>
                    <a:pt x="50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11631766" y="-630083"/>
              <a:ext cx="49722" cy="34485"/>
            </a:xfrm>
            <a:custGeom>
              <a:rect b="b" l="l" r="r" t="t"/>
              <a:pathLst>
                <a:path extrusionOk="0" h="86" w="124">
                  <a:moveTo>
                    <a:pt x="66" y="1"/>
                  </a:moveTo>
                  <a:cubicBezTo>
                    <a:pt x="64" y="1"/>
                    <a:pt x="62" y="1"/>
                    <a:pt x="60" y="1"/>
                  </a:cubicBezTo>
                  <a:cubicBezTo>
                    <a:pt x="27" y="3"/>
                    <a:pt x="0" y="23"/>
                    <a:pt x="1" y="46"/>
                  </a:cubicBezTo>
                  <a:cubicBezTo>
                    <a:pt x="2" y="69"/>
                    <a:pt x="29" y="85"/>
                    <a:pt x="62" y="85"/>
                  </a:cubicBezTo>
                  <a:cubicBezTo>
                    <a:pt x="63" y="85"/>
                    <a:pt x="64" y="85"/>
                    <a:pt x="65" y="85"/>
                  </a:cubicBezTo>
                  <a:cubicBezTo>
                    <a:pt x="98" y="83"/>
                    <a:pt x="123" y="63"/>
                    <a:pt x="122" y="40"/>
                  </a:cubicBezTo>
                  <a:cubicBezTo>
                    <a:pt x="121" y="18"/>
                    <a:pt x="96" y="1"/>
                    <a:pt x="66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11153795" y="-346186"/>
              <a:ext cx="49722" cy="34485"/>
            </a:xfrm>
            <a:custGeom>
              <a:rect b="b" l="l" r="r" t="t"/>
              <a:pathLst>
                <a:path extrusionOk="0" h="86" w="124">
                  <a:moveTo>
                    <a:pt x="62" y="1"/>
                  </a:moveTo>
                  <a:cubicBezTo>
                    <a:pt x="61" y="1"/>
                    <a:pt x="60" y="1"/>
                    <a:pt x="59" y="1"/>
                  </a:cubicBezTo>
                  <a:cubicBezTo>
                    <a:pt x="26" y="3"/>
                    <a:pt x="0" y="23"/>
                    <a:pt x="2" y="46"/>
                  </a:cubicBezTo>
                  <a:cubicBezTo>
                    <a:pt x="3" y="69"/>
                    <a:pt x="28" y="85"/>
                    <a:pt x="58" y="85"/>
                  </a:cubicBezTo>
                  <a:cubicBezTo>
                    <a:pt x="60" y="85"/>
                    <a:pt x="62" y="85"/>
                    <a:pt x="64" y="85"/>
                  </a:cubicBezTo>
                  <a:cubicBezTo>
                    <a:pt x="97" y="84"/>
                    <a:pt x="124" y="63"/>
                    <a:pt x="123" y="40"/>
                  </a:cubicBezTo>
                  <a:cubicBezTo>
                    <a:pt x="121" y="17"/>
                    <a:pt x="95" y="1"/>
                    <a:pt x="6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12565253" y="-804912"/>
              <a:ext cx="431056" cy="564186"/>
            </a:xfrm>
            <a:custGeom>
              <a:rect b="b" l="l" r="r" t="t"/>
              <a:pathLst>
                <a:path extrusionOk="0" h="1407" w="1075">
                  <a:moveTo>
                    <a:pt x="951" y="1"/>
                  </a:moveTo>
                  <a:cubicBezTo>
                    <a:pt x="943" y="1"/>
                    <a:pt x="936" y="4"/>
                    <a:pt x="931" y="11"/>
                  </a:cubicBezTo>
                  <a:lnTo>
                    <a:pt x="8" y="1299"/>
                  </a:lnTo>
                  <a:cubicBezTo>
                    <a:pt x="0" y="1311"/>
                    <a:pt x="2" y="1327"/>
                    <a:pt x="14" y="1335"/>
                  </a:cubicBezTo>
                  <a:lnTo>
                    <a:pt x="108" y="1402"/>
                  </a:lnTo>
                  <a:cubicBezTo>
                    <a:pt x="113" y="1405"/>
                    <a:pt x="118" y="1406"/>
                    <a:pt x="123" y="1406"/>
                  </a:cubicBezTo>
                  <a:cubicBezTo>
                    <a:pt x="130" y="1406"/>
                    <a:pt x="139" y="1403"/>
                    <a:pt x="144" y="1396"/>
                  </a:cubicBezTo>
                  <a:lnTo>
                    <a:pt x="1067" y="108"/>
                  </a:lnTo>
                  <a:cubicBezTo>
                    <a:pt x="1075" y="96"/>
                    <a:pt x="1073" y="80"/>
                    <a:pt x="1061" y="73"/>
                  </a:cubicBezTo>
                  <a:lnTo>
                    <a:pt x="967" y="6"/>
                  </a:lnTo>
                  <a:cubicBezTo>
                    <a:pt x="962" y="2"/>
                    <a:pt x="956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11075603" y="-371849"/>
              <a:ext cx="263045" cy="256630"/>
            </a:xfrm>
            <a:custGeom>
              <a:rect b="b" l="l" r="r" t="t"/>
              <a:pathLst>
                <a:path extrusionOk="0" h="640" w="656">
                  <a:moveTo>
                    <a:pt x="425" y="0"/>
                  </a:moveTo>
                  <a:cubicBezTo>
                    <a:pt x="406" y="0"/>
                    <a:pt x="386" y="2"/>
                    <a:pt x="366" y="5"/>
                  </a:cubicBezTo>
                  <a:cubicBezTo>
                    <a:pt x="238" y="20"/>
                    <a:pt x="86" y="52"/>
                    <a:pt x="32" y="171"/>
                  </a:cubicBezTo>
                  <a:cubicBezTo>
                    <a:pt x="1" y="240"/>
                    <a:pt x="12" y="324"/>
                    <a:pt x="31" y="398"/>
                  </a:cubicBezTo>
                  <a:cubicBezTo>
                    <a:pt x="48" y="468"/>
                    <a:pt x="71" y="539"/>
                    <a:pt x="127" y="585"/>
                  </a:cubicBezTo>
                  <a:cubicBezTo>
                    <a:pt x="157" y="610"/>
                    <a:pt x="195" y="625"/>
                    <a:pt x="233" y="632"/>
                  </a:cubicBezTo>
                  <a:cubicBezTo>
                    <a:pt x="256" y="637"/>
                    <a:pt x="280" y="639"/>
                    <a:pt x="303" y="639"/>
                  </a:cubicBezTo>
                  <a:cubicBezTo>
                    <a:pt x="426" y="639"/>
                    <a:pt x="550" y="575"/>
                    <a:pt x="616" y="471"/>
                  </a:cubicBezTo>
                  <a:cubicBezTo>
                    <a:pt x="638" y="436"/>
                    <a:pt x="653" y="397"/>
                    <a:pt x="655" y="355"/>
                  </a:cubicBezTo>
                  <a:cubicBezTo>
                    <a:pt x="656" y="319"/>
                    <a:pt x="648" y="285"/>
                    <a:pt x="639" y="250"/>
                  </a:cubicBezTo>
                  <a:cubicBezTo>
                    <a:pt x="612" y="148"/>
                    <a:pt x="570" y="28"/>
                    <a:pt x="469" y="5"/>
                  </a:cubicBezTo>
                  <a:cubicBezTo>
                    <a:pt x="455" y="1"/>
                    <a:pt x="440" y="0"/>
                    <a:pt x="425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12619787" y="-897139"/>
              <a:ext cx="295925" cy="630749"/>
            </a:xfrm>
            <a:custGeom>
              <a:rect b="b" l="l" r="r" t="t"/>
              <a:pathLst>
                <a:path extrusionOk="0" h="1573" w="738">
                  <a:moveTo>
                    <a:pt x="601" y="1"/>
                  </a:moveTo>
                  <a:cubicBezTo>
                    <a:pt x="591" y="1"/>
                    <a:pt x="582" y="7"/>
                    <a:pt x="578" y="18"/>
                  </a:cubicBezTo>
                  <a:lnTo>
                    <a:pt x="6" y="1495"/>
                  </a:lnTo>
                  <a:cubicBezTo>
                    <a:pt x="1" y="1508"/>
                    <a:pt x="8" y="1523"/>
                    <a:pt x="21" y="1528"/>
                  </a:cubicBezTo>
                  <a:lnTo>
                    <a:pt x="129" y="1570"/>
                  </a:lnTo>
                  <a:cubicBezTo>
                    <a:pt x="132" y="1572"/>
                    <a:pt x="135" y="1572"/>
                    <a:pt x="138" y="1572"/>
                  </a:cubicBezTo>
                  <a:cubicBezTo>
                    <a:pt x="148" y="1572"/>
                    <a:pt x="158" y="1566"/>
                    <a:pt x="162" y="1556"/>
                  </a:cubicBezTo>
                  <a:lnTo>
                    <a:pt x="733" y="78"/>
                  </a:lnTo>
                  <a:cubicBezTo>
                    <a:pt x="738" y="65"/>
                    <a:pt x="732" y="50"/>
                    <a:pt x="719" y="45"/>
                  </a:cubicBezTo>
                  <a:lnTo>
                    <a:pt x="611" y="3"/>
                  </a:lnTo>
                  <a:cubicBezTo>
                    <a:pt x="608" y="2"/>
                    <a:pt x="604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11258852" y="-514599"/>
              <a:ext cx="284297" cy="259437"/>
            </a:xfrm>
            <a:custGeom>
              <a:rect b="b" l="l" r="r" t="t"/>
              <a:pathLst>
                <a:path extrusionOk="0" h="647" w="709">
                  <a:moveTo>
                    <a:pt x="344" y="1"/>
                  </a:moveTo>
                  <a:cubicBezTo>
                    <a:pt x="313" y="1"/>
                    <a:pt x="281" y="5"/>
                    <a:pt x="251" y="14"/>
                  </a:cubicBezTo>
                  <a:cubicBezTo>
                    <a:pt x="128" y="53"/>
                    <a:pt x="132" y="75"/>
                    <a:pt x="111" y="109"/>
                  </a:cubicBezTo>
                  <a:cubicBezTo>
                    <a:pt x="1" y="232"/>
                    <a:pt x="7" y="441"/>
                    <a:pt x="123" y="556"/>
                  </a:cubicBezTo>
                  <a:cubicBezTo>
                    <a:pt x="183" y="616"/>
                    <a:pt x="268" y="647"/>
                    <a:pt x="353" y="647"/>
                  </a:cubicBezTo>
                  <a:cubicBezTo>
                    <a:pt x="432" y="647"/>
                    <a:pt x="511" y="620"/>
                    <a:pt x="570" y="567"/>
                  </a:cubicBezTo>
                  <a:cubicBezTo>
                    <a:pt x="692" y="456"/>
                    <a:pt x="708" y="249"/>
                    <a:pt x="604" y="122"/>
                  </a:cubicBezTo>
                  <a:cubicBezTo>
                    <a:pt x="542" y="44"/>
                    <a:pt x="442" y="1"/>
                    <a:pt x="344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12485458" y="-795689"/>
              <a:ext cx="150769" cy="656412"/>
            </a:xfrm>
            <a:custGeom>
              <a:rect b="b" l="l" r="r" t="t"/>
              <a:pathLst>
                <a:path extrusionOk="0" h="1637" w="376">
                  <a:moveTo>
                    <a:pt x="233" y="1"/>
                  </a:moveTo>
                  <a:cubicBezTo>
                    <a:pt x="221" y="1"/>
                    <a:pt x="211" y="10"/>
                    <a:pt x="210" y="23"/>
                  </a:cubicBezTo>
                  <a:lnTo>
                    <a:pt x="2" y="1593"/>
                  </a:lnTo>
                  <a:cubicBezTo>
                    <a:pt x="0" y="1607"/>
                    <a:pt x="10" y="1620"/>
                    <a:pt x="23" y="1621"/>
                  </a:cubicBezTo>
                  <a:lnTo>
                    <a:pt x="138" y="1636"/>
                  </a:lnTo>
                  <a:cubicBezTo>
                    <a:pt x="139" y="1637"/>
                    <a:pt x="140" y="1637"/>
                    <a:pt x="142" y="1637"/>
                  </a:cubicBezTo>
                  <a:cubicBezTo>
                    <a:pt x="153" y="1637"/>
                    <a:pt x="164" y="1628"/>
                    <a:pt x="165" y="1615"/>
                  </a:cubicBezTo>
                  <a:lnTo>
                    <a:pt x="374" y="45"/>
                  </a:lnTo>
                  <a:cubicBezTo>
                    <a:pt x="376" y="31"/>
                    <a:pt x="365" y="18"/>
                    <a:pt x="352" y="17"/>
                  </a:cubicBezTo>
                  <a:lnTo>
                    <a:pt x="238" y="1"/>
                  </a:lnTo>
                  <a:cubicBezTo>
                    <a:pt x="236" y="1"/>
                    <a:pt x="235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12467815" y="-819749"/>
              <a:ext cx="371711" cy="599473"/>
            </a:xfrm>
            <a:custGeom>
              <a:rect b="b" l="l" r="r" t="t"/>
              <a:pathLst>
                <a:path extrusionOk="0" h="1495" w="927">
                  <a:moveTo>
                    <a:pt x="795" y="0"/>
                  </a:moveTo>
                  <a:cubicBezTo>
                    <a:pt x="786" y="0"/>
                    <a:pt x="778" y="5"/>
                    <a:pt x="774" y="13"/>
                  </a:cubicBezTo>
                  <a:lnTo>
                    <a:pt x="9" y="1401"/>
                  </a:lnTo>
                  <a:cubicBezTo>
                    <a:pt x="1" y="1412"/>
                    <a:pt x="6" y="1428"/>
                    <a:pt x="19" y="1434"/>
                  </a:cubicBezTo>
                  <a:lnTo>
                    <a:pt x="120" y="1491"/>
                  </a:lnTo>
                  <a:cubicBezTo>
                    <a:pt x="124" y="1494"/>
                    <a:pt x="128" y="1495"/>
                    <a:pt x="133" y="1495"/>
                  </a:cubicBezTo>
                  <a:cubicBezTo>
                    <a:pt x="141" y="1495"/>
                    <a:pt x="150" y="1490"/>
                    <a:pt x="155" y="1483"/>
                  </a:cubicBezTo>
                  <a:lnTo>
                    <a:pt x="919" y="95"/>
                  </a:lnTo>
                  <a:cubicBezTo>
                    <a:pt x="926" y="84"/>
                    <a:pt x="921" y="68"/>
                    <a:pt x="909" y="61"/>
                  </a:cubicBezTo>
                  <a:lnTo>
                    <a:pt x="808" y="5"/>
                  </a:lnTo>
                  <a:cubicBezTo>
                    <a:pt x="804" y="2"/>
                    <a:pt x="800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12529967" y="-902752"/>
              <a:ext cx="222545" cy="648393"/>
            </a:xfrm>
            <a:custGeom>
              <a:rect b="b" l="l" r="r" t="t"/>
              <a:pathLst>
                <a:path extrusionOk="0" h="1617" w="555">
                  <a:moveTo>
                    <a:pt x="415" y="0"/>
                  </a:moveTo>
                  <a:cubicBezTo>
                    <a:pt x="404" y="0"/>
                    <a:pt x="394" y="8"/>
                    <a:pt x="390" y="19"/>
                  </a:cubicBezTo>
                  <a:lnTo>
                    <a:pt x="3" y="1556"/>
                  </a:lnTo>
                  <a:cubicBezTo>
                    <a:pt x="1" y="1570"/>
                    <a:pt x="8" y="1582"/>
                    <a:pt x="22" y="1587"/>
                  </a:cubicBezTo>
                  <a:lnTo>
                    <a:pt x="134" y="1616"/>
                  </a:lnTo>
                  <a:cubicBezTo>
                    <a:pt x="136" y="1616"/>
                    <a:pt x="137" y="1616"/>
                    <a:pt x="139" y="1616"/>
                  </a:cubicBezTo>
                  <a:cubicBezTo>
                    <a:pt x="151" y="1616"/>
                    <a:pt x="161" y="1609"/>
                    <a:pt x="165" y="1597"/>
                  </a:cubicBezTo>
                  <a:lnTo>
                    <a:pt x="552" y="60"/>
                  </a:lnTo>
                  <a:cubicBezTo>
                    <a:pt x="554" y="47"/>
                    <a:pt x="547" y="34"/>
                    <a:pt x="533" y="29"/>
                  </a:cubicBezTo>
                  <a:lnTo>
                    <a:pt x="421" y="1"/>
                  </a:lnTo>
                  <a:cubicBezTo>
                    <a:pt x="419" y="1"/>
                    <a:pt x="41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11957364" y="-531842"/>
              <a:ext cx="953937" cy="1666494"/>
            </a:xfrm>
            <a:custGeom>
              <a:rect b="b" l="l" r="r" t="t"/>
              <a:pathLst>
                <a:path extrusionOk="0" h="4156" w="2379">
                  <a:moveTo>
                    <a:pt x="1324" y="1"/>
                  </a:moveTo>
                  <a:cubicBezTo>
                    <a:pt x="1015" y="1"/>
                    <a:pt x="754" y="212"/>
                    <a:pt x="687" y="554"/>
                  </a:cubicBezTo>
                  <a:lnTo>
                    <a:pt x="24" y="3967"/>
                  </a:lnTo>
                  <a:cubicBezTo>
                    <a:pt x="0" y="4092"/>
                    <a:pt x="11" y="4155"/>
                    <a:pt x="46" y="4155"/>
                  </a:cubicBezTo>
                  <a:cubicBezTo>
                    <a:pt x="75" y="4155"/>
                    <a:pt x="119" y="4114"/>
                    <a:pt x="176" y="4030"/>
                  </a:cubicBezTo>
                  <a:lnTo>
                    <a:pt x="2154" y="1057"/>
                  </a:lnTo>
                  <a:cubicBezTo>
                    <a:pt x="2378" y="718"/>
                    <a:pt x="2255" y="318"/>
                    <a:pt x="1877" y="167"/>
                  </a:cubicBezTo>
                  <a:lnTo>
                    <a:pt x="1601" y="56"/>
                  </a:lnTo>
                  <a:cubicBezTo>
                    <a:pt x="1507" y="19"/>
                    <a:pt x="1414" y="1"/>
                    <a:pt x="1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12342708" y="-306488"/>
              <a:ext cx="394968" cy="138741"/>
            </a:xfrm>
            <a:custGeom>
              <a:rect b="b" l="l" r="r" t="t"/>
              <a:pathLst>
                <a:path extrusionOk="0" h="346" w="985">
                  <a:moveTo>
                    <a:pt x="0" y="1"/>
                  </a:moveTo>
                  <a:lnTo>
                    <a:pt x="0" y="1"/>
                  </a:lnTo>
                  <a:cubicBezTo>
                    <a:pt x="351" y="30"/>
                    <a:pt x="693" y="151"/>
                    <a:pt x="985" y="346"/>
                  </a:cubicBezTo>
                  <a:cubicBezTo>
                    <a:pt x="952" y="324"/>
                    <a:pt x="910" y="290"/>
                    <a:pt x="875" y="271"/>
                  </a:cubicBezTo>
                  <a:cubicBezTo>
                    <a:pt x="614" y="109"/>
                    <a:pt x="309" y="1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12331481" y="-209049"/>
              <a:ext cx="344845" cy="123102"/>
            </a:xfrm>
            <a:custGeom>
              <a:rect b="b" l="l" r="r" t="t"/>
              <a:pathLst>
                <a:path extrusionOk="0" h="307" w="860">
                  <a:moveTo>
                    <a:pt x="45" y="1"/>
                  </a:moveTo>
                  <a:cubicBezTo>
                    <a:pt x="31" y="1"/>
                    <a:pt x="16" y="1"/>
                    <a:pt x="1" y="2"/>
                  </a:cubicBezTo>
                  <a:cubicBezTo>
                    <a:pt x="270" y="7"/>
                    <a:pt x="533" y="108"/>
                    <a:pt x="761" y="245"/>
                  </a:cubicBezTo>
                  <a:cubicBezTo>
                    <a:pt x="796" y="265"/>
                    <a:pt x="827" y="287"/>
                    <a:pt x="860" y="306"/>
                  </a:cubicBezTo>
                  <a:cubicBezTo>
                    <a:pt x="833" y="287"/>
                    <a:pt x="795" y="258"/>
                    <a:pt x="765" y="240"/>
                  </a:cubicBezTo>
                  <a:cubicBezTo>
                    <a:pt x="749" y="229"/>
                    <a:pt x="707" y="203"/>
                    <a:pt x="691" y="193"/>
                  </a:cubicBezTo>
                  <a:cubicBezTo>
                    <a:pt x="653" y="171"/>
                    <a:pt x="603" y="145"/>
                    <a:pt x="563" y="126"/>
                  </a:cubicBezTo>
                  <a:cubicBezTo>
                    <a:pt x="401" y="52"/>
                    <a:pt x="224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12226423" y="228024"/>
              <a:ext cx="212922" cy="82202"/>
            </a:xfrm>
            <a:custGeom>
              <a:rect b="b" l="l" r="r" t="t"/>
              <a:pathLst>
                <a:path extrusionOk="0" h="205" w="531">
                  <a:moveTo>
                    <a:pt x="74" y="1"/>
                  </a:moveTo>
                  <a:cubicBezTo>
                    <a:pt x="50" y="1"/>
                    <a:pt x="25" y="2"/>
                    <a:pt x="1" y="5"/>
                  </a:cubicBezTo>
                  <a:cubicBezTo>
                    <a:pt x="3" y="5"/>
                    <a:pt x="5" y="5"/>
                    <a:pt x="7" y="5"/>
                  </a:cubicBezTo>
                  <a:cubicBezTo>
                    <a:pt x="173" y="5"/>
                    <a:pt x="348" y="46"/>
                    <a:pt x="476" y="155"/>
                  </a:cubicBezTo>
                  <a:cubicBezTo>
                    <a:pt x="496" y="170"/>
                    <a:pt x="512" y="189"/>
                    <a:pt x="530" y="205"/>
                  </a:cubicBezTo>
                  <a:cubicBezTo>
                    <a:pt x="424" y="66"/>
                    <a:pt x="247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12256096" y="95699"/>
              <a:ext cx="262644" cy="100246"/>
            </a:xfrm>
            <a:custGeom>
              <a:rect b="b" l="l" r="r" t="t"/>
              <a:pathLst>
                <a:path extrusionOk="0" h="250" w="655">
                  <a:moveTo>
                    <a:pt x="88" y="0"/>
                  </a:moveTo>
                  <a:cubicBezTo>
                    <a:pt x="59" y="0"/>
                    <a:pt x="30" y="3"/>
                    <a:pt x="0" y="8"/>
                  </a:cubicBezTo>
                  <a:cubicBezTo>
                    <a:pt x="19" y="7"/>
                    <a:pt x="37" y="6"/>
                    <a:pt x="55" y="6"/>
                  </a:cubicBezTo>
                  <a:cubicBezTo>
                    <a:pt x="245" y="6"/>
                    <a:pt x="427" y="94"/>
                    <a:pt x="583" y="197"/>
                  </a:cubicBezTo>
                  <a:lnTo>
                    <a:pt x="654" y="249"/>
                  </a:lnTo>
                  <a:cubicBezTo>
                    <a:pt x="632" y="229"/>
                    <a:pt x="610" y="210"/>
                    <a:pt x="586" y="192"/>
                  </a:cubicBezTo>
                  <a:cubicBezTo>
                    <a:pt x="515" y="139"/>
                    <a:pt x="436" y="91"/>
                    <a:pt x="353" y="58"/>
                  </a:cubicBezTo>
                  <a:cubicBezTo>
                    <a:pt x="269" y="24"/>
                    <a:pt x="179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12294189" y="-29408"/>
              <a:ext cx="262243" cy="100246"/>
            </a:xfrm>
            <a:custGeom>
              <a:rect b="b" l="l" r="r" t="t"/>
              <a:pathLst>
                <a:path extrusionOk="0" h="250" w="654">
                  <a:moveTo>
                    <a:pt x="88" y="0"/>
                  </a:moveTo>
                  <a:cubicBezTo>
                    <a:pt x="59" y="0"/>
                    <a:pt x="29" y="3"/>
                    <a:pt x="0" y="9"/>
                  </a:cubicBezTo>
                  <a:cubicBezTo>
                    <a:pt x="19" y="7"/>
                    <a:pt x="38" y="6"/>
                    <a:pt x="57" y="6"/>
                  </a:cubicBezTo>
                  <a:cubicBezTo>
                    <a:pt x="246" y="6"/>
                    <a:pt x="427" y="94"/>
                    <a:pt x="582" y="197"/>
                  </a:cubicBezTo>
                  <a:lnTo>
                    <a:pt x="654" y="250"/>
                  </a:lnTo>
                  <a:cubicBezTo>
                    <a:pt x="632" y="230"/>
                    <a:pt x="610" y="210"/>
                    <a:pt x="586" y="192"/>
                  </a:cubicBezTo>
                  <a:cubicBezTo>
                    <a:pt x="515" y="139"/>
                    <a:pt x="436" y="92"/>
                    <a:pt x="353" y="57"/>
                  </a:cubicBezTo>
                  <a:cubicBezTo>
                    <a:pt x="269" y="25"/>
                    <a:pt x="178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12073248" y="-776442"/>
              <a:ext cx="373315" cy="587443"/>
            </a:xfrm>
            <a:custGeom>
              <a:rect b="b" l="l" r="r" t="t"/>
              <a:pathLst>
                <a:path extrusionOk="0" h="1465" w="931">
                  <a:moveTo>
                    <a:pt x="803" y="0"/>
                  </a:moveTo>
                  <a:cubicBezTo>
                    <a:pt x="794" y="0"/>
                    <a:pt x="785" y="4"/>
                    <a:pt x="780" y="12"/>
                  </a:cubicBezTo>
                  <a:lnTo>
                    <a:pt x="8" y="1371"/>
                  </a:lnTo>
                  <a:cubicBezTo>
                    <a:pt x="1" y="1382"/>
                    <a:pt x="5" y="1398"/>
                    <a:pt x="16" y="1404"/>
                  </a:cubicBezTo>
                  <a:lnTo>
                    <a:pt x="116" y="1461"/>
                  </a:lnTo>
                  <a:cubicBezTo>
                    <a:pt x="121" y="1463"/>
                    <a:pt x="125" y="1464"/>
                    <a:pt x="129" y="1464"/>
                  </a:cubicBezTo>
                  <a:cubicBezTo>
                    <a:pt x="138" y="1464"/>
                    <a:pt x="145" y="1460"/>
                    <a:pt x="151" y="1452"/>
                  </a:cubicBezTo>
                  <a:lnTo>
                    <a:pt x="924" y="93"/>
                  </a:lnTo>
                  <a:cubicBezTo>
                    <a:pt x="930" y="82"/>
                    <a:pt x="926" y="66"/>
                    <a:pt x="914" y="60"/>
                  </a:cubicBezTo>
                  <a:lnTo>
                    <a:pt x="814" y="3"/>
                  </a:lnTo>
                  <a:cubicBezTo>
                    <a:pt x="811" y="1"/>
                    <a:pt x="807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12126578" y="-857842"/>
              <a:ext cx="230966" cy="637566"/>
            </a:xfrm>
            <a:custGeom>
              <a:rect b="b" l="l" r="r" t="t"/>
              <a:pathLst>
                <a:path extrusionOk="0" h="1590" w="576">
                  <a:moveTo>
                    <a:pt x="437" y="1"/>
                  </a:moveTo>
                  <a:cubicBezTo>
                    <a:pt x="426" y="1"/>
                    <a:pt x="416" y="8"/>
                    <a:pt x="413" y="20"/>
                  </a:cubicBezTo>
                  <a:lnTo>
                    <a:pt x="3" y="1527"/>
                  </a:lnTo>
                  <a:cubicBezTo>
                    <a:pt x="0" y="1541"/>
                    <a:pt x="8" y="1554"/>
                    <a:pt x="21" y="1558"/>
                  </a:cubicBezTo>
                  <a:lnTo>
                    <a:pt x="132" y="1588"/>
                  </a:lnTo>
                  <a:cubicBezTo>
                    <a:pt x="134" y="1589"/>
                    <a:pt x="136" y="1589"/>
                    <a:pt x="138" y="1589"/>
                  </a:cubicBezTo>
                  <a:cubicBezTo>
                    <a:pt x="148" y="1589"/>
                    <a:pt x="159" y="1582"/>
                    <a:pt x="161" y="1570"/>
                  </a:cubicBezTo>
                  <a:lnTo>
                    <a:pt x="571" y="63"/>
                  </a:lnTo>
                  <a:cubicBezTo>
                    <a:pt x="575" y="49"/>
                    <a:pt x="567" y="36"/>
                    <a:pt x="554" y="32"/>
                  </a:cubicBezTo>
                  <a:lnTo>
                    <a:pt x="443" y="2"/>
                  </a:lnTo>
                  <a:cubicBezTo>
                    <a:pt x="441" y="1"/>
                    <a:pt x="439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12008289" y="-729126"/>
              <a:ext cx="83805" cy="647591"/>
            </a:xfrm>
            <a:custGeom>
              <a:rect b="b" l="l" r="r" t="t"/>
              <a:pathLst>
                <a:path extrusionOk="0" h="1615" w="209">
                  <a:moveTo>
                    <a:pt x="68" y="1"/>
                  </a:moveTo>
                  <a:cubicBezTo>
                    <a:pt x="55" y="1"/>
                    <a:pt x="45" y="12"/>
                    <a:pt x="45" y="25"/>
                  </a:cubicBezTo>
                  <a:lnTo>
                    <a:pt x="1" y="1586"/>
                  </a:lnTo>
                  <a:cubicBezTo>
                    <a:pt x="0" y="1600"/>
                    <a:pt x="12" y="1612"/>
                    <a:pt x="25" y="1612"/>
                  </a:cubicBezTo>
                  <a:lnTo>
                    <a:pt x="139" y="1615"/>
                  </a:lnTo>
                  <a:cubicBezTo>
                    <a:pt x="153" y="1615"/>
                    <a:pt x="165" y="1604"/>
                    <a:pt x="165" y="1591"/>
                  </a:cubicBezTo>
                  <a:lnTo>
                    <a:pt x="208" y="28"/>
                  </a:lnTo>
                  <a:cubicBezTo>
                    <a:pt x="209" y="15"/>
                    <a:pt x="197" y="4"/>
                    <a:pt x="185" y="4"/>
                  </a:cubicBezTo>
                  <a:lnTo>
                    <a:pt x="70" y="1"/>
                  </a:lnTo>
                  <a:cubicBezTo>
                    <a:pt x="69" y="1"/>
                    <a:pt x="69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11981423" y="-774437"/>
              <a:ext cx="308757" cy="615512"/>
            </a:xfrm>
            <a:custGeom>
              <a:rect b="b" l="l" r="r" t="t"/>
              <a:pathLst>
                <a:path extrusionOk="0" h="1535" w="770">
                  <a:moveTo>
                    <a:pt x="636" y="0"/>
                  </a:moveTo>
                  <a:cubicBezTo>
                    <a:pt x="626" y="0"/>
                    <a:pt x="617" y="5"/>
                    <a:pt x="613" y="15"/>
                  </a:cubicBezTo>
                  <a:lnTo>
                    <a:pt x="5" y="1455"/>
                  </a:lnTo>
                  <a:cubicBezTo>
                    <a:pt x="0" y="1468"/>
                    <a:pt x="5" y="1482"/>
                    <a:pt x="18" y="1488"/>
                  </a:cubicBezTo>
                  <a:lnTo>
                    <a:pt x="123" y="1533"/>
                  </a:lnTo>
                  <a:cubicBezTo>
                    <a:pt x="126" y="1534"/>
                    <a:pt x="129" y="1535"/>
                    <a:pt x="132" y="1535"/>
                  </a:cubicBezTo>
                  <a:cubicBezTo>
                    <a:pt x="143" y="1535"/>
                    <a:pt x="153" y="1528"/>
                    <a:pt x="157" y="1519"/>
                  </a:cubicBezTo>
                  <a:lnTo>
                    <a:pt x="764" y="80"/>
                  </a:lnTo>
                  <a:cubicBezTo>
                    <a:pt x="770" y="66"/>
                    <a:pt x="764" y="52"/>
                    <a:pt x="752" y="46"/>
                  </a:cubicBezTo>
                  <a:lnTo>
                    <a:pt x="646" y="2"/>
                  </a:lnTo>
                  <a:cubicBezTo>
                    <a:pt x="643" y="1"/>
                    <a:pt x="639" y="0"/>
                    <a:pt x="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12039565" y="-847016"/>
              <a:ext cx="155180" cy="647591"/>
            </a:xfrm>
            <a:custGeom>
              <a:rect b="b" l="l" r="r" t="t"/>
              <a:pathLst>
                <a:path extrusionOk="0" h="1615" w="387">
                  <a:moveTo>
                    <a:pt x="249" y="1"/>
                  </a:moveTo>
                  <a:cubicBezTo>
                    <a:pt x="236" y="1"/>
                    <a:pt x="224" y="10"/>
                    <a:pt x="224" y="22"/>
                  </a:cubicBezTo>
                  <a:lnTo>
                    <a:pt x="2" y="1570"/>
                  </a:lnTo>
                  <a:cubicBezTo>
                    <a:pt x="0" y="1583"/>
                    <a:pt x="10" y="1596"/>
                    <a:pt x="23" y="1598"/>
                  </a:cubicBezTo>
                  <a:lnTo>
                    <a:pt x="136" y="1614"/>
                  </a:lnTo>
                  <a:cubicBezTo>
                    <a:pt x="137" y="1614"/>
                    <a:pt x="139" y="1614"/>
                    <a:pt x="140" y="1614"/>
                  </a:cubicBezTo>
                  <a:cubicBezTo>
                    <a:pt x="153" y="1614"/>
                    <a:pt x="163" y="1604"/>
                    <a:pt x="165" y="1593"/>
                  </a:cubicBezTo>
                  <a:lnTo>
                    <a:pt x="385" y="45"/>
                  </a:lnTo>
                  <a:cubicBezTo>
                    <a:pt x="387" y="32"/>
                    <a:pt x="377" y="19"/>
                    <a:pt x="364" y="17"/>
                  </a:cubicBezTo>
                  <a:lnTo>
                    <a:pt x="251" y="1"/>
                  </a:lnTo>
                  <a:cubicBezTo>
                    <a:pt x="250" y="1"/>
                    <a:pt x="249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11620137" y="-462471"/>
              <a:ext cx="796752" cy="1688147"/>
            </a:xfrm>
            <a:custGeom>
              <a:rect b="b" l="l" r="r" t="t"/>
              <a:pathLst>
                <a:path extrusionOk="0" h="4210" w="1987">
                  <a:moveTo>
                    <a:pt x="950" y="0"/>
                  </a:moveTo>
                  <a:cubicBezTo>
                    <a:pt x="613" y="0"/>
                    <a:pt x="343" y="243"/>
                    <a:pt x="311" y="611"/>
                  </a:cubicBezTo>
                  <a:lnTo>
                    <a:pt x="11" y="4027"/>
                  </a:lnTo>
                  <a:cubicBezTo>
                    <a:pt x="1" y="4148"/>
                    <a:pt x="16" y="4210"/>
                    <a:pt x="48" y="4210"/>
                  </a:cubicBezTo>
                  <a:cubicBezTo>
                    <a:pt x="76" y="4210"/>
                    <a:pt x="117" y="4165"/>
                    <a:pt x="165" y="4072"/>
                  </a:cubicBezTo>
                  <a:lnTo>
                    <a:pt x="1801" y="953"/>
                  </a:lnTo>
                  <a:cubicBezTo>
                    <a:pt x="1986" y="598"/>
                    <a:pt x="1823" y="218"/>
                    <a:pt x="1438" y="109"/>
                  </a:cubicBezTo>
                  <a:lnTo>
                    <a:pt x="1156" y="30"/>
                  </a:lnTo>
                  <a:cubicBezTo>
                    <a:pt x="1085" y="10"/>
                    <a:pt x="1016" y="0"/>
                    <a:pt x="9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11852707" y="-227093"/>
              <a:ext cx="402185" cy="97038"/>
            </a:xfrm>
            <a:custGeom>
              <a:rect b="b" l="l" r="r" t="t"/>
              <a:pathLst>
                <a:path extrusionOk="0" h="242" w="1003">
                  <a:moveTo>
                    <a:pt x="115" y="1"/>
                  </a:moveTo>
                  <a:cubicBezTo>
                    <a:pt x="77" y="1"/>
                    <a:pt x="39" y="2"/>
                    <a:pt x="1" y="5"/>
                  </a:cubicBezTo>
                  <a:cubicBezTo>
                    <a:pt x="15" y="4"/>
                    <a:pt x="29" y="4"/>
                    <a:pt x="43" y="4"/>
                  </a:cubicBezTo>
                  <a:cubicBezTo>
                    <a:pt x="376" y="4"/>
                    <a:pt x="707" y="87"/>
                    <a:pt x="1002" y="242"/>
                  </a:cubicBezTo>
                  <a:cubicBezTo>
                    <a:pt x="968" y="223"/>
                    <a:pt x="923" y="195"/>
                    <a:pt x="888" y="180"/>
                  </a:cubicBezTo>
                  <a:cubicBezTo>
                    <a:pt x="649" y="64"/>
                    <a:pt x="382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11851905" y="-132461"/>
              <a:ext cx="350860" cy="88217"/>
            </a:xfrm>
            <a:custGeom>
              <a:rect b="b" l="l" r="r" t="t"/>
              <a:pathLst>
                <a:path extrusionOk="0" h="220" w="875">
                  <a:moveTo>
                    <a:pt x="143" y="0"/>
                  </a:moveTo>
                  <a:cubicBezTo>
                    <a:pt x="95" y="0"/>
                    <a:pt x="47" y="4"/>
                    <a:pt x="1" y="11"/>
                  </a:cubicBezTo>
                  <a:cubicBezTo>
                    <a:pt x="34" y="8"/>
                    <a:pt x="66" y="7"/>
                    <a:pt x="99" y="7"/>
                  </a:cubicBezTo>
                  <a:cubicBezTo>
                    <a:pt x="312" y="7"/>
                    <a:pt x="526" y="64"/>
                    <a:pt x="720" y="146"/>
                  </a:cubicBezTo>
                  <a:cubicBezTo>
                    <a:pt x="770" y="169"/>
                    <a:pt x="825" y="196"/>
                    <a:pt x="875" y="219"/>
                  </a:cubicBezTo>
                  <a:cubicBezTo>
                    <a:pt x="826" y="192"/>
                    <a:pt x="773" y="161"/>
                    <a:pt x="723" y="139"/>
                  </a:cubicBezTo>
                  <a:cubicBezTo>
                    <a:pt x="547" y="58"/>
                    <a:pt x="341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11793362" y="307018"/>
              <a:ext cx="216531" cy="63356"/>
            </a:xfrm>
            <a:custGeom>
              <a:rect b="b" l="l" r="r" t="t"/>
              <a:pathLst>
                <a:path extrusionOk="0" h="158" w="540">
                  <a:moveTo>
                    <a:pt x="142" y="0"/>
                  </a:moveTo>
                  <a:cubicBezTo>
                    <a:pt x="94" y="0"/>
                    <a:pt x="46" y="5"/>
                    <a:pt x="1" y="15"/>
                  </a:cubicBezTo>
                  <a:cubicBezTo>
                    <a:pt x="36" y="11"/>
                    <a:pt x="73" y="9"/>
                    <a:pt x="109" y="9"/>
                  </a:cubicBezTo>
                  <a:cubicBezTo>
                    <a:pt x="241" y="9"/>
                    <a:pt x="374" y="38"/>
                    <a:pt x="482" y="113"/>
                  </a:cubicBezTo>
                  <a:cubicBezTo>
                    <a:pt x="503" y="126"/>
                    <a:pt x="522" y="142"/>
                    <a:pt x="540" y="157"/>
                  </a:cubicBezTo>
                  <a:cubicBezTo>
                    <a:pt x="439" y="48"/>
                    <a:pt x="289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11809000" y="173089"/>
              <a:ext cx="267455" cy="76187"/>
            </a:xfrm>
            <a:custGeom>
              <a:rect b="b" l="l" r="r" t="t"/>
              <a:pathLst>
                <a:path extrusionOk="0" h="190" w="667">
                  <a:moveTo>
                    <a:pt x="140" y="1"/>
                  </a:moveTo>
                  <a:cubicBezTo>
                    <a:pt x="93" y="1"/>
                    <a:pt x="46" y="7"/>
                    <a:pt x="0" y="21"/>
                  </a:cubicBezTo>
                  <a:cubicBezTo>
                    <a:pt x="40" y="13"/>
                    <a:pt x="81" y="9"/>
                    <a:pt x="121" y="9"/>
                  </a:cubicBezTo>
                  <a:cubicBezTo>
                    <a:pt x="285" y="9"/>
                    <a:pt x="448" y="70"/>
                    <a:pt x="590" y="146"/>
                  </a:cubicBezTo>
                  <a:lnTo>
                    <a:pt x="667" y="189"/>
                  </a:lnTo>
                  <a:cubicBezTo>
                    <a:pt x="642" y="173"/>
                    <a:pt x="617" y="156"/>
                    <a:pt x="593" y="141"/>
                  </a:cubicBezTo>
                  <a:cubicBezTo>
                    <a:pt x="518" y="96"/>
                    <a:pt x="435" y="57"/>
                    <a:pt x="351" y="33"/>
                  </a:cubicBezTo>
                  <a:cubicBezTo>
                    <a:pt x="283" y="14"/>
                    <a:pt x="211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11833861" y="46779"/>
              <a:ext cx="267455" cy="75786"/>
            </a:xfrm>
            <a:custGeom>
              <a:rect b="b" l="l" r="r" t="t"/>
              <a:pathLst>
                <a:path extrusionOk="0" h="189" w="667">
                  <a:moveTo>
                    <a:pt x="140" y="0"/>
                  </a:moveTo>
                  <a:cubicBezTo>
                    <a:pt x="93" y="0"/>
                    <a:pt x="46" y="6"/>
                    <a:pt x="1" y="20"/>
                  </a:cubicBezTo>
                  <a:cubicBezTo>
                    <a:pt x="40" y="12"/>
                    <a:pt x="80" y="8"/>
                    <a:pt x="120" y="8"/>
                  </a:cubicBezTo>
                  <a:cubicBezTo>
                    <a:pt x="284" y="8"/>
                    <a:pt x="446" y="69"/>
                    <a:pt x="590" y="145"/>
                  </a:cubicBezTo>
                  <a:lnTo>
                    <a:pt x="667" y="188"/>
                  </a:lnTo>
                  <a:cubicBezTo>
                    <a:pt x="643" y="172"/>
                    <a:pt x="618" y="156"/>
                    <a:pt x="593" y="140"/>
                  </a:cubicBezTo>
                  <a:cubicBezTo>
                    <a:pt x="518" y="96"/>
                    <a:pt x="435" y="57"/>
                    <a:pt x="351" y="32"/>
                  </a:cubicBezTo>
                  <a:cubicBezTo>
                    <a:pt x="283" y="13"/>
                    <a:pt x="211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11867143" y="294989"/>
              <a:ext cx="85409" cy="96236"/>
            </a:xfrm>
            <a:custGeom>
              <a:rect b="b" l="l" r="r" t="t"/>
              <a:pathLst>
                <a:path extrusionOk="0" h="240" w="213">
                  <a:moveTo>
                    <a:pt x="116" y="1"/>
                  </a:moveTo>
                  <a:cubicBezTo>
                    <a:pt x="74" y="1"/>
                    <a:pt x="43" y="51"/>
                    <a:pt x="22" y="104"/>
                  </a:cubicBezTo>
                  <a:cubicBezTo>
                    <a:pt x="7" y="137"/>
                    <a:pt x="1" y="174"/>
                    <a:pt x="9" y="208"/>
                  </a:cubicBezTo>
                  <a:cubicBezTo>
                    <a:pt x="12" y="216"/>
                    <a:pt x="14" y="224"/>
                    <a:pt x="22" y="230"/>
                  </a:cubicBezTo>
                  <a:cubicBezTo>
                    <a:pt x="27" y="236"/>
                    <a:pt x="36" y="239"/>
                    <a:pt x="46" y="239"/>
                  </a:cubicBezTo>
                  <a:cubicBezTo>
                    <a:pt x="51" y="239"/>
                    <a:pt x="56" y="238"/>
                    <a:pt x="61" y="237"/>
                  </a:cubicBezTo>
                  <a:cubicBezTo>
                    <a:pt x="74" y="231"/>
                    <a:pt x="86" y="224"/>
                    <a:pt x="97" y="215"/>
                  </a:cubicBezTo>
                  <a:cubicBezTo>
                    <a:pt x="119" y="198"/>
                    <a:pt x="141" y="179"/>
                    <a:pt x="164" y="162"/>
                  </a:cubicBezTo>
                  <a:cubicBezTo>
                    <a:pt x="177" y="151"/>
                    <a:pt x="191" y="140"/>
                    <a:pt x="200" y="124"/>
                  </a:cubicBezTo>
                  <a:cubicBezTo>
                    <a:pt x="212" y="98"/>
                    <a:pt x="202" y="63"/>
                    <a:pt x="182" y="41"/>
                  </a:cubicBezTo>
                  <a:cubicBezTo>
                    <a:pt x="158" y="12"/>
                    <a:pt x="135" y="1"/>
                    <a:pt x="116" y="1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9940822" y="-1576407"/>
              <a:ext cx="275876" cy="314372"/>
            </a:xfrm>
            <a:custGeom>
              <a:rect b="b" l="l" r="r" t="t"/>
              <a:pathLst>
                <a:path extrusionOk="0" h="784" w="688">
                  <a:moveTo>
                    <a:pt x="323" y="0"/>
                  </a:moveTo>
                  <a:cubicBezTo>
                    <a:pt x="290" y="0"/>
                    <a:pt x="256" y="9"/>
                    <a:pt x="236" y="33"/>
                  </a:cubicBezTo>
                  <a:cubicBezTo>
                    <a:pt x="210" y="64"/>
                    <a:pt x="213" y="108"/>
                    <a:pt x="224" y="146"/>
                  </a:cubicBezTo>
                  <a:cubicBezTo>
                    <a:pt x="234" y="185"/>
                    <a:pt x="242" y="191"/>
                    <a:pt x="245" y="230"/>
                  </a:cubicBezTo>
                  <a:cubicBezTo>
                    <a:pt x="250" y="292"/>
                    <a:pt x="219" y="351"/>
                    <a:pt x="180" y="399"/>
                  </a:cubicBezTo>
                  <a:cubicBezTo>
                    <a:pt x="142" y="448"/>
                    <a:pt x="94" y="488"/>
                    <a:pt x="61" y="540"/>
                  </a:cubicBezTo>
                  <a:cubicBezTo>
                    <a:pt x="25" y="592"/>
                    <a:pt x="5" y="656"/>
                    <a:pt x="3" y="719"/>
                  </a:cubicBezTo>
                  <a:cubicBezTo>
                    <a:pt x="1" y="736"/>
                    <a:pt x="3" y="755"/>
                    <a:pt x="14" y="766"/>
                  </a:cubicBezTo>
                  <a:cubicBezTo>
                    <a:pt x="24" y="776"/>
                    <a:pt x="38" y="778"/>
                    <a:pt x="52" y="781"/>
                  </a:cubicBezTo>
                  <a:cubicBezTo>
                    <a:pt x="70" y="783"/>
                    <a:pt x="88" y="784"/>
                    <a:pt x="105" y="784"/>
                  </a:cubicBezTo>
                  <a:cubicBezTo>
                    <a:pt x="198" y="784"/>
                    <a:pt x="291" y="758"/>
                    <a:pt x="382" y="735"/>
                  </a:cubicBezTo>
                  <a:cubicBezTo>
                    <a:pt x="458" y="713"/>
                    <a:pt x="678" y="640"/>
                    <a:pt x="683" y="540"/>
                  </a:cubicBezTo>
                  <a:cubicBezTo>
                    <a:pt x="687" y="455"/>
                    <a:pt x="485" y="411"/>
                    <a:pt x="443" y="345"/>
                  </a:cubicBezTo>
                  <a:cubicBezTo>
                    <a:pt x="380" y="249"/>
                    <a:pt x="383" y="157"/>
                    <a:pt x="379" y="41"/>
                  </a:cubicBezTo>
                  <a:cubicBezTo>
                    <a:pt x="379" y="29"/>
                    <a:pt x="378" y="17"/>
                    <a:pt x="368" y="8"/>
                  </a:cubicBezTo>
                  <a:cubicBezTo>
                    <a:pt x="363" y="4"/>
                    <a:pt x="357" y="3"/>
                    <a:pt x="350" y="2"/>
                  </a:cubicBezTo>
                  <a:cubicBezTo>
                    <a:pt x="341" y="1"/>
                    <a:pt x="332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9860225" y="-1381528"/>
              <a:ext cx="2075886" cy="1894253"/>
            </a:xfrm>
            <a:custGeom>
              <a:rect b="b" l="l" r="r" t="t"/>
              <a:pathLst>
                <a:path extrusionOk="0" h="4724" w="5177">
                  <a:moveTo>
                    <a:pt x="645" y="0"/>
                  </a:moveTo>
                  <a:cubicBezTo>
                    <a:pt x="601" y="0"/>
                    <a:pt x="556" y="4"/>
                    <a:pt x="510" y="13"/>
                  </a:cubicBezTo>
                  <a:cubicBezTo>
                    <a:pt x="128" y="84"/>
                    <a:pt x="1" y="597"/>
                    <a:pt x="151" y="1013"/>
                  </a:cubicBezTo>
                  <a:cubicBezTo>
                    <a:pt x="814" y="2850"/>
                    <a:pt x="2260" y="4132"/>
                    <a:pt x="4049" y="4681"/>
                  </a:cubicBezTo>
                  <a:cubicBezTo>
                    <a:pt x="4144" y="4710"/>
                    <a:pt x="4243" y="4724"/>
                    <a:pt x="4341" y="4724"/>
                  </a:cubicBezTo>
                  <a:cubicBezTo>
                    <a:pt x="4719" y="4724"/>
                    <a:pt x="5080" y="4519"/>
                    <a:pt x="5118" y="4213"/>
                  </a:cubicBezTo>
                  <a:cubicBezTo>
                    <a:pt x="5176" y="3917"/>
                    <a:pt x="4917" y="3611"/>
                    <a:pt x="4545" y="3449"/>
                  </a:cubicBezTo>
                  <a:cubicBezTo>
                    <a:pt x="3229" y="2880"/>
                    <a:pt x="2096" y="1787"/>
                    <a:pt x="1383" y="497"/>
                  </a:cubicBezTo>
                  <a:cubicBezTo>
                    <a:pt x="1223" y="219"/>
                    <a:pt x="964" y="0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9995757" y="-1255619"/>
              <a:ext cx="1612752" cy="1603539"/>
            </a:xfrm>
            <a:custGeom>
              <a:rect b="b" l="l" r="r" t="t"/>
              <a:pathLst>
                <a:path extrusionOk="0" h="3999" w="4022">
                  <a:moveTo>
                    <a:pt x="1" y="1"/>
                  </a:moveTo>
                  <a:lnTo>
                    <a:pt x="1" y="1"/>
                  </a:lnTo>
                  <a:cubicBezTo>
                    <a:pt x="8" y="45"/>
                    <a:pt x="16" y="88"/>
                    <a:pt x="26" y="131"/>
                  </a:cubicBezTo>
                  <a:lnTo>
                    <a:pt x="26" y="131"/>
                  </a:lnTo>
                  <a:cubicBezTo>
                    <a:pt x="17" y="88"/>
                    <a:pt x="8" y="44"/>
                    <a:pt x="1" y="1"/>
                  </a:cubicBezTo>
                  <a:close/>
                  <a:moveTo>
                    <a:pt x="26" y="131"/>
                  </a:moveTo>
                  <a:lnTo>
                    <a:pt x="26" y="131"/>
                  </a:lnTo>
                  <a:cubicBezTo>
                    <a:pt x="315" y="1450"/>
                    <a:pt x="1521" y="2782"/>
                    <a:pt x="2644" y="3454"/>
                  </a:cubicBezTo>
                  <a:cubicBezTo>
                    <a:pt x="3070" y="3708"/>
                    <a:pt x="3534" y="3904"/>
                    <a:pt x="4021" y="3998"/>
                  </a:cubicBezTo>
                  <a:cubicBezTo>
                    <a:pt x="2773" y="3724"/>
                    <a:pt x="1725" y="2875"/>
                    <a:pt x="938" y="1896"/>
                  </a:cubicBezTo>
                  <a:cubicBezTo>
                    <a:pt x="652" y="1530"/>
                    <a:pt x="404" y="1134"/>
                    <a:pt x="221" y="707"/>
                  </a:cubicBezTo>
                  <a:cubicBezTo>
                    <a:pt x="142" y="521"/>
                    <a:pt x="71" y="329"/>
                    <a:pt x="26" y="13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10143318" y="-1201887"/>
              <a:ext cx="566187" cy="813198"/>
            </a:xfrm>
            <a:custGeom>
              <a:rect b="b" l="l" r="r" t="t"/>
              <a:pathLst>
                <a:path extrusionOk="0" h="2028" w="1412">
                  <a:moveTo>
                    <a:pt x="0" y="1"/>
                  </a:moveTo>
                  <a:cubicBezTo>
                    <a:pt x="122" y="343"/>
                    <a:pt x="303" y="663"/>
                    <a:pt x="501" y="965"/>
                  </a:cubicBezTo>
                  <a:cubicBezTo>
                    <a:pt x="717" y="1287"/>
                    <a:pt x="969" y="1592"/>
                    <a:pt x="1243" y="1865"/>
                  </a:cubicBezTo>
                  <a:cubicBezTo>
                    <a:pt x="1280" y="1901"/>
                    <a:pt x="1373" y="1990"/>
                    <a:pt x="1412" y="2027"/>
                  </a:cubicBezTo>
                  <a:cubicBezTo>
                    <a:pt x="1374" y="1989"/>
                    <a:pt x="1284" y="1899"/>
                    <a:pt x="1248" y="1861"/>
                  </a:cubicBezTo>
                  <a:cubicBezTo>
                    <a:pt x="1036" y="1641"/>
                    <a:pt x="830" y="1399"/>
                    <a:pt x="649" y="1148"/>
                  </a:cubicBezTo>
                  <a:cubicBezTo>
                    <a:pt x="393" y="791"/>
                    <a:pt x="163" y="410"/>
                    <a:pt x="0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11743640" y="125372"/>
              <a:ext cx="18445" cy="18044"/>
            </a:xfrm>
            <a:custGeom>
              <a:rect b="b" l="l" r="r" t="t"/>
              <a:pathLst>
                <a:path extrusionOk="0" h="45" w="46">
                  <a:moveTo>
                    <a:pt x="23" y="1"/>
                  </a:moveTo>
                  <a:cubicBezTo>
                    <a:pt x="11" y="1"/>
                    <a:pt x="0" y="10"/>
                    <a:pt x="0" y="23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5" y="45"/>
                    <a:pt x="46" y="35"/>
                    <a:pt x="46" y="23"/>
                  </a:cubicBezTo>
                  <a:cubicBezTo>
                    <a:pt x="46" y="10"/>
                    <a:pt x="35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11531921" y="-16175"/>
              <a:ext cx="18445" cy="18445"/>
            </a:xfrm>
            <a:custGeom>
              <a:rect b="b" l="l" r="r" t="t"/>
              <a:pathLst>
                <a:path extrusionOk="0" h="46" w="46">
                  <a:moveTo>
                    <a:pt x="23" y="1"/>
                  </a:moveTo>
                  <a:cubicBezTo>
                    <a:pt x="11" y="1"/>
                    <a:pt x="1" y="10"/>
                    <a:pt x="1" y="23"/>
                  </a:cubicBezTo>
                  <a:cubicBezTo>
                    <a:pt x="1" y="36"/>
                    <a:pt x="11" y="45"/>
                    <a:pt x="23" y="45"/>
                  </a:cubicBezTo>
                  <a:cubicBezTo>
                    <a:pt x="36" y="45"/>
                    <a:pt x="45" y="36"/>
                    <a:pt x="45" y="23"/>
                  </a:cubicBezTo>
                  <a:cubicBezTo>
                    <a:pt x="45" y="10"/>
                    <a:pt x="36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10413180" y="-1004201"/>
              <a:ext cx="18445" cy="18044"/>
            </a:xfrm>
            <a:custGeom>
              <a:rect b="b" l="l" r="r" t="t"/>
              <a:pathLst>
                <a:path extrusionOk="0" h="45" w="46">
                  <a:moveTo>
                    <a:pt x="23" y="0"/>
                  </a:moveTo>
                  <a:cubicBezTo>
                    <a:pt x="11" y="0"/>
                    <a:pt x="1" y="10"/>
                    <a:pt x="1" y="22"/>
                  </a:cubicBezTo>
                  <a:cubicBezTo>
                    <a:pt x="1" y="34"/>
                    <a:pt x="11" y="45"/>
                    <a:pt x="23" y="45"/>
                  </a:cubicBezTo>
                  <a:cubicBezTo>
                    <a:pt x="36" y="45"/>
                    <a:pt x="45" y="34"/>
                    <a:pt x="45" y="22"/>
                  </a:cubicBezTo>
                  <a:cubicBezTo>
                    <a:pt x="45" y="10"/>
                    <a:pt x="36" y="0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11756071" y="181911"/>
              <a:ext cx="24861" cy="24460"/>
            </a:xfrm>
            <a:custGeom>
              <a:rect b="b" l="l" r="r" t="t"/>
              <a:pathLst>
                <a:path extrusionOk="0" h="61" w="62">
                  <a:moveTo>
                    <a:pt x="31" y="1"/>
                  </a:moveTo>
                  <a:cubicBezTo>
                    <a:pt x="15" y="1"/>
                    <a:pt x="1" y="13"/>
                    <a:pt x="1" y="30"/>
                  </a:cubicBezTo>
                  <a:cubicBezTo>
                    <a:pt x="1" y="47"/>
                    <a:pt x="15" y="61"/>
                    <a:pt x="31" y="61"/>
                  </a:cubicBezTo>
                  <a:cubicBezTo>
                    <a:pt x="48" y="61"/>
                    <a:pt x="62" y="47"/>
                    <a:pt x="62" y="30"/>
                  </a:cubicBezTo>
                  <a:cubicBezTo>
                    <a:pt x="62" y="13"/>
                    <a:pt x="48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11661840" y="105323"/>
              <a:ext cx="24861" cy="24861"/>
            </a:xfrm>
            <a:custGeom>
              <a:rect b="b" l="l" r="r" t="t"/>
              <a:pathLst>
                <a:path extrusionOk="0" h="62" w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1"/>
                  </a:cubicBezTo>
                  <a:cubicBezTo>
                    <a:pt x="61" y="14"/>
                    <a:pt x="47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10464505" y="-956484"/>
              <a:ext cx="24861" cy="24861"/>
            </a:xfrm>
            <a:custGeom>
              <a:rect b="b" l="l" r="r" t="t"/>
              <a:pathLst>
                <a:path extrusionOk="0" h="62" w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1"/>
                    <a:pt x="31" y="61"/>
                  </a:cubicBezTo>
                  <a:cubicBezTo>
                    <a:pt x="48" y="61"/>
                    <a:pt x="61" y="48"/>
                    <a:pt x="61" y="31"/>
                  </a:cubicBezTo>
                  <a:cubicBezTo>
                    <a:pt x="61" y="14"/>
                    <a:pt x="48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10494578" y="-1473362"/>
              <a:ext cx="625132" cy="363693"/>
            </a:xfrm>
            <a:custGeom>
              <a:rect b="b" l="l" r="r" t="t"/>
              <a:pathLst>
                <a:path extrusionOk="0" h="907" w="1559">
                  <a:moveTo>
                    <a:pt x="644" y="0"/>
                  </a:moveTo>
                  <a:cubicBezTo>
                    <a:pt x="640" y="0"/>
                    <a:pt x="635" y="1"/>
                    <a:pt x="631" y="1"/>
                  </a:cubicBezTo>
                  <a:cubicBezTo>
                    <a:pt x="536" y="12"/>
                    <a:pt x="498" y="133"/>
                    <a:pt x="415" y="181"/>
                  </a:cubicBezTo>
                  <a:cubicBezTo>
                    <a:pt x="351" y="219"/>
                    <a:pt x="269" y="209"/>
                    <a:pt x="195" y="212"/>
                  </a:cubicBezTo>
                  <a:cubicBezTo>
                    <a:pt x="120" y="214"/>
                    <a:pt x="33" y="243"/>
                    <a:pt x="15" y="316"/>
                  </a:cubicBezTo>
                  <a:cubicBezTo>
                    <a:pt x="1" y="369"/>
                    <a:pt x="30" y="421"/>
                    <a:pt x="66" y="461"/>
                  </a:cubicBezTo>
                  <a:cubicBezTo>
                    <a:pt x="101" y="501"/>
                    <a:pt x="146" y="534"/>
                    <a:pt x="175" y="580"/>
                  </a:cubicBezTo>
                  <a:cubicBezTo>
                    <a:pt x="200" y="619"/>
                    <a:pt x="212" y="669"/>
                    <a:pt x="242" y="706"/>
                  </a:cubicBezTo>
                  <a:cubicBezTo>
                    <a:pt x="281" y="752"/>
                    <a:pt x="345" y="772"/>
                    <a:pt x="407" y="772"/>
                  </a:cubicBezTo>
                  <a:cubicBezTo>
                    <a:pt x="410" y="772"/>
                    <a:pt x="413" y="772"/>
                    <a:pt x="416" y="772"/>
                  </a:cubicBezTo>
                  <a:cubicBezTo>
                    <a:pt x="480" y="772"/>
                    <a:pt x="542" y="754"/>
                    <a:pt x="606" y="744"/>
                  </a:cubicBezTo>
                  <a:cubicBezTo>
                    <a:pt x="618" y="743"/>
                    <a:pt x="629" y="741"/>
                    <a:pt x="640" y="741"/>
                  </a:cubicBezTo>
                  <a:cubicBezTo>
                    <a:pt x="653" y="741"/>
                    <a:pt x="666" y="743"/>
                    <a:pt x="678" y="749"/>
                  </a:cubicBezTo>
                  <a:cubicBezTo>
                    <a:pt x="714" y="764"/>
                    <a:pt x="726" y="808"/>
                    <a:pt x="753" y="837"/>
                  </a:cubicBezTo>
                  <a:cubicBezTo>
                    <a:pt x="788" y="876"/>
                    <a:pt x="837" y="885"/>
                    <a:pt x="890" y="885"/>
                  </a:cubicBezTo>
                  <a:cubicBezTo>
                    <a:pt x="936" y="885"/>
                    <a:pt x="984" y="879"/>
                    <a:pt x="1031" y="879"/>
                  </a:cubicBezTo>
                  <a:cubicBezTo>
                    <a:pt x="1043" y="879"/>
                    <a:pt x="1055" y="879"/>
                    <a:pt x="1066" y="880"/>
                  </a:cubicBezTo>
                  <a:cubicBezTo>
                    <a:pt x="1119" y="886"/>
                    <a:pt x="1169" y="907"/>
                    <a:pt x="1221" y="907"/>
                  </a:cubicBezTo>
                  <a:cubicBezTo>
                    <a:pt x="1343" y="907"/>
                    <a:pt x="1437" y="796"/>
                    <a:pt x="1490" y="687"/>
                  </a:cubicBezTo>
                  <a:cubicBezTo>
                    <a:pt x="1530" y="603"/>
                    <a:pt x="1558" y="512"/>
                    <a:pt x="1543" y="421"/>
                  </a:cubicBezTo>
                  <a:cubicBezTo>
                    <a:pt x="1531" y="330"/>
                    <a:pt x="1468" y="242"/>
                    <a:pt x="1377" y="222"/>
                  </a:cubicBezTo>
                  <a:cubicBezTo>
                    <a:pt x="1349" y="216"/>
                    <a:pt x="1320" y="216"/>
                    <a:pt x="1295" y="203"/>
                  </a:cubicBezTo>
                  <a:cubicBezTo>
                    <a:pt x="1242" y="177"/>
                    <a:pt x="1225" y="108"/>
                    <a:pt x="1177" y="76"/>
                  </a:cubicBezTo>
                  <a:cubicBezTo>
                    <a:pt x="1157" y="62"/>
                    <a:pt x="1136" y="57"/>
                    <a:pt x="1114" y="57"/>
                  </a:cubicBezTo>
                  <a:cubicBezTo>
                    <a:pt x="1047" y="57"/>
                    <a:pt x="972" y="102"/>
                    <a:pt x="901" y="102"/>
                  </a:cubicBezTo>
                  <a:cubicBezTo>
                    <a:pt x="893" y="102"/>
                    <a:pt x="885" y="101"/>
                    <a:pt x="877" y="100"/>
                  </a:cubicBezTo>
                  <a:cubicBezTo>
                    <a:pt x="793" y="87"/>
                    <a:pt x="727" y="0"/>
                    <a:pt x="644" y="0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10494178" y="-1473362"/>
              <a:ext cx="625132" cy="363693"/>
            </a:xfrm>
            <a:custGeom>
              <a:rect b="b" l="l" r="r" t="t"/>
              <a:pathLst>
                <a:path extrusionOk="0" h="907" w="1559">
                  <a:moveTo>
                    <a:pt x="644" y="0"/>
                  </a:moveTo>
                  <a:cubicBezTo>
                    <a:pt x="640" y="0"/>
                    <a:pt x="635" y="1"/>
                    <a:pt x="631" y="1"/>
                  </a:cubicBezTo>
                  <a:cubicBezTo>
                    <a:pt x="536" y="12"/>
                    <a:pt x="498" y="133"/>
                    <a:pt x="415" y="181"/>
                  </a:cubicBezTo>
                  <a:cubicBezTo>
                    <a:pt x="351" y="219"/>
                    <a:pt x="269" y="209"/>
                    <a:pt x="195" y="212"/>
                  </a:cubicBezTo>
                  <a:cubicBezTo>
                    <a:pt x="120" y="214"/>
                    <a:pt x="33" y="243"/>
                    <a:pt x="15" y="316"/>
                  </a:cubicBezTo>
                  <a:cubicBezTo>
                    <a:pt x="1" y="369"/>
                    <a:pt x="30" y="421"/>
                    <a:pt x="66" y="461"/>
                  </a:cubicBezTo>
                  <a:cubicBezTo>
                    <a:pt x="101" y="501"/>
                    <a:pt x="146" y="534"/>
                    <a:pt x="175" y="580"/>
                  </a:cubicBezTo>
                  <a:cubicBezTo>
                    <a:pt x="200" y="619"/>
                    <a:pt x="212" y="669"/>
                    <a:pt x="242" y="706"/>
                  </a:cubicBezTo>
                  <a:cubicBezTo>
                    <a:pt x="281" y="752"/>
                    <a:pt x="345" y="772"/>
                    <a:pt x="407" y="772"/>
                  </a:cubicBezTo>
                  <a:cubicBezTo>
                    <a:pt x="410" y="772"/>
                    <a:pt x="413" y="772"/>
                    <a:pt x="416" y="772"/>
                  </a:cubicBezTo>
                  <a:cubicBezTo>
                    <a:pt x="480" y="772"/>
                    <a:pt x="542" y="754"/>
                    <a:pt x="606" y="744"/>
                  </a:cubicBezTo>
                  <a:cubicBezTo>
                    <a:pt x="618" y="743"/>
                    <a:pt x="629" y="741"/>
                    <a:pt x="640" y="741"/>
                  </a:cubicBezTo>
                  <a:cubicBezTo>
                    <a:pt x="653" y="741"/>
                    <a:pt x="666" y="743"/>
                    <a:pt x="678" y="749"/>
                  </a:cubicBezTo>
                  <a:cubicBezTo>
                    <a:pt x="714" y="764"/>
                    <a:pt x="726" y="808"/>
                    <a:pt x="753" y="837"/>
                  </a:cubicBezTo>
                  <a:cubicBezTo>
                    <a:pt x="788" y="876"/>
                    <a:pt x="837" y="885"/>
                    <a:pt x="890" y="885"/>
                  </a:cubicBezTo>
                  <a:cubicBezTo>
                    <a:pt x="936" y="885"/>
                    <a:pt x="984" y="879"/>
                    <a:pt x="1031" y="879"/>
                  </a:cubicBezTo>
                  <a:cubicBezTo>
                    <a:pt x="1043" y="879"/>
                    <a:pt x="1055" y="879"/>
                    <a:pt x="1066" y="880"/>
                  </a:cubicBezTo>
                  <a:cubicBezTo>
                    <a:pt x="1119" y="886"/>
                    <a:pt x="1169" y="907"/>
                    <a:pt x="1221" y="907"/>
                  </a:cubicBezTo>
                  <a:cubicBezTo>
                    <a:pt x="1343" y="907"/>
                    <a:pt x="1437" y="796"/>
                    <a:pt x="1490" y="687"/>
                  </a:cubicBezTo>
                  <a:cubicBezTo>
                    <a:pt x="1530" y="603"/>
                    <a:pt x="1558" y="512"/>
                    <a:pt x="1543" y="421"/>
                  </a:cubicBezTo>
                  <a:cubicBezTo>
                    <a:pt x="1531" y="330"/>
                    <a:pt x="1468" y="242"/>
                    <a:pt x="1377" y="222"/>
                  </a:cubicBezTo>
                  <a:cubicBezTo>
                    <a:pt x="1349" y="216"/>
                    <a:pt x="1320" y="216"/>
                    <a:pt x="1295" y="203"/>
                  </a:cubicBezTo>
                  <a:cubicBezTo>
                    <a:pt x="1242" y="177"/>
                    <a:pt x="1225" y="108"/>
                    <a:pt x="1177" y="76"/>
                  </a:cubicBezTo>
                  <a:cubicBezTo>
                    <a:pt x="1157" y="62"/>
                    <a:pt x="1136" y="57"/>
                    <a:pt x="1114" y="57"/>
                  </a:cubicBezTo>
                  <a:cubicBezTo>
                    <a:pt x="1047" y="57"/>
                    <a:pt x="972" y="102"/>
                    <a:pt x="901" y="102"/>
                  </a:cubicBezTo>
                  <a:cubicBezTo>
                    <a:pt x="893" y="102"/>
                    <a:pt x="885" y="101"/>
                    <a:pt x="877" y="100"/>
                  </a:cubicBezTo>
                  <a:cubicBezTo>
                    <a:pt x="793" y="87"/>
                    <a:pt x="727" y="0"/>
                    <a:pt x="64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10587607" y="-1337019"/>
              <a:ext cx="513659" cy="108667"/>
            </a:xfrm>
            <a:custGeom>
              <a:rect b="b" l="l" r="r" t="t"/>
              <a:pathLst>
                <a:path extrusionOk="0" h="271" w="1281">
                  <a:moveTo>
                    <a:pt x="249" y="9"/>
                  </a:moveTo>
                  <a:cubicBezTo>
                    <a:pt x="165" y="9"/>
                    <a:pt x="82" y="10"/>
                    <a:pt x="1" y="12"/>
                  </a:cubicBezTo>
                  <a:cubicBezTo>
                    <a:pt x="428" y="14"/>
                    <a:pt x="924" y="1"/>
                    <a:pt x="1281" y="270"/>
                  </a:cubicBezTo>
                  <a:cubicBezTo>
                    <a:pt x="1238" y="235"/>
                    <a:pt x="1191" y="205"/>
                    <a:pt x="1142" y="178"/>
                  </a:cubicBezTo>
                  <a:cubicBezTo>
                    <a:pt x="871" y="34"/>
                    <a:pt x="556" y="9"/>
                    <a:pt x="249" y="9"/>
                  </a:cubicBezTo>
                  <a:close/>
                </a:path>
              </a:pathLst>
            </a:custGeom>
            <a:solidFill>
              <a:srgbClr val="497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 : WEEK 1-3</a:t>
            </a:r>
            <a:endParaRPr/>
          </a:p>
        </p:txBody>
      </p:sp>
      <p:grpSp>
        <p:nvGrpSpPr>
          <p:cNvPr id="641" name="Google Shape;641;p39"/>
          <p:cNvGrpSpPr/>
          <p:nvPr/>
        </p:nvGrpSpPr>
        <p:grpSpPr>
          <a:xfrm>
            <a:off x="7974949" y="1008532"/>
            <a:ext cx="216823" cy="216819"/>
            <a:chOff x="-484038" y="-1914531"/>
            <a:chExt cx="216823" cy="216819"/>
          </a:xfrm>
        </p:grpSpPr>
        <p:sp>
          <p:nvSpPr>
            <p:cNvPr id="642" name="Google Shape;642;p39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4" name="Google Shape;644;p39"/>
          <p:cNvCxnSpPr/>
          <p:nvPr/>
        </p:nvCxnSpPr>
        <p:spPr>
          <a:xfrm rot="10800000">
            <a:off x="6877200" y="825500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39"/>
          <p:cNvCxnSpPr/>
          <p:nvPr/>
        </p:nvCxnSpPr>
        <p:spPr>
          <a:xfrm rot="10800000">
            <a:off x="8010600" y="576913"/>
            <a:ext cx="1133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39"/>
          <p:cNvSpPr txBox="1"/>
          <p:nvPr/>
        </p:nvSpPr>
        <p:spPr>
          <a:xfrm>
            <a:off x="920700" y="1852950"/>
            <a:ext cx="7089900" cy="25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Implemented user registration with email verification and login via username/password.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Secured session management with personalized user dashboards.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Developed a robust schema to store meal logs and associated image data.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Integrated Hugging Face ML models to detect food items from uploaded images accurately.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Enabled manual and image-based meal logging with editable detected items.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 : WEEK 4-5</a:t>
            </a:r>
            <a:endParaRPr/>
          </a:p>
        </p:txBody>
      </p:sp>
      <p:sp>
        <p:nvSpPr>
          <p:cNvPr id="652" name="Google Shape;652;p40"/>
          <p:cNvSpPr txBox="1"/>
          <p:nvPr/>
        </p:nvSpPr>
        <p:spPr>
          <a:xfrm>
            <a:off x="1070550" y="1929075"/>
            <a:ext cx="70029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Developed backend functionality to calculate and store nutritional content for logged meals.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Implemented logic to analyze user intake and provide tailored dietary improvement suggestions.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Designed visualizations for tracking nutritional intake trends using Django for dynamic charts and graphs.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Compared user intake with dietary guidelines and provided insights.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3: WEEK 6-7 </a:t>
            </a:r>
            <a:endParaRPr/>
          </a:p>
        </p:txBody>
      </p:sp>
      <p:sp>
        <p:nvSpPr>
          <p:cNvPr id="658" name="Google Shape;658;p41"/>
          <p:cNvSpPr txBox="1"/>
          <p:nvPr>
            <p:ph idx="4" type="subTitle"/>
          </p:nvPr>
        </p:nvSpPr>
        <p:spPr>
          <a:xfrm>
            <a:off x="720000" y="1717625"/>
            <a:ext cx="7611900" cy="22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Enabled user-defined reports with selected metrics and visualizations. Supported export functionality in PDF and CSV formats.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Implemented backend logic to ensure secure access and management of report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Developed a notification system for dietary alerts using user intake patterns.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Integrated machine learning models for personalized dietary improvement suggestions.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Provided user-centric tips and recommendations through intuitive alerts.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4 : WEEK 8-10</a:t>
            </a:r>
            <a:endParaRPr/>
          </a:p>
        </p:txBody>
      </p:sp>
      <p:sp>
        <p:nvSpPr>
          <p:cNvPr id="664" name="Google Shape;664;p42"/>
          <p:cNvSpPr txBox="1"/>
          <p:nvPr>
            <p:ph idx="6" type="subTitle"/>
          </p:nvPr>
        </p:nvSpPr>
        <p:spPr>
          <a:xfrm>
            <a:off x="904808" y="1733366"/>
            <a:ext cx="7519200" cy="22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DASHBOARD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an intuitive admin dashboard interface to ensure efficient navigation.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features for managing user accounts and monitoring user activity.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tools for seamless updates and management of food data sources.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Configured system settings to provide enhanced control over the application.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9" name="Google Shape;669;p43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43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3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Class Diagram</a:t>
            </a:r>
            <a:endParaRPr/>
          </a:p>
        </p:txBody>
      </p:sp>
      <p:sp>
        <p:nvSpPr>
          <p:cNvPr id="672" name="Google Shape;672;p43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pic>
        <p:nvPicPr>
          <p:cNvPr id="673" name="Google Shape;673;p4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674" name="Google Shape;674;p43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3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43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677" name="Google Shape;677;p43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43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680" name="Google Shape;680;p43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82" name="Google Shape;682;p43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3" name="Google Shape;683;p43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684" name="Google Shape;684;p43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43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690" name="Google Shape;690;p43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4"/>
          <p:cNvSpPr txBox="1"/>
          <p:nvPr>
            <p:ph type="title"/>
          </p:nvPr>
        </p:nvSpPr>
        <p:spPr>
          <a:xfrm>
            <a:off x="7200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711" name="Google Shape;7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50" y="822150"/>
            <a:ext cx="6448424" cy="401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6" name="Google Shape;716;p45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p45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5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Working</a:t>
            </a:r>
            <a:endParaRPr/>
          </a:p>
        </p:txBody>
      </p:sp>
      <p:sp>
        <p:nvSpPr>
          <p:cNvPr id="719" name="Google Shape;719;p45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pic>
        <p:nvPicPr>
          <p:cNvPr id="720" name="Google Shape;720;p45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721" name="Google Shape;721;p45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5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45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724" name="Google Shape;724;p45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5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5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727" name="Google Shape;727;p45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9" name="Google Shape;729;p45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0" name="Google Shape;730;p45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731" name="Google Shape;731;p45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45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737" name="Google Shape;737;p45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5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5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5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5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5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5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5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5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5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5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6"/>
          <p:cNvSpPr txBox="1"/>
          <p:nvPr>
            <p:ph type="title"/>
          </p:nvPr>
        </p:nvSpPr>
        <p:spPr>
          <a:xfrm>
            <a:off x="589500" y="1811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Login/Register</a:t>
            </a:r>
            <a:endParaRPr/>
          </a:p>
        </p:txBody>
      </p:sp>
      <p:pic>
        <p:nvPicPr>
          <p:cNvPr id="758" name="Google Shape;7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00" y="789125"/>
            <a:ext cx="7276892" cy="409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7"/>
          <p:cNvSpPr txBox="1"/>
          <p:nvPr>
            <p:ph type="title"/>
          </p:nvPr>
        </p:nvSpPr>
        <p:spPr>
          <a:xfrm>
            <a:off x="7200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Meal logging &amp; food detection</a:t>
            </a:r>
            <a:endParaRPr/>
          </a:p>
        </p:txBody>
      </p:sp>
      <p:pic>
        <p:nvPicPr>
          <p:cNvPr id="764" name="Google Shape;7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850" y="110430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8"/>
          <p:cNvSpPr txBox="1"/>
          <p:nvPr>
            <p:ph type="title"/>
          </p:nvPr>
        </p:nvSpPr>
        <p:spPr>
          <a:xfrm>
            <a:off x="6765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770" name="Google Shape;7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950" y="110430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"/>
          <p:cNvSpPr/>
          <p:nvPr/>
        </p:nvSpPr>
        <p:spPr>
          <a:xfrm>
            <a:off x="672950" y="1314875"/>
            <a:ext cx="3727200" cy="3364800"/>
          </a:xfrm>
          <a:prstGeom prst="roundRect">
            <a:avLst>
              <a:gd fmla="val 8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1"/>
          <p:cNvSpPr/>
          <p:nvPr/>
        </p:nvSpPr>
        <p:spPr>
          <a:xfrm>
            <a:off x="4696800" y="1314875"/>
            <a:ext cx="3727200" cy="3364800"/>
          </a:xfrm>
          <a:prstGeom prst="roundRect">
            <a:avLst>
              <a:gd fmla="val 1210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1"/>
          <p:cNvSpPr txBox="1"/>
          <p:nvPr>
            <p:ph type="title"/>
          </p:nvPr>
        </p:nvSpPr>
        <p:spPr>
          <a:xfrm>
            <a:off x="952893" y="16460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48" name="Google Shape;448;p31"/>
          <p:cNvSpPr txBox="1"/>
          <p:nvPr>
            <p:ph idx="2" type="title"/>
          </p:nvPr>
        </p:nvSpPr>
        <p:spPr>
          <a:xfrm rot="2687">
            <a:off x="4960739" y="2701692"/>
            <a:ext cx="767700" cy="5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49" name="Google Shape;449;p31"/>
          <p:cNvSpPr txBox="1"/>
          <p:nvPr>
            <p:ph idx="3" type="title"/>
          </p:nvPr>
        </p:nvSpPr>
        <p:spPr>
          <a:xfrm>
            <a:off x="4960451" y="3788147"/>
            <a:ext cx="767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50" name="Google Shape;450;p31"/>
          <p:cNvSpPr txBox="1"/>
          <p:nvPr>
            <p:ph idx="4" type="title"/>
          </p:nvPr>
        </p:nvSpPr>
        <p:spPr>
          <a:xfrm>
            <a:off x="3420213" y="2702292"/>
            <a:ext cx="765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1" name="Google Shape;451;p31"/>
          <p:cNvSpPr txBox="1"/>
          <p:nvPr>
            <p:ph idx="5" type="title"/>
          </p:nvPr>
        </p:nvSpPr>
        <p:spPr>
          <a:xfrm>
            <a:off x="948393" y="2735150"/>
            <a:ext cx="234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452" name="Google Shape;452;p31"/>
          <p:cNvSpPr txBox="1"/>
          <p:nvPr>
            <p:ph idx="6" type="title"/>
          </p:nvPr>
        </p:nvSpPr>
        <p:spPr>
          <a:xfrm>
            <a:off x="952893" y="382429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453" name="Google Shape;453;p31"/>
          <p:cNvSpPr txBox="1"/>
          <p:nvPr>
            <p:ph idx="7" type="title"/>
          </p:nvPr>
        </p:nvSpPr>
        <p:spPr>
          <a:xfrm>
            <a:off x="5728593" y="379129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54" name="Google Shape;454;p31"/>
          <p:cNvSpPr txBox="1"/>
          <p:nvPr>
            <p:ph idx="8" type="title"/>
          </p:nvPr>
        </p:nvSpPr>
        <p:spPr>
          <a:xfrm>
            <a:off x="5870093" y="27351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Working</a:t>
            </a:r>
            <a:endParaRPr/>
          </a:p>
        </p:txBody>
      </p:sp>
      <p:sp>
        <p:nvSpPr>
          <p:cNvPr id="455" name="Google Shape;455;p31"/>
          <p:cNvSpPr txBox="1"/>
          <p:nvPr>
            <p:ph idx="9" type="title"/>
          </p:nvPr>
        </p:nvSpPr>
        <p:spPr>
          <a:xfrm>
            <a:off x="5967818" y="16790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456" name="Google Shape;456;p31"/>
          <p:cNvSpPr txBox="1"/>
          <p:nvPr>
            <p:ph idx="13" type="title"/>
          </p:nvPr>
        </p:nvSpPr>
        <p:spPr>
          <a:xfrm rot="2687">
            <a:off x="4960675" y="1613300"/>
            <a:ext cx="767700" cy="5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7" name="Google Shape;457;p31"/>
          <p:cNvSpPr txBox="1"/>
          <p:nvPr>
            <p:ph idx="14" type="title"/>
          </p:nvPr>
        </p:nvSpPr>
        <p:spPr>
          <a:xfrm rot="1348">
            <a:off x="3420063" y="1613150"/>
            <a:ext cx="765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8" name="Google Shape;458;p31"/>
          <p:cNvSpPr txBox="1"/>
          <p:nvPr>
            <p:ph idx="15" type="title"/>
          </p:nvPr>
        </p:nvSpPr>
        <p:spPr>
          <a:xfrm rot="1348">
            <a:off x="3420063" y="3787997"/>
            <a:ext cx="76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9" name="Google Shape;459;p31"/>
          <p:cNvSpPr txBox="1"/>
          <p:nvPr>
            <p:ph idx="1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460" name="Google Shape;460;p31"/>
          <p:cNvCxnSpPr/>
          <p:nvPr/>
        </p:nvCxnSpPr>
        <p:spPr>
          <a:xfrm rot="10800000">
            <a:off x="5580300" y="8353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1" name="Google Shape;461;p31"/>
          <p:cNvGrpSpPr/>
          <p:nvPr/>
        </p:nvGrpSpPr>
        <p:grpSpPr>
          <a:xfrm rot="-410059">
            <a:off x="6846631" y="847109"/>
            <a:ext cx="1031028" cy="407880"/>
            <a:chOff x="-3195683" y="539998"/>
            <a:chExt cx="2949300" cy="1166758"/>
          </a:xfrm>
        </p:grpSpPr>
        <p:sp>
          <p:nvSpPr>
            <p:cNvPr id="462" name="Google Shape;462;p31"/>
            <p:cNvSpPr/>
            <p:nvPr/>
          </p:nvSpPr>
          <p:spPr>
            <a:xfrm>
              <a:off x="-3195683" y="539998"/>
              <a:ext cx="738432" cy="1003477"/>
            </a:xfrm>
            <a:custGeom>
              <a:rect b="b" l="l" r="r" t="t"/>
              <a:pathLst>
                <a:path extrusionOk="0" h="1813" w="1334">
                  <a:moveTo>
                    <a:pt x="708" y="1"/>
                  </a:moveTo>
                  <a:cubicBezTo>
                    <a:pt x="365" y="1"/>
                    <a:pt x="58" y="496"/>
                    <a:pt x="29" y="943"/>
                  </a:cubicBezTo>
                  <a:cubicBezTo>
                    <a:pt x="1" y="1400"/>
                    <a:pt x="261" y="1789"/>
                    <a:pt x="614" y="1811"/>
                  </a:cubicBezTo>
                  <a:cubicBezTo>
                    <a:pt x="625" y="1812"/>
                    <a:pt x="637" y="1813"/>
                    <a:pt x="648" y="1813"/>
                  </a:cubicBezTo>
                  <a:cubicBezTo>
                    <a:pt x="986" y="1813"/>
                    <a:pt x="1277" y="1468"/>
                    <a:pt x="1305" y="1026"/>
                  </a:cubicBezTo>
                  <a:cubicBezTo>
                    <a:pt x="1334" y="569"/>
                    <a:pt x="1084" y="26"/>
                    <a:pt x="732" y="2"/>
                  </a:cubicBezTo>
                  <a:cubicBezTo>
                    <a:pt x="724" y="1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-2735685" y="666194"/>
              <a:ext cx="147244" cy="138373"/>
            </a:xfrm>
            <a:custGeom>
              <a:rect b="b" l="l" r="r" t="t"/>
              <a:pathLst>
                <a:path extrusionOk="0" h="250" w="266">
                  <a:moveTo>
                    <a:pt x="115" y="0"/>
                  </a:moveTo>
                  <a:cubicBezTo>
                    <a:pt x="93" y="0"/>
                    <a:pt x="72" y="7"/>
                    <a:pt x="54" y="20"/>
                  </a:cubicBezTo>
                  <a:cubicBezTo>
                    <a:pt x="4" y="58"/>
                    <a:pt x="1" y="135"/>
                    <a:pt x="44" y="193"/>
                  </a:cubicBezTo>
                  <a:cubicBezTo>
                    <a:pt x="71" y="230"/>
                    <a:pt x="112" y="250"/>
                    <a:pt x="151" y="250"/>
                  </a:cubicBezTo>
                  <a:cubicBezTo>
                    <a:pt x="173" y="250"/>
                    <a:pt x="194" y="244"/>
                    <a:pt x="212" y="230"/>
                  </a:cubicBezTo>
                  <a:cubicBezTo>
                    <a:pt x="261" y="194"/>
                    <a:pt x="266" y="116"/>
                    <a:pt x="223" y="58"/>
                  </a:cubicBezTo>
                  <a:cubicBezTo>
                    <a:pt x="195" y="21"/>
                    <a:pt x="154" y="0"/>
                    <a:pt x="11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-2770005" y="588705"/>
              <a:ext cx="71408" cy="68079"/>
            </a:xfrm>
            <a:custGeom>
              <a:rect b="b" l="l" r="r" t="t"/>
              <a:pathLst>
                <a:path extrusionOk="0" h="123" w="129">
                  <a:moveTo>
                    <a:pt x="56" y="1"/>
                  </a:moveTo>
                  <a:cubicBezTo>
                    <a:pt x="45" y="1"/>
                    <a:pt x="35" y="4"/>
                    <a:pt x="27" y="10"/>
                  </a:cubicBezTo>
                  <a:cubicBezTo>
                    <a:pt x="3" y="28"/>
                    <a:pt x="0" y="66"/>
                    <a:pt x="22" y="95"/>
                  </a:cubicBezTo>
                  <a:cubicBezTo>
                    <a:pt x="35" y="112"/>
                    <a:pt x="55" y="122"/>
                    <a:pt x="74" y="122"/>
                  </a:cubicBezTo>
                  <a:cubicBezTo>
                    <a:pt x="84" y="122"/>
                    <a:pt x="94" y="119"/>
                    <a:pt x="103" y="113"/>
                  </a:cubicBezTo>
                  <a:cubicBezTo>
                    <a:pt x="127" y="95"/>
                    <a:pt x="129" y="58"/>
                    <a:pt x="108" y="28"/>
                  </a:cubicBezTo>
                  <a:cubicBezTo>
                    <a:pt x="94" y="11"/>
                    <a:pt x="74" y="1"/>
                    <a:pt x="56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-2561871" y="617487"/>
              <a:ext cx="891765" cy="925435"/>
            </a:xfrm>
            <a:custGeom>
              <a:rect b="b" l="l" r="r" t="t"/>
              <a:pathLst>
                <a:path extrusionOk="0" h="1672" w="1611">
                  <a:moveTo>
                    <a:pt x="518" y="0"/>
                  </a:moveTo>
                  <a:cubicBezTo>
                    <a:pt x="438" y="0"/>
                    <a:pt x="364" y="19"/>
                    <a:pt x="299" y="59"/>
                  </a:cubicBezTo>
                  <a:cubicBezTo>
                    <a:pt x="0" y="248"/>
                    <a:pt x="40" y="846"/>
                    <a:pt x="285" y="1233"/>
                  </a:cubicBezTo>
                  <a:cubicBezTo>
                    <a:pt x="460" y="1510"/>
                    <a:pt x="735" y="1671"/>
                    <a:pt x="987" y="1671"/>
                  </a:cubicBezTo>
                  <a:cubicBezTo>
                    <a:pt x="1087" y="1671"/>
                    <a:pt x="1183" y="1646"/>
                    <a:pt x="1268" y="1592"/>
                  </a:cubicBezTo>
                  <a:cubicBezTo>
                    <a:pt x="1567" y="1404"/>
                    <a:pt x="1610" y="938"/>
                    <a:pt x="1366" y="550"/>
                  </a:cubicBezTo>
                  <a:cubicBezTo>
                    <a:pt x="1173" y="247"/>
                    <a:pt x="810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-2274027" y="664533"/>
              <a:ext cx="160529" cy="126196"/>
            </a:xfrm>
            <a:custGeom>
              <a:rect b="b" l="l" r="r" t="t"/>
              <a:pathLst>
                <a:path extrusionOk="0" h="228" w="290">
                  <a:moveTo>
                    <a:pt x="134" y="0"/>
                  </a:moveTo>
                  <a:cubicBezTo>
                    <a:pt x="81" y="0"/>
                    <a:pt x="33" y="29"/>
                    <a:pt x="19" y="76"/>
                  </a:cubicBezTo>
                  <a:cubicBezTo>
                    <a:pt x="0" y="135"/>
                    <a:pt x="43" y="200"/>
                    <a:pt x="112" y="221"/>
                  </a:cubicBezTo>
                  <a:cubicBezTo>
                    <a:pt x="127" y="225"/>
                    <a:pt x="142" y="228"/>
                    <a:pt x="157" y="228"/>
                  </a:cubicBezTo>
                  <a:cubicBezTo>
                    <a:pt x="210" y="228"/>
                    <a:pt x="257" y="199"/>
                    <a:pt x="272" y="152"/>
                  </a:cubicBezTo>
                  <a:cubicBezTo>
                    <a:pt x="290" y="92"/>
                    <a:pt x="248" y="28"/>
                    <a:pt x="178" y="7"/>
                  </a:cubicBezTo>
                  <a:cubicBezTo>
                    <a:pt x="163" y="3"/>
                    <a:pt x="148" y="0"/>
                    <a:pt x="13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-2357059" y="647375"/>
              <a:ext cx="78050" cy="61991"/>
            </a:xfrm>
            <a:custGeom>
              <a:rect b="b" l="l" r="r" t="t"/>
              <a:pathLst>
                <a:path extrusionOk="0" h="112" w="141">
                  <a:moveTo>
                    <a:pt x="65" y="1"/>
                  </a:moveTo>
                  <a:cubicBezTo>
                    <a:pt x="40" y="1"/>
                    <a:pt x="17" y="14"/>
                    <a:pt x="9" y="37"/>
                  </a:cubicBezTo>
                  <a:cubicBezTo>
                    <a:pt x="1" y="66"/>
                    <a:pt x="20" y="97"/>
                    <a:pt x="55" y="108"/>
                  </a:cubicBezTo>
                  <a:cubicBezTo>
                    <a:pt x="62" y="110"/>
                    <a:pt x="70" y="111"/>
                    <a:pt x="77" y="111"/>
                  </a:cubicBezTo>
                  <a:cubicBezTo>
                    <a:pt x="103" y="111"/>
                    <a:pt x="125" y="98"/>
                    <a:pt x="133" y="75"/>
                  </a:cubicBezTo>
                  <a:cubicBezTo>
                    <a:pt x="141" y="47"/>
                    <a:pt x="120" y="15"/>
                    <a:pt x="87" y="4"/>
                  </a:cubicBezTo>
                  <a:cubicBezTo>
                    <a:pt x="80" y="2"/>
                    <a:pt x="72" y="1"/>
                    <a:pt x="6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-1300890" y="991647"/>
              <a:ext cx="1054508" cy="715109"/>
            </a:xfrm>
            <a:custGeom>
              <a:rect b="b" l="l" r="r" t="t"/>
              <a:pathLst>
                <a:path extrusionOk="0" h="1292" w="1905">
                  <a:moveTo>
                    <a:pt x="967" y="1"/>
                  </a:moveTo>
                  <a:cubicBezTo>
                    <a:pt x="901" y="1"/>
                    <a:pt x="836" y="6"/>
                    <a:pt x="772" y="16"/>
                  </a:cubicBezTo>
                  <a:cubicBezTo>
                    <a:pt x="321" y="90"/>
                    <a:pt x="1" y="432"/>
                    <a:pt x="57" y="781"/>
                  </a:cubicBezTo>
                  <a:cubicBezTo>
                    <a:pt x="107" y="1083"/>
                    <a:pt x="427" y="1292"/>
                    <a:pt x="807" y="1292"/>
                  </a:cubicBezTo>
                  <a:cubicBezTo>
                    <a:pt x="863" y="1292"/>
                    <a:pt x="920" y="1287"/>
                    <a:pt x="979" y="1278"/>
                  </a:cubicBezTo>
                  <a:cubicBezTo>
                    <a:pt x="1430" y="1202"/>
                    <a:pt x="1904" y="835"/>
                    <a:pt x="1847" y="488"/>
                  </a:cubicBezTo>
                  <a:cubicBezTo>
                    <a:pt x="1798" y="188"/>
                    <a:pt x="1372" y="1"/>
                    <a:pt x="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519282" y="1116182"/>
              <a:ext cx="160529" cy="130070"/>
            </a:xfrm>
            <a:custGeom>
              <a:rect b="b" l="l" r="r" t="t"/>
              <a:pathLst>
                <a:path extrusionOk="0" h="235" w="290">
                  <a:moveTo>
                    <a:pt x="127" y="0"/>
                  </a:moveTo>
                  <a:cubicBezTo>
                    <a:pt x="87" y="0"/>
                    <a:pt x="50" y="18"/>
                    <a:pt x="31" y="52"/>
                  </a:cubicBezTo>
                  <a:cubicBezTo>
                    <a:pt x="0" y="106"/>
                    <a:pt x="27" y="179"/>
                    <a:pt x="90" y="213"/>
                  </a:cubicBezTo>
                  <a:cubicBezTo>
                    <a:pt x="114" y="227"/>
                    <a:pt x="140" y="234"/>
                    <a:pt x="164" y="234"/>
                  </a:cubicBezTo>
                  <a:cubicBezTo>
                    <a:pt x="205" y="234"/>
                    <a:pt x="242" y="216"/>
                    <a:pt x="261" y="182"/>
                  </a:cubicBezTo>
                  <a:cubicBezTo>
                    <a:pt x="290" y="128"/>
                    <a:pt x="264" y="56"/>
                    <a:pt x="201" y="21"/>
                  </a:cubicBezTo>
                  <a:cubicBezTo>
                    <a:pt x="177" y="7"/>
                    <a:pt x="151" y="0"/>
                    <a:pt x="127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-589029" y="1074670"/>
              <a:ext cx="79157" cy="62544"/>
            </a:xfrm>
            <a:custGeom>
              <a:rect b="b" l="l" r="r" t="t"/>
              <a:pathLst>
                <a:path extrusionOk="0" h="113" w="143">
                  <a:moveTo>
                    <a:pt x="63" y="0"/>
                  </a:moveTo>
                  <a:cubicBezTo>
                    <a:pt x="44" y="0"/>
                    <a:pt x="26" y="8"/>
                    <a:pt x="16" y="24"/>
                  </a:cubicBezTo>
                  <a:cubicBezTo>
                    <a:pt x="0" y="49"/>
                    <a:pt x="15" y="85"/>
                    <a:pt x="45" y="103"/>
                  </a:cubicBezTo>
                  <a:cubicBezTo>
                    <a:pt x="57" y="109"/>
                    <a:pt x="69" y="113"/>
                    <a:pt x="81" y="113"/>
                  </a:cubicBezTo>
                  <a:cubicBezTo>
                    <a:pt x="100" y="113"/>
                    <a:pt x="118" y="104"/>
                    <a:pt x="128" y="88"/>
                  </a:cubicBezTo>
                  <a:cubicBezTo>
                    <a:pt x="142" y="62"/>
                    <a:pt x="131" y="28"/>
                    <a:pt x="99" y="9"/>
                  </a:cubicBezTo>
                  <a:cubicBezTo>
                    <a:pt x="88" y="3"/>
                    <a:pt x="75" y="0"/>
                    <a:pt x="63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1"/>
          <p:cNvGrpSpPr/>
          <p:nvPr/>
        </p:nvGrpSpPr>
        <p:grpSpPr>
          <a:xfrm>
            <a:off x="611583" y="4505723"/>
            <a:ext cx="216823" cy="216819"/>
            <a:chOff x="-223479" y="-1094052"/>
            <a:chExt cx="216823" cy="216819"/>
          </a:xfrm>
        </p:grpSpPr>
        <p:sp>
          <p:nvSpPr>
            <p:cNvPr id="472" name="Google Shape;472;p31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31"/>
          <p:cNvCxnSpPr/>
          <p:nvPr/>
        </p:nvCxnSpPr>
        <p:spPr>
          <a:xfrm rot="10800000">
            <a:off x="367575" y="4960825"/>
            <a:ext cx="1744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9"/>
          <p:cNvSpPr txBox="1"/>
          <p:nvPr>
            <p:ph type="title"/>
          </p:nvPr>
        </p:nvSpPr>
        <p:spPr>
          <a:xfrm>
            <a:off x="720000" y="3551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776" name="Google Shape;77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75" y="1006450"/>
            <a:ext cx="6967557" cy="391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0"/>
          <p:cNvSpPr txBox="1"/>
          <p:nvPr>
            <p:ph type="title"/>
          </p:nvPr>
        </p:nvSpPr>
        <p:spPr>
          <a:xfrm>
            <a:off x="6765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data (PDF/CSV)</a:t>
            </a:r>
            <a:endParaRPr/>
          </a:p>
        </p:txBody>
      </p:sp>
      <p:pic>
        <p:nvPicPr>
          <p:cNvPr id="782" name="Google Shape;78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450" y="114795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7" name="Google Shape;787;p51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Google Shape;788;p51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1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Conclusion</a:t>
            </a:r>
            <a:endParaRPr/>
          </a:p>
        </p:txBody>
      </p:sp>
      <p:sp>
        <p:nvSpPr>
          <p:cNvPr id="790" name="Google Shape;790;p51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</a:t>
            </a:r>
            <a:endParaRPr/>
          </a:p>
        </p:txBody>
      </p:sp>
      <p:pic>
        <p:nvPicPr>
          <p:cNvPr id="791" name="Google Shape;791;p5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792" name="Google Shape;792;p51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1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51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795" name="Google Shape;795;p51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51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798" name="Google Shape;798;p51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0" name="Google Shape;800;p51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1" name="Google Shape;801;p51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802" name="Google Shape;802;p51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51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808" name="Google Shape;808;p51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29" name="Google Shape;829;p52"/>
          <p:cNvSpPr txBox="1"/>
          <p:nvPr/>
        </p:nvSpPr>
        <p:spPr>
          <a:xfrm>
            <a:off x="1173725" y="1696375"/>
            <a:ext cx="692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30" name="Google Shape;830;p52"/>
          <p:cNvSpPr txBox="1"/>
          <p:nvPr/>
        </p:nvSpPr>
        <p:spPr>
          <a:xfrm>
            <a:off x="720000" y="1547775"/>
            <a:ext cx="75141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Developed a smart food diary application that combines meal logging, image recognition, and nutritional analysis into an intuitive platform.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Enabled users to make informed dietary decisions through detailed nutritional insights, interactive visualizations, and personalized recommendations.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Integrated features like custom reporting, dietary alerts, and trend tracking to provide a holistic user experience.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Designed the system to accommodate future enhancements, such as integration with wearables and advanced machine learning models.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Delivered a tool that promotes healthier lifestyles, supports dietary goals, and helps users track progress over time.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3"/>
          <p:cNvSpPr txBox="1"/>
          <p:nvPr/>
        </p:nvSpPr>
        <p:spPr>
          <a:xfrm>
            <a:off x="861250" y="133975"/>
            <a:ext cx="65244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TEAM MEMBERS</a:t>
            </a:r>
            <a:endParaRPr b="1" sz="4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6" name="Google Shape;836;p53"/>
          <p:cNvSpPr txBox="1"/>
          <p:nvPr/>
        </p:nvSpPr>
        <p:spPr>
          <a:xfrm>
            <a:off x="980875" y="854050"/>
            <a:ext cx="72750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Harsh Gupta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Ilakkiya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Ishan Sangani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Kaashifa Tanveer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Lavanya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Shirsaa Saha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Vaishnavi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Yuva Akhil</a:t>
            </a:r>
            <a:endParaRPr sz="2700">
              <a:solidFill>
                <a:schemeClr val="lt1"/>
              </a:solidFill>
            </a:endParaRPr>
          </a:p>
        </p:txBody>
      </p:sp>
      <p:grpSp>
        <p:nvGrpSpPr>
          <p:cNvPr id="837" name="Google Shape;837;p53"/>
          <p:cNvGrpSpPr/>
          <p:nvPr/>
        </p:nvGrpSpPr>
        <p:grpSpPr>
          <a:xfrm>
            <a:off x="6329306" y="1036606"/>
            <a:ext cx="1343987" cy="1959644"/>
            <a:chOff x="6128804" y="1266425"/>
            <a:chExt cx="804253" cy="1172667"/>
          </a:xfrm>
        </p:grpSpPr>
        <p:sp>
          <p:nvSpPr>
            <p:cNvPr id="838" name="Google Shape;838;p53"/>
            <p:cNvSpPr/>
            <p:nvPr/>
          </p:nvSpPr>
          <p:spPr>
            <a:xfrm>
              <a:off x="6251006" y="1463141"/>
              <a:ext cx="89207" cy="109649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6509831" y="1515133"/>
              <a:ext cx="189412" cy="225814"/>
            </a:xfrm>
            <a:custGeom>
              <a:rect b="b" l="l" r="r" t="t"/>
              <a:pathLst>
                <a:path extrusionOk="0" h="2772" w="2325">
                  <a:moveTo>
                    <a:pt x="1511" y="0"/>
                  </a:moveTo>
                  <a:cubicBezTo>
                    <a:pt x="1155" y="0"/>
                    <a:pt x="1181" y="451"/>
                    <a:pt x="504" y="1092"/>
                  </a:cubicBezTo>
                  <a:cubicBezTo>
                    <a:pt x="75" y="1497"/>
                    <a:pt x="1" y="2482"/>
                    <a:pt x="964" y="2734"/>
                  </a:cubicBezTo>
                  <a:lnTo>
                    <a:pt x="964" y="2735"/>
                  </a:lnTo>
                  <a:cubicBezTo>
                    <a:pt x="969" y="2736"/>
                    <a:pt x="975" y="2736"/>
                    <a:pt x="978" y="2738"/>
                  </a:cubicBezTo>
                  <a:cubicBezTo>
                    <a:pt x="983" y="2739"/>
                    <a:pt x="987" y="2740"/>
                    <a:pt x="992" y="2741"/>
                  </a:cubicBezTo>
                  <a:lnTo>
                    <a:pt x="992" y="2740"/>
                  </a:lnTo>
                  <a:cubicBezTo>
                    <a:pt x="1090" y="2762"/>
                    <a:pt x="1182" y="2772"/>
                    <a:pt x="1268" y="2772"/>
                  </a:cubicBezTo>
                  <a:cubicBezTo>
                    <a:pt x="2035" y="2772"/>
                    <a:pt x="2324" y="1983"/>
                    <a:pt x="2145" y="1483"/>
                  </a:cubicBezTo>
                  <a:cubicBezTo>
                    <a:pt x="1806" y="536"/>
                    <a:pt x="2099" y="157"/>
                    <a:pt x="1655" y="21"/>
                  </a:cubicBezTo>
                  <a:lnTo>
                    <a:pt x="1655" y="20"/>
                  </a:lnTo>
                  <a:cubicBezTo>
                    <a:pt x="1645" y="18"/>
                    <a:pt x="1638" y="16"/>
                    <a:pt x="1629" y="15"/>
                  </a:cubicBezTo>
                  <a:cubicBezTo>
                    <a:pt x="1622" y="12"/>
                    <a:pt x="1614" y="9"/>
                    <a:pt x="1604" y="8"/>
                  </a:cubicBezTo>
                  <a:lnTo>
                    <a:pt x="1604" y="9"/>
                  </a:lnTo>
                  <a:cubicBezTo>
                    <a:pt x="1570" y="3"/>
                    <a:pt x="1539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6637736" y="1486621"/>
              <a:ext cx="12220" cy="41464"/>
            </a:xfrm>
            <a:custGeom>
              <a:rect b="b" l="l" r="r" t="t"/>
              <a:pathLst>
                <a:path extrusionOk="0" fill="none" h="509" w="150">
                  <a:moveTo>
                    <a:pt x="0" y="0"/>
                  </a:moveTo>
                  <a:cubicBezTo>
                    <a:pt x="0" y="0"/>
                    <a:pt x="150" y="199"/>
                    <a:pt x="55" y="509"/>
                  </a:cubicBezTo>
                </a:path>
              </a:pathLst>
            </a:custGeom>
            <a:noFill/>
            <a:ln cap="rnd" cmpd="sng" w="1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6625842" y="1495582"/>
              <a:ext cx="16619" cy="16863"/>
            </a:xfrm>
            <a:custGeom>
              <a:rect b="b" l="l" r="r" t="t"/>
              <a:pathLst>
                <a:path extrusionOk="0" fill="none" h="207" w="204">
                  <a:moveTo>
                    <a:pt x="0" y="1"/>
                  </a:moveTo>
                  <a:cubicBezTo>
                    <a:pt x="0" y="1"/>
                    <a:pt x="156" y="25"/>
                    <a:pt x="203" y="206"/>
                  </a:cubicBezTo>
                </a:path>
              </a:pathLst>
            </a:custGeom>
            <a:noFill/>
            <a:ln cap="rnd" cmpd="sng" w="9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6562704" y="1459575"/>
              <a:ext cx="64522" cy="45456"/>
            </a:xfrm>
            <a:custGeom>
              <a:rect b="b" l="l" r="r" t="t"/>
              <a:pathLst>
                <a:path extrusionOk="0" h="558" w="792">
                  <a:moveTo>
                    <a:pt x="342" y="0"/>
                  </a:moveTo>
                  <a:cubicBezTo>
                    <a:pt x="248" y="0"/>
                    <a:pt x="135" y="29"/>
                    <a:pt x="0" y="102"/>
                  </a:cubicBezTo>
                  <a:cubicBezTo>
                    <a:pt x="0" y="102"/>
                    <a:pt x="81" y="557"/>
                    <a:pt x="448" y="557"/>
                  </a:cubicBezTo>
                  <a:cubicBezTo>
                    <a:pt x="543" y="557"/>
                    <a:pt x="656" y="527"/>
                    <a:pt x="792" y="451"/>
                  </a:cubicBezTo>
                  <a:cubicBezTo>
                    <a:pt x="792" y="451"/>
                    <a:pt x="714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6562704" y="1459493"/>
              <a:ext cx="64522" cy="36903"/>
            </a:xfrm>
            <a:custGeom>
              <a:rect b="b" l="l" r="r" t="t"/>
              <a:pathLst>
                <a:path extrusionOk="0" h="453" w="792">
                  <a:moveTo>
                    <a:pt x="343" y="1"/>
                  </a:moveTo>
                  <a:cubicBezTo>
                    <a:pt x="248" y="1"/>
                    <a:pt x="136" y="30"/>
                    <a:pt x="0" y="103"/>
                  </a:cubicBezTo>
                  <a:lnTo>
                    <a:pt x="792" y="452"/>
                  </a:lnTo>
                  <a:cubicBezTo>
                    <a:pt x="792" y="452"/>
                    <a:pt x="714" y="1"/>
                    <a:pt x="34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6606778" y="1534440"/>
              <a:ext cx="24196" cy="22972"/>
            </a:xfrm>
            <a:custGeom>
              <a:rect b="b" l="l" r="r" t="t"/>
              <a:pathLst>
                <a:path extrusionOk="0" h="282" w="297">
                  <a:moveTo>
                    <a:pt x="168" y="1"/>
                  </a:moveTo>
                  <a:cubicBezTo>
                    <a:pt x="123" y="1"/>
                    <a:pt x="75" y="26"/>
                    <a:pt x="45" y="72"/>
                  </a:cubicBezTo>
                  <a:cubicBezTo>
                    <a:pt x="0" y="141"/>
                    <a:pt x="11" y="225"/>
                    <a:pt x="67" y="264"/>
                  </a:cubicBezTo>
                  <a:cubicBezTo>
                    <a:pt x="85" y="276"/>
                    <a:pt x="106" y="282"/>
                    <a:pt x="127" y="282"/>
                  </a:cubicBezTo>
                  <a:cubicBezTo>
                    <a:pt x="173" y="282"/>
                    <a:pt x="221" y="256"/>
                    <a:pt x="251" y="209"/>
                  </a:cubicBezTo>
                  <a:cubicBezTo>
                    <a:pt x="296" y="143"/>
                    <a:pt x="286" y="57"/>
                    <a:pt x="229" y="19"/>
                  </a:cubicBezTo>
                  <a:cubicBezTo>
                    <a:pt x="210" y="6"/>
                    <a:pt x="189" y="1"/>
                    <a:pt x="16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6599446" y="1557657"/>
              <a:ext cx="11894" cy="11079"/>
            </a:xfrm>
            <a:custGeom>
              <a:rect b="b" l="l" r="r" t="t"/>
              <a:pathLst>
                <a:path extrusionOk="0" h="136" w="146">
                  <a:moveTo>
                    <a:pt x="84" y="0"/>
                  </a:moveTo>
                  <a:cubicBezTo>
                    <a:pt x="61" y="0"/>
                    <a:pt x="38" y="13"/>
                    <a:pt x="23" y="35"/>
                  </a:cubicBezTo>
                  <a:cubicBezTo>
                    <a:pt x="1" y="68"/>
                    <a:pt x="6" y="108"/>
                    <a:pt x="34" y="127"/>
                  </a:cubicBezTo>
                  <a:cubicBezTo>
                    <a:pt x="42" y="133"/>
                    <a:pt x="52" y="136"/>
                    <a:pt x="63" y="136"/>
                  </a:cubicBezTo>
                  <a:cubicBezTo>
                    <a:pt x="85" y="136"/>
                    <a:pt x="108" y="123"/>
                    <a:pt x="123" y="101"/>
                  </a:cubicBezTo>
                  <a:cubicBezTo>
                    <a:pt x="145" y="68"/>
                    <a:pt x="140" y="27"/>
                    <a:pt x="113" y="8"/>
                  </a:cubicBezTo>
                  <a:cubicBezTo>
                    <a:pt x="104" y="3"/>
                    <a:pt x="94" y="0"/>
                    <a:pt x="84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6402211" y="1266425"/>
              <a:ext cx="242447" cy="802894"/>
            </a:xfrm>
            <a:custGeom>
              <a:rect b="b" l="l" r="r" t="t"/>
              <a:pathLst>
                <a:path extrusionOk="0" h="9856" w="2976">
                  <a:moveTo>
                    <a:pt x="420" y="1"/>
                  </a:moveTo>
                  <a:cubicBezTo>
                    <a:pt x="343" y="1"/>
                    <a:pt x="293" y="25"/>
                    <a:pt x="293" y="25"/>
                  </a:cubicBezTo>
                  <a:cubicBezTo>
                    <a:pt x="293" y="25"/>
                    <a:pt x="0" y="104"/>
                    <a:pt x="0" y="767"/>
                  </a:cubicBezTo>
                  <a:cubicBezTo>
                    <a:pt x="0" y="1430"/>
                    <a:pt x="61" y="5989"/>
                    <a:pt x="1897" y="9692"/>
                  </a:cubicBezTo>
                  <a:cubicBezTo>
                    <a:pt x="1897" y="9692"/>
                    <a:pt x="2087" y="9855"/>
                    <a:pt x="2290" y="9855"/>
                  </a:cubicBezTo>
                  <a:cubicBezTo>
                    <a:pt x="2428" y="9855"/>
                    <a:pt x="2573" y="9779"/>
                    <a:pt x="2667" y="9521"/>
                  </a:cubicBezTo>
                  <a:cubicBezTo>
                    <a:pt x="2976" y="6224"/>
                    <a:pt x="1259" y="1364"/>
                    <a:pt x="991" y="602"/>
                  </a:cubicBezTo>
                  <a:cubicBezTo>
                    <a:pt x="812" y="89"/>
                    <a:pt x="567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6456388" y="1651992"/>
              <a:ext cx="119350" cy="46108"/>
            </a:xfrm>
            <a:custGeom>
              <a:rect b="b" l="l" r="r" t="t"/>
              <a:pathLst>
                <a:path extrusionOk="0" h="566" w="1465">
                  <a:moveTo>
                    <a:pt x="640" y="0"/>
                  </a:moveTo>
                  <a:cubicBezTo>
                    <a:pt x="419" y="0"/>
                    <a:pt x="218" y="63"/>
                    <a:pt x="85" y="117"/>
                  </a:cubicBezTo>
                  <a:cubicBezTo>
                    <a:pt x="7" y="149"/>
                    <a:pt x="1" y="255"/>
                    <a:pt x="73" y="298"/>
                  </a:cubicBezTo>
                  <a:cubicBezTo>
                    <a:pt x="412" y="509"/>
                    <a:pt x="747" y="565"/>
                    <a:pt x="1008" y="565"/>
                  </a:cubicBezTo>
                  <a:cubicBezTo>
                    <a:pt x="1148" y="565"/>
                    <a:pt x="1267" y="549"/>
                    <a:pt x="1354" y="532"/>
                  </a:cubicBezTo>
                  <a:cubicBezTo>
                    <a:pt x="1432" y="516"/>
                    <a:pt x="1464" y="422"/>
                    <a:pt x="1413" y="361"/>
                  </a:cubicBezTo>
                  <a:cubicBezTo>
                    <a:pt x="1178" y="84"/>
                    <a:pt x="896" y="0"/>
                    <a:pt x="64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6443516" y="1537780"/>
              <a:ext cx="101671" cy="39346"/>
            </a:xfrm>
            <a:custGeom>
              <a:rect b="b" l="l" r="r" t="t"/>
              <a:pathLst>
                <a:path extrusionOk="0" h="483" w="1248">
                  <a:moveTo>
                    <a:pt x="544" y="1"/>
                  </a:moveTo>
                  <a:cubicBezTo>
                    <a:pt x="356" y="1"/>
                    <a:pt x="185" y="54"/>
                    <a:pt x="72" y="100"/>
                  </a:cubicBezTo>
                  <a:cubicBezTo>
                    <a:pt x="6" y="126"/>
                    <a:pt x="1" y="218"/>
                    <a:pt x="62" y="256"/>
                  </a:cubicBezTo>
                  <a:cubicBezTo>
                    <a:pt x="350" y="435"/>
                    <a:pt x="635" y="482"/>
                    <a:pt x="857" y="482"/>
                  </a:cubicBezTo>
                  <a:cubicBezTo>
                    <a:pt x="977" y="482"/>
                    <a:pt x="1079" y="468"/>
                    <a:pt x="1154" y="454"/>
                  </a:cubicBezTo>
                  <a:cubicBezTo>
                    <a:pt x="1220" y="441"/>
                    <a:pt x="1247" y="361"/>
                    <a:pt x="1204" y="309"/>
                  </a:cubicBezTo>
                  <a:cubicBezTo>
                    <a:pt x="1004" y="72"/>
                    <a:pt x="762" y="1"/>
                    <a:pt x="54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6434228" y="1439698"/>
              <a:ext cx="79675" cy="30793"/>
            </a:xfrm>
            <a:custGeom>
              <a:rect b="b" l="l" r="r" t="t"/>
              <a:pathLst>
                <a:path extrusionOk="0" h="378" w="978">
                  <a:moveTo>
                    <a:pt x="425" y="0"/>
                  </a:moveTo>
                  <a:cubicBezTo>
                    <a:pt x="278" y="0"/>
                    <a:pt x="144" y="42"/>
                    <a:pt x="56" y="77"/>
                  </a:cubicBezTo>
                  <a:cubicBezTo>
                    <a:pt x="4" y="98"/>
                    <a:pt x="0" y="170"/>
                    <a:pt x="48" y="200"/>
                  </a:cubicBezTo>
                  <a:cubicBezTo>
                    <a:pt x="274" y="340"/>
                    <a:pt x="497" y="378"/>
                    <a:pt x="671" y="378"/>
                  </a:cubicBezTo>
                  <a:cubicBezTo>
                    <a:pt x="765" y="378"/>
                    <a:pt x="845" y="367"/>
                    <a:pt x="903" y="355"/>
                  </a:cubicBezTo>
                  <a:cubicBezTo>
                    <a:pt x="955" y="345"/>
                    <a:pt x="977" y="283"/>
                    <a:pt x="942" y="243"/>
                  </a:cubicBezTo>
                  <a:cubicBezTo>
                    <a:pt x="786" y="56"/>
                    <a:pt x="596" y="0"/>
                    <a:pt x="425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6427548" y="1356360"/>
              <a:ext cx="58086" cy="22565"/>
            </a:xfrm>
            <a:custGeom>
              <a:rect b="b" l="l" r="r" t="t"/>
              <a:pathLst>
                <a:path extrusionOk="0" h="277" w="713">
                  <a:moveTo>
                    <a:pt x="310" y="0"/>
                  </a:moveTo>
                  <a:cubicBezTo>
                    <a:pt x="203" y="0"/>
                    <a:pt x="105" y="31"/>
                    <a:pt x="40" y="57"/>
                  </a:cubicBezTo>
                  <a:cubicBezTo>
                    <a:pt x="2" y="72"/>
                    <a:pt x="0" y="124"/>
                    <a:pt x="34" y="146"/>
                  </a:cubicBezTo>
                  <a:cubicBezTo>
                    <a:pt x="200" y="249"/>
                    <a:pt x="363" y="276"/>
                    <a:pt x="490" y="276"/>
                  </a:cubicBezTo>
                  <a:cubicBezTo>
                    <a:pt x="559" y="276"/>
                    <a:pt x="617" y="268"/>
                    <a:pt x="659" y="260"/>
                  </a:cubicBezTo>
                  <a:cubicBezTo>
                    <a:pt x="697" y="252"/>
                    <a:pt x="713" y="205"/>
                    <a:pt x="687" y="177"/>
                  </a:cubicBezTo>
                  <a:cubicBezTo>
                    <a:pt x="573" y="41"/>
                    <a:pt x="435" y="0"/>
                    <a:pt x="31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6605067" y="1588124"/>
              <a:ext cx="225502" cy="340839"/>
            </a:xfrm>
            <a:custGeom>
              <a:rect b="b" l="l" r="r" t="t"/>
              <a:pathLst>
                <a:path extrusionOk="0" h="4184" w="2768">
                  <a:moveTo>
                    <a:pt x="615" y="1"/>
                  </a:moveTo>
                  <a:lnTo>
                    <a:pt x="0" y="3839"/>
                  </a:lnTo>
                  <a:lnTo>
                    <a:pt x="2152" y="4184"/>
                  </a:lnTo>
                  <a:lnTo>
                    <a:pt x="2767" y="345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6780305" y="1616229"/>
              <a:ext cx="99798" cy="320718"/>
            </a:xfrm>
            <a:custGeom>
              <a:rect b="b" l="l" r="r" t="t"/>
              <a:pathLst>
                <a:path extrusionOk="0" h="3937" w="1225">
                  <a:moveTo>
                    <a:pt x="616" y="0"/>
                  </a:moveTo>
                  <a:lnTo>
                    <a:pt x="0" y="3839"/>
                  </a:lnTo>
                  <a:lnTo>
                    <a:pt x="610" y="3937"/>
                  </a:lnTo>
                  <a:lnTo>
                    <a:pt x="1225" y="9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6655007" y="1543890"/>
              <a:ext cx="213119" cy="72583"/>
            </a:xfrm>
            <a:custGeom>
              <a:rect b="b" l="l" r="r" t="t"/>
              <a:pathLst>
                <a:path extrusionOk="0" h="891" w="2616">
                  <a:moveTo>
                    <a:pt x="526" y="1"/>
                  </a:moveTo>
                  <a:lnTo>
                    <a:pt x="0" y="545"/>
                  </a:lnTo>
                  <a:lnTo>
                    <a:pt x="2151" y="890"/>
                  </a:lnTo>
                  <a:lnTo>
                    <a:pt x="2615" y="334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6830164" y="1571099"/>
              <a:ext cx="49858" cy="53276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2E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6697778" y="1510897"/>
              <a:ext cx="175400" cy="60282"/>
            </a:xfrm>
            <a:custGeom>
              <a:rect b="b" l="l" r="r" t="t"/>
              <a:pathLst>
                <a:path extrusionOk="0" h="740" w="2153">
                  <a:moveTo>
                    <a:pt x="108" y="0"/>
                  </a:moveTo>
                  <a:cubicBezTo>
                    <a:pt x="84" y="0"/>
                    <a:pt x="63" y="18"/>
                    <a:pt x="58" y="43"/>
                  </a:cubicBezTo>
                  <a:lnTo>
                    <a:pt x="0" y="403"/>
                  </a:lnTo>
                  <a:lnTo>
                    <a:pt x="2090" y="739"/>
                  </a:lnTo>
                  <a:lnTo>
                    <a:pt x="2148" y="379"/>
                  </a:lnTo>
                  <a:cubicBezTo>
                    <a:pt x="2152" y="351"/>
                    <a:pt x="2133" y="323"/>
                    <a:pt x="2105" y="319"/>
                  </a:cubicBezTo>
                  <a:lnTo>
                    <a:pt x="117" y="1"/>
                  </a:lnTo>
                  <a:cubicBezTo>
                    <a:pt x="114" y="1"/>
                    <a:pt x="11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6830164" y="1571099"/>
              <a:ext cx="49858" cy="53276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6622664" y="1686940"/>
              <a:ext cx="191774" cy="131480"/>
            </a:xfrm>
            <a:custGeom>
              <a:rect b="b" l="l" r="r" t="t"/>
              <a:pathLst>
                <a:path extrusionOk="0" h="1614" w="2354">
                  <a:moveTo>
                    <a:pt x="201" y="1"/>
                  </a:moveTo>
                  <a:lnTo>
                    <a:pt x="0" y="1259"/>
                  </a:lnTo>
                  <a:lnTo>
                    <a:pt x="2149" y="1614"/>
                  </a:lnTo>
                  <a:lnTo>
                    <a:pt x="2353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6797658" y="1714637"/>
              <a:ext cx="66477" cy="112174"/>
            </a:xfrm>
            <a:custGeom>
              <a:rect b="b" l="l" r="r" t="t"/>
              <a:pathLst>
                <a:path extrusionOk="0" h="1377" w="816">
                  <a:moveTo>
                    <a:pt x="205" y="1"/>
                  </a:moveTo>
                  <a:lnTo>
                    <a:pt x="1" y="1274"/>
                  </a:lnTo>
                  <a:lnTo>
                    <a:pt x="612" y="1377"/>
                  </a:lnTo>
                  <a:lnTo>
                    <a:pt x="816" y="10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6734357" y="1559531"/>
              <a:ext cx="59227" cy="34377"/>
            </a:xfrm>
            <a:custGeom>
              <a:rect b="b" l="l" r="r" t="t"/>
              <a:pathLst>
                <a:path extrusionOk="0" h="422" w="727">
                  <a:moveTo>
                    <a:pt x="48" y="0"/>
                  </a:moveTo>
                  <a:lnTo>
                    <a:pt x="15" y="214"/>
                  </a:lnTo>
                  <a:cubicBezTo>
                    <a:pt x="1" y="293"/>
                    <a:pt x="143" y="382"/>
                    <a:pt x="331" y="412"/>
                  </a:cubicBezTo>
                  <a:cubicBezTo>
                    <a:pt x="372" y="419"/>
                    <a:pt x="413" y="422"/>
                    <a:pt x="451" y="422"/>
                  </a:cubicBezTo>
                  <a:cubicBezTo>
                    <a:pt x="582" y="422"/>
                    <a:pt x="682" y="384"/>
                    <a:pt x="693" y="322"/>
                  </a:cubicBezTo>
                  <a:lnTo>
                    <a:pt x="726" y="11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6737209" y="1551384"/>
              <a:ext cx="57516" cy="25253"/>
            </a:xfrm>
            <a:custGeom>
              <a:rect b="b" l="l" r="r" t="t"/>
              <a:pathLst>
                <a:path extrusionOk="0" h="310" w="706">
                  <a:moveTo>
                    <a:pt x="255" y="1"/>
                  </a:moveTo>
                  <a:cubicBezTo>
                    <a:pt x="124" y="1"/>
                    <a:pt x="24" y="39"/>
                    <a:pt x="13" y="100"/>
                  </a:cubicBezTo>
                  <a:cubicBezTo>
                    <a:pt x="1" y="180"/>
                    <a:pt x="143" y="269"/>
                    <a:pt x="329" y="299"/>
                  </a:cubicBezTo>
                  <a:cubicBezTo>
                    <a:pt x="371" y="306"/>
                    <a:pt x="412" y="309"/>
                    <a:pt x="451" y="309"/>
                  </a:cubicBezTo>
                  <a:cubicBezTo>
                    <a:pt x="582" y="309"/>
                    <a:pt x="682" y="271"/>
                    <a:pt x="691" y="210"/>
                  </a:cubicBezTo>
                  <a:cubicBezTo>
                    <a:pt x="705" y="130"/>
                    <a:pt x="564" y="41"/>
                    <a:pt x="376" y="11"/>
                  </a:cubicBezTo>
                  <a:cubicBezTo>
                    <a:pt x="334" y="4"/>
                    <a:pt x="293" y="1"/>
                    <a:pt x="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6251006" y="1463241"/>
              <a:ext cx="89207" cy="109649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6222085" y="1422264"/>
              <a:ext cx="50836" cy="155919"/>
            </a:xfrm>
            <a:custGeom>
              <a:rect b="b" l="l" r="r" t="t"/>
              <a:pathLst>
                <a:path extrusionOk="0" h="1914" w="624">
                  <a:moveTo>
                    <a:pt x="167" y="1"/>
                  </a:moveTo>
                  <a:cubicBezTo>
                    <a:pt x="72" y="13"/>
                    <a:pt x="1" y="115"/>
                    <a:pt x="18" y="210"/>
                  </a:cubicBezTo>
                  <a:cubicBezTo>
                    <a:pt x="35" y="298"/>
                    <a:pt x="119" y="379"/>
                    <a:pt x="88" y="463"/>
                  </a:cubicBezTo>
                  <a:cubicBezTo>
                    <a:pt x="69" y="515"/>
                    <a:pt x="5" y="552"/>
                    <a:pt x="7" y="608"/>
                  </a:cubicBezTo>
                  <a:cubicBezTo>
                    <a:pt x="8" y="705"/>
                    <a:pt x="174" y="706"/>
                    <a:pt x="212" y="794"/>
                  </a:cubicBezTo>
                  <a:cubicBezTo>
                    <a:pt x="254" y="891"/>
                    <a:pt x="107" y="995"/>
                    <a:pt x="144" y="1095"/>
                  </a:cubicBezTo>
                  <a:cubicBezTo>
                    <a:pt x="163" y="1147"/>
                    <a:pt x="223" y="1168"/>
                    <a:pt x="265" y="1205"/>
                  </a:cubicBezTo>
                  <a:cubicBezTo>
                    <a:pt x="324" y="1258"/>
                    <a:pt x="345" y="1350"/>
                    <a:pt x="312" y="1424"/>
                  </a:cubicBezTo>
                  <a:cubicBezTo>
                    <a:pt x="293" y="1466"/>
                    <a:pt x="260" y="1503"/>
                    <a:pt x="261" y="1549"/>
                  </a:cubicBezTo>
                  <a:cubicBezTo>
                    <a:pt x="262" y="1601"/>
                    <a:pt x="307" y="1639"/>
                    <a:pt x="333" y="1682"/>
                  </a:cubicBezTo>
                  <a:cubicBezTo>
                    <a:pt x="374" y="1748"/>
                    <a:pt x="372" y="1837"/>
                    <a:pt x="325" y="1901"/>
                  </a:cubicBezTo>
                  <a:cubicBezTo>
                    <a:pt x="339" y="1910"/>
                    <a:pt x="356" y="1913"/>
                    <a:pt x="372" y="1913"/>
                  </a:cubicBezTo>
                  <a:cubicBezTo>
                    <a:pt x="424" y="1913"/>
                    <a:pt x="478" y="1874"/>
                    <a:pt x="485" y="1821"/>
                  </a:cubicBezTo>
                  <a:cubicBezTo>
                    <a:pt x="493" y="1739"/>
                    <a:pt x="408" y="1661"/>
                    <a:pt x="433" y="1582"/>
                  </a:cubicBezTo>
                  <a:cubicBezTo>
                    <a:pt x="453" y="1522"/>
                    <a:pt x="532" y="1482"/>
                    <a:pt x="523" y="1421"/>
                  </a:cubicBezTo>
                  <a:cubicBezTo>
                    <a:pt x="514" y="1363"/>
                    <a:pt x="435" y="1345"/>
                    <a:pt x="407" y="1295"/>
                  </a:cubicBezTo>
                  <a:cubicBezTo>
                    <a:pt x="372" y="1234"/>
                    <a:pt x="420" y="1159"/>
                    <a:pt x="474" y="1113"/>
                  </a:cubicBezTo>
                  <a:cubicBezTo>
                    <a:pt x="528" y="1069"/>
                    <a:pt x="593" y="1028"/>
                    <a:pt x="609" y="960"/>
                  </a:cubicBezTo>
                  <a:cubicBezTo>
                    <a:pt x="624" y="896"/>
                    <a:pt x="577" y="824"/>
                    <a:pt x="513" y="811"/>
                  </a:cubicBezTo>
                  <a:cubicBezTo>
                    <a:pt x="488" y="806"/>
                    <a:pt x="461" y="808"/>
                    <a:pt x="440" y="792"/>
                  </a:cubicBezTo>
                  <a:cubicBezTo>
                    <a:pt x="396" y="760"/>
                    <a:pt x="428" y="690"/>
                    <a:pt x="470" y="653"/>
                  </a:cubicBezTo>
                  <a:cubicBezTo>
                    <a:pt x="512" y="617"/>
                    <a:pt x="567" y="577"/>
                    <a:pt x="560" y="523"/>
                  </a:cubicBezTo>
                  <a:cubicBezTo>
                    <a:pt x="554" y="484"/>
                    <a:pt x="514" y="455"/>
                    <a:pt x="473" y="450"/>
                  </a:cubicBezTo>
                  <a:cubicBezTo>
                    <a:pt x="467" y="449"/>
                    <a:pt x="461" y="449"/>
                    <a:pt x="455" y="449"/>
                  </a:cubicBezTo>
                  <a:cubicBezTo>
                    <a:pt x="422" y="449"/>
                    <a:pt x="387" y="461"/>
                    <a:pt x="355" y="471"/>
                  </a:cubicBezTo>
                  <a:cubicBezTo>
                    <a:pt x="324" y="447"/>
                    <a:pt x="334" y="397"/>
                    <a:pt x="356" y="365"/>
                  </a:cubicBezTo>
                  <a:cubicBezTo>
                    <a:pt x="380" y="333"/>
                    <a:pt x="413" y="309"/>
                    <a:pt x="425" y="270"/>
                  </a:cubicBezTo>
                  <a:cubicBezTo>
                    <a:pt x="437" y="235"/>
                    <a:pt x="415" y="186"/>
                    <a:pt x="381" y="186"/>
                  </a:cubicBezTo>
                  <a:cubicBezTo>
                    <a:pt x="379" y="186"/>
                    <a:pt x="377" y="187"/>
                    <a:pt x="374" y="187"/>
                  </a:cubicBezTo>
                  <a:cubicBezTo>
                    <a:pt x="344" y="192"/>
                    <a:pt x="329" y="231"/>
                    <a:pt x="301" y="240"/>
                  </a:cubicBezTo>
                  <a:cubicBezTo>
                    <a:pt x="296" y="241"/>
                    <a:pt x="292" y="242"/>
                    <a:pt x="288" y="242"/>
                  </a:cubicBezTo>
                  <a:cubicBezTo>
                    <a:pt x="259" y="242"/>
                    <a:pt x="233" y="211"/>
                    <a:pt x="228" y="181"/>
                  </a:cubicBezTo>
                  <a:cubicBezTo>
                    <a:pt x="222" y="147"/>
                    <a:pt x="230" y="111"/>
                    <a:pt x="228" y="75"/>
                  </a:cubicBezTo>
                  <a:cubicBezTo>
                    <a:pt x="225" y="40"/>
                    <a:pt x="203" y="2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6128804" y="1472446"/>
              <a:ext cx="158780" cy="114781"/>
            </a:xfrm>
            <a:custGeom>
              <a:rect b="b" l="l" r="r" t="t"/>
              <a:pathLst>
                <a:path extrusionOk="0" h="1409" w="1949">
                  <a:moveTo>
                    <a:pt x="605" y="1"/>
                  </a:moveTo>
                  <a:cubicBezTo>
                    <a:pt x="588" y="1"/>
                    <a:pt x="571" y="6"/>
                    <a:pt x="557" y="18"/>
                  </a:cubicBezTo>
                  <a:cubicBezTo>
                    <a:pt x="478" y="87"/>
                    <a:pt x="615" y="229"/>
                    <a:pt x="541" y="308"/>
                  </a:cubicBezTo>
                  <a:cubicBezTo>
                    <a:pt x="524" y="327"/>
                    <a:pt x="498" y="336"/>
                    <a:pt x="472" y="336"/>
                  </a:cubicBezTo>
                  <a:cubicBezTo>
                    <a:pt x="405" y="336"/>
                    <a:pt x="354" y="294"/>
                    <a:pt x="294" y="280"/>
                  </a:cubicBezTo>
                  <a:cubicBezTo>
                    <a:pt x="279" y="276"/>
                    <a:pt x="265" y="274"/>
                    <a:pt x="250" y="274"/>
                  </a:cubicBezTo>
                  <a:cubicBezTo>
                    <a:pt x="184" y="274"/>
                    <a:pt x="118" y="308"/>
                    <a:pt x="77" y="360"/>
                  </a:cubicBezTo>
                  <a:cubicBezTo>
                    <a:pt x="14" y="437"/>
                    <a:pt x="0" y="550"/>
                    <a:pt x="32" y="644"/>
                  </a:cubicBezTo>
                  <a:cubicBezTo>
                    <a:pt x="45" y="684"/>
                    <a:pt x="70" y="718"/>
                    <a:pt x="106" y="736"/>
                  </a:cubicBezTo>
                  <a:cubicBezTo>
                    <a:pt x="126" y="746"/>
                    <a:pt x="145" y="750"/>
                    <a:pt x="163" y="750"/>
                  </a:cubicBezTo>
                  <a:cubicBezTo>
                    <a:pt x="228" y="750"/>
                    <a:pt x="289" y="700"/>
                    <a:pt x="341" y="658"/>
                  </a:cubicBezTo>
                  <a:cubicBezTo>
                    <a:pt x="386" y="621"/>
                    <a:pt x="443" y="587"/>
                    <a:pt x="496" y="587"/>
                  </a:cubicBezTo>
                  <a:cubicBezTo>
                    <a:pt x="517" y="587"/>
                    <a:pt x="537" y="592"/>
                    <a:pt x="556" y="605"/>
                  </a:cubicBezTo>
                  <a:cubicBezTo>
                    <a:pt x="615" y="634"/>
                    <a:pt x="580" y="727"/>
                    <a:pt x="535" y="776"/>
                  </a:cubicBezTo>
                  <a:cubicBezTo>
                    <a:pt x="520" y="792"/>
                    <a:pt x="505" y="811"/>
                    <a:pt x="494" y="829"/>
                  </a:cubicBezTo>
                  <a:cubicBezTo>
                    <a:pt x="468" y="870"/>
                    <a:pt x="499" y="918"/>
                    <a:pt x="540" y="918"/>
                  </a:cubicBezTo>
                  <a:cubicBezTo>
                    <a:pt x="549" y="918"/>
                    <a:pt x="558" y="916"/>
                    <a:pt x="566" y="911"/>
                  </a:cubicBezTo>
                  <a:lnTo>
                    <a:pt x="622" y="882"/>
                  </a:lnTo>
                  <a:cubicBezTo>
                    <a:pt x="629" y="878"/>
                    <a:pt x="636" y="877"/>
                    <a:pt x="642" y="877"/>
                  </a:cubicBezTo>
                  <a:cubicBezTo>
                    <a:pt x="670" y="877"/>
                    <a:pt x="692" y="904"/>
                    <a:pt x="682" y="933"/>
                  </a:cubicBezTo>
                  <a:cubicBezTo>
                    <a:pt x="674" y="957"/>
                    <a:pt x="658" y="977"/>
                    <a:pt x="642" y="987"/>
                  </a:cubicBezTo>
                  <a:cubicBezTo>
                    <a:pt x="616" y="1005"/>
                    <a:pt x="599" y="1033"/>
                    <a:pt x="606" y="1064"/>
                  </a:cubicBezTo>
                  <a:cubicBezTo>
                    <a:pt x="615" y="1097"/>
                    <a:pt x="634" y="1109"/>
                    <a:pt x="657" y="1109"/>
                  </a:cubicBezTo>
                  <a:cubicBezTo>
                    <a:pt x="692" y="1109"/>
                    <a:pt x="736" y="1079"/>
                    <a:pt x="757" y="1054"/>
                  </a:cubicBezTo>
                  <a:cubicBezTo>
                    <a:pt x="773" y="1035"/>
                    <a:pt x="797" y="1023"/>
                    <a:pt x="821" y="1023"/>
                  </a:cubicBezTo>
                  <a:cubicBezTo>
                    <a:pt x="832" y="1023"/>
                    <a:pt x="844" y="1025"/>
                    <a:pt x="854" y="1031"/>
                  </a:cubicBezTo>
                  <a:cubicBezTo>
                    <a:pt x="897" y="1054"/>
                    <a:pt x="880" y="1111"/>
                    <a:pt x="892" y="1154"/>
                  </a:cubicBezTo>
                  <a:cubicBezTo>
                    <a:pt x="912" y="1224"/>
                    <a:pt x="999" y="1243"/>
                    <a:pt x="1070" y="1256"/>
                  </a:cubicBezTo>
                  <a:cubicBezTo>
                    <a:pt x="1141" y="1269"/>
                    <a:pt x="1236" y="1338"/>
                    <a:pt x="1227" y="1408"/>
                  </a:cubicBezTo>
                  <a:cubicBezTo>
                    <a:pt x="1271" y="1370"/>
                    <a:pt x="1333" y="1337"/>
                    <a:pt x="1392" y="1331"/>
                  </a:cubicBezTo>
                  <a:cubicBezTo>
                    <a:pt x="1358" y="1282"/>
                    <a:pt x="1415" y="1232"/>
                    <a:pt x="1475" y="1232"/>
                  </a:cubicBezTo>
                  <a:cubicBezTo>
                    <a:pt x="1477" y="1232"/>
                    <a:pt x="1478" y="1232"/>
                    <a:pt x="1479" y="1232"/>
                  </a:cubicBezTo>
                  <a:cubicBezTo>
                    <a:pt x="1543" y="1236"/>
                    <a:pt x="1601" y="1273"/>
                    <a:pt x="1664" y="1273"/>
                  </a:cubicBezTo>
                  <a:cubicBezTo>
                    <a:pt x="1677" y="1273"/>
                    <a:pt x="1691" y="1271"/>
                    <a:pt x="1705" y="1267"/>
                  </a:cubicBezTo>
                  <a:cubicBezTo>
                    <a:pt x="1741" y="1257"/>
                    <a:pt x="1768" y="1218"/>
                    <a:pt x="1759" y="1180"/>
                  </a:cubicBezTo>
                  <a:cubicBezTo>
                    <a:pt x="1748" y="1122"/>
                    <a:pt x="1672" y="1143"/>
                    <a:pt x="1670" y="1070"/>
                  </a:cubicBezTo>
                  <a:cubicBezTo>
                    <a:pt x="1670" y="1043"/>
                    <a:pt x="1684" y="1015"/>
                    <a:pt x="1700" y="991"/>
                  </a:cubicBezTo>
                  <a:cubicBezTo>
                    <a:pt x="1749" y="949"/>
                    <a:pt x="1819" y="948"/>
                    <a:pt x="1872" y="912"/>
                  </a:cubicBezTo>
                  <a:cubicBezTo>
                    <a:pt x="1921" y="880"/>
                    <a:pt x="1949" y="810"/>
                    <a:pt x="1922" y="755"/>
                  </a:cubicBezTo>
                  <a:cubicBezTo>
                    <a:pt x="1909" y="728"/>
                    <a:pt x="1879" y="711"/>
                    <a:pt x="1849" y="708"/>
                  </a:cubicBezTo>
                  <a:cubicBezTo>
                    <a:pt x="1844" y="708"/>
                    <a:pt x="1840" y="707"/>
                    <a:pt x="1836" y="707"/>
                  </a:cubicBezTo>
                  <a:cubicBezTo>
                    <a:pt x="1733" y="707"/>
                    <a:pt x="1775" y="832"/>
                    <a:pt x="1712" y="854"/>
                  </a:cubicBezTo>
                  <a:cubicBezTo>
                    <a:pt x="1707" y="856"/>
                    <a:pt x="1701" y="857"/>
                    <a:pt x="1696" y="857"/>
                  </a:cubicBezTo>
                  <a:cubicBezTo>
                    <a:pt x="1661" y="857"/>
                    <a:pt x="1632" y="813"/>
                    <a:pt x="1625" y="774"/>
                  </a:cubicBezTo>
                  <a:cubicBezTo>
                    <a:pt x="1615" y="729"/>
                    <a:pt x="1609" y="675"/>
                    <a:pt x="1567" y="659"/>
                  </a:cubicBezTo>
                  <a:cubicBezTo>
                    <a:pt x="1565" y="658"/>
                    <a:pt x="1562" y="658"/>
                    <a:pt x="1560" y="658"/>
                  </a:cubicBezTo>
                  <a:cubicBezTo>
                    <a:pt x="1495" y="658"/>
                    <a:pt x="1452" y="752"/>
                    <a:pt x="1496" y="801"/>
                  </a:cubicBezTo>
                  <a:cubicBezTo>
                    <a:pt x="1514" y="819"/>
                    <a:pt x="1538" y="829"/>
                    <a:pt x="1556" y="848"/>
                  </a:cubicBezTo>
                  <a:cubicBezTo>
                    <a:pt x="1611" y="908"/>
                    <a:pt x="1552" y="1008"/>
                    <a:pt x="1478" y="1044"/>
                  </a:cubicBezTo>
                  <a:cubicBezTo>
                    <a:pt x="1454" y="1056"/>
                    <a:pt x="1426" y="1063"/>
                    <a:pt x="1398" y="1063"/>
                  </a:cubicBezTo>
                  <a:cubicBezTo>
                    <a:pt x="1349" y="1063"/>
                    <a:pt x="1305" y="1040"/>
                    <a:pt x="1303" y="981"/>
                  </a:cubicBezTo>
                  <a:cubicBezTo>
                    <a:pt x="1301" y="950"/>
                    <a:pt x="1312" y="922"/>
                    <a:pt x="1330" y="897"/>
                  </a:cubicBezTo>
                  <a:cubicBezTo>
                    <a:pt x="1331" y="897"/>
                    <a:pt x="1331" y="895"/>
                    <a:pt x="1332" y="894"/>
                  </a:cubicBezTo>
                  <a:cubicBezTo>
                    <a:pt x="1367" y="843"/>
                    <a:pt x="1326" y="782"/>
                    <a:pt x="1275" y="782"/>
                  </a:cubicBezTo>
                  <a:cubicBezTo>
                    <a:pt x="1263" y="782"/>
                    <a:pt x="1252" y="785"/>
                    <a:pt x="1240" y="791"/>
                  </a:cubicBezTo>
                  <a:lnTo>
                    <a:pt x="1112" y="861"/>
                  </a:lnTo>
                  <a:cubicBezTo>
                    <a:pt x="1102" y="867"/>
                    <a:pt x="1091" y="869"/>
                    <a:pt x="1081" y="869"/>
                  </a:cubicBezTo>
                  <a:cubicBezTo>
                    <a:pt x="1036" y="869"/>
                    <a:pt x="1000" y="813"/>
                    <a:pt x="1035" y="770"/>
                  </a:cubicBezTo>
                  <a:cubicBezTo>
                    <a:pt x="1041" y="763"/>
                    <a:pt x="1049" y="753"/>
                    <a:pt x="1057" y="747"/>
                  </a:cubicBezTo>
                  <a:cubicBezTo>
                    <a:pt x="1106" y="705"/>
                    <a:pt x="1169" y="661"/>
                    <a:pt x="1168" y="596"/>
                  </a:cubicBezTo>
                  <a:cubicBezTo>
                    <a:pt x="1168" y="582"/>
                    <a:pt x="1163" y="569"/>
                    <a:pt x="1154" y="560"/>
                  </a:cubicBezTo>
                  <a:cubicBezTo>
                    <a:pt x="1147" y="553"/>
                    <a:pt x="1138" y="550"/>
                    <a:pt x="1128" y="550"/>
                  </a:cubicBezTo>
                  <a:cubicBezTo>
                    <a:pt x="1107" y="550"/>
                    <a:pt x="1082" y="565"/>
                    <a:pt x="1063" y="580"/>
                  </a:cubicBezTo>
                  <a:lnTo>
                    <a:pt x="943" y="679"/>
                  </a:lnTo>
                  <a:cubicBezTo>
                    <a:pt x="935" y="685"/>
                    <a:pt x="926" y="688"/>
                    <a:pt x="917" y="688"/>
                  </a:cubicBezTo>
                  <a:cubicBezTo>
                    <a:pt x="899" y="688"/>
                    <a:pt x="883" y="677"/>
                    <a:pt x="877" y="659"/>
                  </a:cubicBezTo>
                  <a:cubicBezTo>
                    <a:pt x="864" y="619"/>
                    <a:pt x="877" y="569"/>
                    <a:pt x="900" y="533"/>
                  </a:cubicBezTo>
                  <a:cubicBezTo>
                    <a:pt x="948" y="464"/>
                    <a:pt x="1030" y="419"/>
                    <a:pt x="1042" y="326"/>
                  </a:cubicBezTo>
                  <a:cubicBezTo>
                    <a:pt x="1049" y="282"/>
                    <a:pt x="1024" y="236"/>
                    <a:pt x="980" y="224"/>
                  </a:cubicBezTo>
                  <a:cubicBezTo>
                    <a:pt x="973" y="222"/>
                    <a:pt x="966" y="221"/>
                    <a:pt x="960" y="221"/>
                  </a:cubicBezTo>
                  <a:cubicBezTo>
                    <a:pt x="884" y="221"/>
                    <a:pt x="846" y="341"/>
                    <a:pt x="779" y="394"/>
                  </a:cubicBezTo>
                  <a:cubicBezTo>
                    <a:pt x="770" y="402"/>
                    <a:pt x="759" y="405"/>
                    <a:pt x="748" y="405"/>
                  </a:cubicBezTo>
                  <a:cubicBezTo>
                    <a:pt x="724" y="405"/>
                    <a:pt x="701" y="389"/>
                    <a:pt x="695" y="363"/>
                  </a:cubicBezTo>
                  <a:cubicBezTo>
                    <a:pt x="688" y="326"/>
                    <a:pt x="690" y="285"/>
                    <a:pt x="696" y="247"/>
                  </a:cubicBezTo>
                  <a:cubicBezTo>
                    <a:pt x="709" y="175"/>
                    <a:pt x="725" y="100"/>
                    <a:pt x="677" y="36"/>
                  </a:cubicBezTo>
                  <a:cubicBezTo>
                    <a:pt x="659" y="14"/>
                    <a:pt x="632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6291822" y="1554643"/>
              <a:ext cx="199758" cy="339454"/>
            </a:xfrm>
            <a:custGeom>
              <a:rect b="b" l="l" r="r" t="t"/>
              <a:pathLst>
                <a:path extrusionOk="0" h="4167" w="2452">
                  <a:moveTo>
                    <a:pt x="461" y="0"/>
                  </a:moveTo>
                  <a:cubicBezTo>
                    <a:pt x="411" y="0"/>
                    <a:pt x="362" y="9"/>
                    <a:pt x="314" y="26"/>
                  </a:cubicBezTo>
                  <a:cubicBezTo>
                    <a:pt x="110" y="102"/>
                    <a:pt x="0" y="337"/>
                    <a:pt x="5" y="555"/>
                  </a:cubicBezTo>
                  <a:cubicBezTo>
                    <a:pt x="9" y="772"/>
                    <a:pt x="105" y="977"/>
                    <a:pt x="203" y="1171"/>
                  </a:cubicBezTo>
                  <a:cubicBezTo>
                    <a:pt x="489" y="1735"/>
                    <a:pt x="822" y="2276"/>
                    <a:pt x="1153" y="2816"/>
                  </a:cubicBezTo>
                  <a:cubicBezTo>
                    <a:pt x="1435" y="3272"/>
                    <a:pt x="1723" y="3739"/>
                    <a:pt x="2135" y="4083"/>
                  </a:cubicBezTo>
                  <a:cubicBezTo>
                    <a:pt x="2184" y="4125"/>
                    <a:pt x="2249" y="4167"/>
                    <a:pt x="2311" y="4167"/>
                  </a:cubicBezTo>
                  <a:cubicBezTo>
                    <a:pt x="2332" y="4167"/>
                    <a:pt x="2353" y="4161"/>
                    <a:pt x="2372" y="4149"/>
                  </a:cubicBezTo>
                  <a:cubicBezTo>
                    <a:pt x="2451" y="4101"/>
                    <a:pt x="2440" y="3985"/>
                    <a:pt x="2417" y="3893"/>
                  </a:cubicBezTo>
                  <a:cubicBezTo>
                    <a:pt x="2131" y="2753"/>
                    <a:pt x="1709" y="1648"/>
                    <a:pt x="1162" y="607"/>
                  </a:cubicBezTo>
                  <a:cubicBezTo>
                    <a:pt x="1073" y="439"/>
                    <a:pt x="980" y="271"/>
                    <a:pt x="836" y="149"/>
                  </a:cubicBezTo>
                  <a:cubicBezTo>
                    <a:pt x="733" y="60"/>
                    <a:pt x="596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6323106" y="1605395"/>
              <a:ext cx="44563" cy="23624"/>
            </a:xfrm>
            <a:custGeom>
              <a:rect b="b" l="l" r="r" t="t"/>
              <a:pathLst>
                <a:path extrusionOk="0" h="290" w="547">
                  <a:moveTo>
                    <a:pt x="546" y="0"/>
                  </a:moveTo>
                  <a:cubicBezTo>
                    <a:pt x="348" y="63"/>
                    <a:pt x="163" y="160"/>
                    <a:pt x="1" y="290"/>
                  </a:cubicBezTo>
                  <a:cubicBezTo>
                    <a:pt x="83" y="252"/>
                    <a:pt x="194" y="191"/>
                    <a:pt x="277" y="149"/>
                  </a:cubicBezTo>
                  <a:cubicBezTo>
                    <a:pt x="356" y="106"/>
                    <a:pt x="469" y="47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6371091" y="1647186"/>
              <a:ext cx="20204" cy="9287"/>
            </a:xfrm>
            <a:custGeom>
              <a:rect b="b" l="l" r="r" t="t"/>
              <a:pathLst>
                <a:path extrusionOk="0" h="114" w="248">
                  <a:moveTo>
                    <a:pt x="248" y="0"/>
                  </a:moveTo>
                  <a:lnTo>
                    <a:pt x="248" y="0"/>
                  </a:lnTo>
                  <a:cubicBezTo>
                    <a:pt x="156" y="12"/>
                    <a:pt x="69" y="52"/>
                    <a:pt x="0" y="114"/>
                  </a:cubicBezTo>
                  <a:cubicBezTo>
                    <a:pt x="89" y="91"/>
                    <a:pt x="173" y="52"/>
                    <a:pt x="24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392354" y="1717815"/>
              <a:ext cx="33239" cy="15722"/>
            </a:xfrm>
            <a:custGeom>
              <a:rect b="b" l="l" r="r" t="t"/>
              <a:pathLst>
                <a:path extrusionOk="0" h="193" w="408">
                  <a:moveTo>
                    <a:pt x="408" y="1"/>
                  </a:moveTo>
                  <a:lnTo>
                    <a:pt x="408" y="1"/>
                  </a:lnTo>
                  <a:cubicBezTo>
                    <a:pt x="255" y="15"/>
                    <a:pt x="117" y="95"/>
                    <a:pt x="0" y="192"/>
                  </a:cubicBezTo>
                  <a:cubicBezTo>
                    <a:pt x="61" y="168"/>
                    <a:pt x="144" y="125"/>
                    <a:pt x="204" y="95"/>
                  </a:cubicBezTo>
                  <a:cubicBezTo>
                    <a:pt x="271" y="62"/>
                    <a:pt x="339" y="31"/>
                    <a:pt x="408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6423230" y="1764330"/>
              <a:ext cx="21100" cy="11323"/>
            </a:xfrm>
            <a:custGeom>
              <a:rect b="b" l="l" r="r" t="t"/>
              <a:pathLst>
                <a:path extrusionOk="0" h="139" w="259">
                  <a:moveTo>
                    <a:pt x="258" y="0"/>
                  </a:moveTo>
                  <a:cubicBezTo>
                    <a:pt x="161" y="19"/>
                    <a:pt x="70" y="69"/>
                    <a:pt x="0" y="138"/>
                  </a:cubicBezTo>
                  <a:cubicBezTo>
                    <a:pt x="93" y="107"/>
                    <a:pt x="180" y="60"/>
                    <a:pt x="2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6445797" y="1824369"/>
              <a:ext cx="14175" cy="6924"/>
            </a:xfrm>
            <a:custGeom>
              <a:rect b="b" l="l" r="r" t="t"/>
              <a:pathLst>
                <a:path extrusionOk="0" h="85" w="174">
                  <a:moveTo>
                    <a:pt x="174" y="0"/>
                  </a:moveTo>
                  <a:cubicBezTo>
                    <a:pt x="109" y="2"/>
                    <a:pt x="43" y="34"/>
                    <a:pt x="0" y="85"/>
                  </a:cubicBezTo>
                  <a:cubicBezTo>
                    <a:pt x="67" y="72"/>
                    <a:pt x="126" y="43"/>
                    <a:pt x="174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6407018" y="1761561"/>
              <a:ext cx="12709" cy="4969"/>
            </a:xfrm>
            <a:custGeom>
              <a:rect b="b" l="l" r="r" t="t"/>
              <a:pathLst>
                <a:path extrusionOk="0" h="61" w="156">
                  <a:moveTo>
                    <a:pt x="131" y="1"/>
                  </a:moveTo>
                  <a:cubicBezTo>
                    <a:pt x="83" y="1"/>
                    <a:pt x="33" y="23"/>
                    <a:pt x="0" y="61"/>
                  </a:cubicBezTo>
                  <a:cubicBezTo>
                    <a:pt x="57" y="56"/>
                    <a:pt x="111" y="36"/>
                    <a:pt x="155" y="3"/>
                  </a:cubicBezTo>
                  <a:cubicBezTo>
                    <a:pt x="147" y="2"/>
                    <a:pt x="139" y="1"/>
                    <a:pt x="131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3"/>
            <p:cNvSpPr/>
            <p:nvPr/>
          </p:nvSpPr>
          <p:spPr>
            <a:xfrm>
              <a:off x="6398057" y="1708202"/>
              <a:ext cx="13849" cy="7657"/>
            </a:xfrm>
            <a:custGeom>
              <a:rect b="b" l="l" r="r" t="t"/>
              <a:pathLst>
                <a:path extrusionOk="0" h="94" w="170">
                  <a:moveTo>
                    <a:pt x="169" y="1"/>
                  </a:moveTo>
                  <a:lnTo>
                    <a:pt x="169" y="1"/>
                  </a:lnTo>
                  <a:cubicBezTo>
                    <a:pt x="103" y="6"/>
                    <a:pt x="41" y="40"/>
                    <a:pt x="1" y="93"/>
                  </a:cubicBezTo>
                  <a:cubicBezTo>
                    <a:pt x="64" y="77"/>
                    <a:pt x="122" y="45"/>
                    <a:pt x="1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>
              <a:off x="6449381" y="1808239"/>
              <a:ext cx="9206" cy="4318"/>
            </a:xfrm>
            <a:custGeom>
              <a:rect b="b" l="l" r="r" t="t"/>
              <a:pathLst>
                <a:path extrusionOk="0" h="53" w="113">
                  <a:moveTo>
                    <a:pt x="100" y="1"/>
                  </a:moveTo>
                  <a:cubicBezTo>
                    <a:pt x="61" y="1"/>
                    <a:pt x="22" y="19"/>
                    <a:pt x="0" y="52"/>
                  </a:cubicBezTo>
                  <a:cubicBezTo>
                    <a:pt x="5" y="53"/>
                    <a:pt x="10" y="53"/>
                    <a:pt x="14" y="53"/>
                  </a:cubicBezTo>
                  <a:cubicBezTo>
                    <a:pt x="53" y="53"/>
                    <a:pt x="89" y="33"/>
                    <a:pt x="112" y="1"/>
                  </a:cubicBezTo>
                  <a:cubicBezTo>
                    <a:pt x="108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>
              <a:off x="6336874" y="1622909"/>
              <a:ext cx="45540" cy="20610"/>
            </a:xfrm>
            <a:custGeom>
              <a:rect b="b" l="l" r="r" t="t"/>
              <a:pathLst>
                <a:path extrusionOk="0" h="253" w="559">
                  <a:moveTo>
                    <a:pt x="558" y="0"/>
                  </a:moveTo>
                  <a:lnTo>
                    <a:pt x="558" y="0"/>
                  </a:lnTo>
                  <a:cubicBezTo>
                    <a:pt x="353" y="24"/>
                    <a:pt x="165" y="132"/>
                    <a:pt x="0" y="253"/>
                  </a:cubicBezTo>
                  <a:cubicBezTo>
                    <a:pt x="189" y="170"/>
                    <a:pt x="366" y="68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6312271" y="1605558"/>
              <a:ext cx="29980" cy="15804"/>
            </a:xfrm>
            <a:custGeom>
              <a:rect b="b" l="l" r="r" t="t"/>
              <a:pathLst>
                <a:path extrusionOk="0" h="194" w="368">
                  <a:moveTo>
                    <a:pt x="367" y="1"/>
                  </a:moveTo>
                  <a:lnTo>
                    <a:pt x="367" y="1"/>
                  </a:lnTo>
                  <a:cubicBezTo>
                    <a:pt x="228" y="24"/>
                    <a:pt x="97" y="93"/>
                    <a:pt x="0" y="193"/>
                  </a:cubicBezTo>
                  <a:cubicBezTo>
                    <a:pt x="54" y="166"/>
                    <a:pt x="127" y="125"/>
                    <a:pt x="183" y="95"/>
                  </a:cubicBezTo>
                  <a:cubicBezTo>
                    <a:pt x="238" y="68"/>
                    <a:pt x="315" y="30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>
              <a:off x="6198134" y="1580793"/>
              <a:ext cx="93932" cy="375705"/>
            </a:xfrm>
            <a:custGeom>
              <a:rect b="b" l="l" r="r" t="t"/>
              <a:pathLst>
                <a:path extrusionOk="0" h="4612" w="1153">
                  <a:moveTo>
                    <a:pt x="567" y="1"/>
                  </a:moveTo>
                  <a:cubicBezTo>
                    <a:pt x="364" y="1"/>
                    <a:pt x="181" y="157"/>
                    <a:pt x="96" y="343"/>
                  </a:cubicBezTo>
                  <a:cubicBezTo>
                    <a:pt x="5" y="540"/>
                    <a:pt x="1" y="767"/>
                    <a:pt x="5" y="985"/>
                  </a:cubicBezTo>
                  <a:cubicBezTo>
                    <a:pt x="17" y="1617"/>
                    <a:pt x="80" y="2249"/>
                    <a:pt x="143" y="2880"/>
                  </a:cubicBezTo>
                  <a:cubicBezTo>
                    <a:pt x="197" y="3414"/>
                    <a:pt x="253" y="3957"/>
                    <a:pt x="471" y="4448"/>
                  </a:cubicBezTo>
                  <a:cubicBezTo>
                    <a:pt x="505" y="4525"/>
                    <a:pt x="563" y="4611"/>
                    <a:pt x="645" y="4611"/>
                  </a:cubicBezTo>
                  <a:cubicBezTo>
                    <a:pt x="649" y="4611"/>
                    <a:pt x="653" y="4611"/>
                    <a:pt x="658" y="4611"/>
                  </a:cubicBezTo>
                  <a:cubicBezTo>
                    <a:pt x="749" y="4602"/>
                    <a:pt x="790" y="4492"/>
                    <a:pt x="808" y="4400"/>
                  </a:cubicBezTo>
                  <a:cubicBezTo>
                    <a:pt x="1049" y="3250"/>
                    <a:pt x="1153" y="2070"/>
                    <a:pt x="1113" y="894"/>
                  </a:cubicBezTo>
                  <a:cubicBezTo>
                    <a:pt x="1106" y="707"/>
                    <a:pt x="1096" y="514"/>
                    <a:pt x="1021" y="341"/>
                  </a:cubicBezTo>
                  <a:cubicBezTo>
                    <a:pt x="945" y="171"/>
                    <a:pt x="791" y="21"/>
                    <a:pt x="603" y="2"/>
                  </a:cubicBezTo>
                  <a:cubicBezTo>
                    <a:pt x="591" y="1"/>
                    <a:pt x="579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>
              <a:off x="6211657" y="1680423"/>
              <a:ext cx="50428" cy="3421"/>
            </a:xfrm>
            <a:custGeom>
              <a:rect b="b" l="l" r="r" t="t"/>
              <a:pathLst>
                <a:path extrusionOk="0" h="42" w="619">
                  <a:moveTo>
                    <a:pt x="375" y="1"/>
                  </a:moveTo>
                  <a:cubicBezTo>
                    <a:pt x="249" y="1"/>
                    <a:pt x="123" y="14"/>
                    <a:pt x="0" y="42"/>
                  </a:cubicBezTo>
                  <a:cubicBezTo>
                    <a:pt x="7" y="42"/>
                    <a:pt x="14" y="42"/>
                    <a:pt x="21" y="42"/>
                  </a:cubicBezTo>
                  <a:cubicBezTo>
                    <a:pt x="111" y="42"/>
                    <a:pt x="225" y="36"/>
                    <a:pt x="310" y="33"/>
                  </a:cubicBezTo>
                  <a:cubicBezTo>
                    <a:pt x="400" y="29"/>
                    <a:pt x="529" y="26"/>
                    <a:pt x="618" y="17"/>
                  </a:cubicBezTo>
                  <a:cubicBezTo>
                    <a:pt x="537" y="6"/>
                    <a:pt x="456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>
              <a:off x="6252147" y="1692642"/>
              <a:ext cx="22159" cy="2770"/>
            </a:xfrm>
            <a:custGeom>
              <a:rect b="b" l="l" r="r" t="t"/>
              <a:pathLst>
                <a:path extrusionOk="0" h="34" w="272">
                  <a:moveTo>
                    <a:pt x="127" y="1"/>
                  </a:moveTo>
                  <a:cubicBezTo>
                    <a:pt x="84" y="1"/>
                    <a:pt x="41" y="7"/>
                    <a:pt x="0" y="19"/>
                  </a:cubicBezTo>
                  <a:cubicBezTo>
                    <a:pt x="51" y="29"/>
                    <a:pt x="103" y="34"/>
                    <a:pt x="154" y="34"/>
                  </a:cubicBezTo>
                  <a:cubicBezTo>
                    <a:pt x="193" y="34"/>
                    <a:pt x="232" y="31"/>
                    <a:pt x="272" y="24"/>
                  </a:cubicBezTo>
                  <a:cubicBezTo>
                    <a:pt x="226" y="9"/>
                    <a:pt x="176" y="1"/>
                    <a:pt x="1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3"/>
            <p:cNvSpPr/>
            <p:nvPr/>
          </p:nvSpPr>
          <p:spPr>
            <a:xfrm>
              <a:off x="6229417" y="1745186"/>
              <a:ext cx="36742" cy="3096"/>
            </a:xfrm>
            <a:custGeom>
              <a:rect b="b" l="l" r="r" t="t"/>
              <a:pathLst>
                <a:path extrusionOk="0" h="38" w="451">
                  <a:moveTo>
                    <a:pt x="233" y="1"/>
                  </a:moveTo>
                  <a:cubicBezTo>
                    <a:pt x="155" y="1"/>
                    <a:pt x="76" y="13"/>
                    <a:pt x="0" y="31"/>
                  </a:cubicBezTo>
                  <a:cubicBezTo>
                    <a:pt x="30" y="33"/>
                    <a:pt x="65" y="34"/>
                    <a:pt x="101" y="34"/>
                  </a:cubicBezTo>
                  <a:cubicBezTo>
                    <a:pt x="145" y="34"/>
                    <a:pt x="189" y="33"/>
                    <a:pt x="225" y="33"/>
                  </a:cubicBezTo>
                  <a:cubicBezTo>
                    <a:pt x="236" y="33"/>
                    <a:pt x="246" y="33"/>
                    <a:pt x="256" y="33"/>
                  </a:cubicBezTo>
                  <a:cubicBezTo>
                    <a:pt x="322" y="33"/>
                    <a:pt x="386" y="36"/>
                    <a:pt x="451" y="37"/>
                  </a:cubicBezTo>
                  <a:cubicBezTo>
                    <a:pt x="381" y="11"/>
                    <a:pt x="307" y="1"/>
                    <a:pt x="233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3"/>
            <p:cNvSpPr/>
            <p:nvPr/>
          </p:nvSpPr>
          <p:spPr>
            <a:xfrm>
              <a:off x="6247014" y="1821925"/>
              <a:ext cx="23870" cy="2770"/>
            </a:xfrm>
            <a:custGeom>
              <a:rect b="b" l="l" r="r" t="t"/>
              <a:pathLst>
                <a:path extrusionOk="0" h="34" w="293">
                  <a:moveTo>
                    <a:pt x="165" y="0"/>
                  </a:moveTo>
                  <a:cubicBezTo>
                    <a:pt x="110" y="0"/>
                    <a:pt x="54" y="9"/>
                    <a:pt x="1" y="27"/>
                  </a:cubicBezTo>
                  <a:cubicBezTo>
                    <a:pt x="38" y="32"/>
                    <a:pt x="76" y="34"/>
                    <a:pt x="114" y="34"/>
                  </a:cubicBezTo>
                  <a:cubicBezTo>
                    <a:pt x="174" y="34"/>
                    <a:pt x="234" y="28"/>
                    <a:pt x="293" y="17"/>
                  </a:cubicBezTo>
                  <a:cubicBezTo>
                    <a:pt x="251" y="6"/>
                    <a:pt x="208" y="0"/>
                    <a:pt x="165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6243185" y="1882453"/>
              <a:ext cx="15886" cy="2770"/>
            </a:xfrm>
            <a:custGeom>
              <a:rect b="b" l="l" r="r" t="t"/>
              <a:pathLst>
                <a:path extrusionOk="0" h="34" w="195">
                  <a:moveTo>
                    <a:pt x="97" y="0"/>
                  </a:moveTo>
                  <a:cubicBezTo>
                    <a:pt x="63" y="0"/>
                    <a:pt x="31" y="7"/>
                    <a:pt x="1" y="20"/>
                  </a:cubicBezTo>
                  <a:cubicBezTo>
                    <a:pt x="32" y="29"/>
                    <a:pt x="64" y="33"/>
                    <a:pt x="97" y="33"/>
                  </a:cubicBezTo>
                  <a:cubicBezTo>
                    <a:pt x="129" y="33"/>
                    <a:pt x="162" y="29"/>
                    <a:pt x="194" y="20"/>
                  </a:cubicBezTo>
                  <a:cubicBezTo>
                    <a:pt x="163" y="7"/>
                    <a:pt x="130" y="0"/>
                    <a:pt x="97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3"/>
            <p:cNvSpPr/>
            <p:nvPr/>
          </p:nvSpPr>
          <p:spPr>
            <a:xfrm>
              <a:off x="6236424" y="1807750"/>
              <a:ext cx="13442" cy="2933"/>
            </a:xfrm>
            <a:custGeom>
              <a:rect b="b" l="l" r="r" t="t"/>
              <a:pathLst>
                <a:path extrusionOk="0" h="36" w="165">
                  <a:moveTo>
                    <a:pt x="69" y="1"/>
                  </a:moveTo>
                  <a:cubicBezTo>
                    <a:pt x="46" y="1"/>
                    <a:pt x="22" y="5"/>
                    <a:pt x="0" y="15"/>
                  </a:cubicBezTo>
                  <a:cubicBezTo>
                    <a:pt x="35" y="29"/>
                    <a:pt x="71" y="36"/>
                    <a:pt x="107" y="36"/>
                  </a:cubicBezTo>
                  <a:cubicBezTo>
                    <a:pt x="126" y="36"/>
                    <a:pt x="146" y="34"/>
                    <a:pt x="165" y="30"/>
                  </a:cubicBezTo>
                  <a:cubicBezTo>
                    <a:pt x="137" y="10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3"/>
            <p:cNvSpPr/>
            <p:nvPr/>
          </p:nvSpPr>
          <p:spPr>
            <a:xfrm>
              <a:off x="6250599" y="1757161"/>
              <a:ext cx="15723" cy="2933"/>
            </a:xfrm>
            <a:custGeom>
              <a:rect b="b" l="l" r="r" t="t"/>
              <a:pathLst>
                <a:path extrusionOk="0" h="36" w="193">
                  <a:moveTo>
                    <a:pt x="110" y="0"/>
                  </a:moveTo>
                  <a:cubicBezTo>
                    <a:pt x="72" y="0"/>
                    <a:pt x="33" y="10"/>
                    <a:pt x="0" y="27"/>
                  </a:cubicBezTo>
                  <a:cubicBezTo>
                    <a:pt x="25" y="33"/>
                    <a:pt x="50" y="35"/>
                    <a:pt x="75" y="35"/>
                  </a:cubicBezTo>
                  <a:cubicBezTo>
                    <a:pt x="115" y="35"/>
                    <a:pt x="155" y="29"/>
                    <a:pt x="193" y="16"/>
                  </a:cubicBezTo>
                  <a:cubicBezTo>
                    <a:pt x="166" y="5"/>
                    <a:pt x="138" y="0"/>
                    <a:pt x="110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3"/>
            <p:cNvSpPr/>
            <p:nvPr/>
          </p:nvSpPr>
          <p:spPr>
            <a:xfrm>
              <a:off x="6243104" y="1897523"/>
              <a:ext cx="10021" cy="2770"/>
            </a:xfrm>
            <a:custGeom>
              <a:rect b="b" l="l" r="r" t="t"/>
              <a:pathLst>
                <a:path extrusionOk="0" h="34" w="123">
                  <a:moveTo>
                    <a:pt x="58" y="0"/>
                  </a:moveTo>
                  <a:cubicBezTo>
                    <a:pt x="38" y="0"/>
                    <a:pt x="18" y="5"/>
                    <a:pt x="0" y="15"/>
                  </a:cubicBezTo>
                  <a:cubicBezTo>
                    <a:pt x="20" y="27"/>
                    <a:pt x="43" y="33"/>
                    <a:pt x="66" y="33"/>
                  </a:cubicBezTo>
                  <a:cubicBezTo>
                    <a:pt x="85" y="33"/>
                    <a:pt x="105" y="29"/>
                    <a:pt x="123" y="19"/>
                  </a:cubicBezTo>
                  <a:cubicBezTo>
                    <a:pt x="103" y="6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3"/>
            <p:cNvSpPr/>
            <p:nvPr/>
          </p:nvSpPr>
          <p:spPr>
            <a:xfrm>
              <a:off x="6217197" y="1769625"/>
              <a:ext cx="50021" cy="3910"/>
            </a:xfrm>
            <a:custGeom>
              <a:rect b="b" l="l" r="r" t="t"/>
              <a:pathLst>
                <a:path extrusionOk="0" h="48" w="614">
                  <a:moveTo>
                    <a:pt x="307" y="1"/>
                  </a:moveTo>
                  <a:cubicBezTo>
                    <a:pt x="204" y="1"/>
                    <a:pt x="101" y="14"/>
                    <a:pt x="1" y="32"/>
                  </a:cubicBezTo>
                  <a:cubicBezTo>
                    <a:pt x="61" y="35"/>
                    <a:pt x="121" y="35"/>
                    <a:pt x="181" y="35"/>
                  </a:cubicBezTo>
                  <a:cubicBezTo>
                    <a:pt x="219" y="35"/>
                    <a:pt x="256" y="35"/>
                    <a:pt x="294" y="35"/>
                  </a:cubicBezTo>
                  <a:cubicBezTo>
                    <a:pt x="401" y="35"/>
                    <a:pt x="507" y="36"/>
                    <a:pt x="613" y="48"/>
                  </a:cubicBezTo>
                  <a:cubicBezTo>
                    <a:pt x="514" y="14"/>
                    <a:pt x="411" y="1"/>
                    <a:pt x="30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3"/>
            <p:cNvSpPr/>
            <p:nvPr/>
          </p:nvSpPr>
          <p:spPr>
            <a:xfrm>
              <a:off x="6214427" y="1633500"/>
              <a:ext cx="33728" cy="3340"/>
            </a:xfrm>
            <a:custGeom>
              <a:rect b="b" l="l" r="r" t="t"/>
              <a:pathLst>
                <a:path extrusionOk="0" h="41" w="414">
                  <a:moveTo>
                    <a:pt x="227" y="1"/>
                  </a:moveTo>
                  <a:cubicBezTo>
                    <a:pt x="150" y="1"/>
                    <a:pt x="73" y="14"/>
                    <a:pt x="1" y="41"/>
                  </a:cubicBezTo>
                  <a:cubicBezTo>
                    <a:pt x="61" y="41"/>
                    <a:pt x="147" y="36"/>
                    <a:pt x="207" y="33"/>
                  </a:cubicBezTo>
                  <a:cubicBezTo>
                    <a:pt x="268" y="32"/>
                    <a:pt x="354" y="30"/>
                    <a:pt x="414" y="28"/>
                  </a:cubicBezTo>
                  <a:cubicBezTo>
                    <a:pt x="354" y="10"/>
                    <a:pt x="290" y="1"/>
                    <a:pt x="2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3"/>
            <p:cNvSpPr/>
            <p:nvPr/>
          </p:nvSpPr>
          <p:spPr>
            <a:xfrm>
              <a:off x="6220456" y="1574439"/>
              <a:ext cx="157232" cy="358516"/>
            </a:xfrm>
            <a:custGeom>
              <a:rect b="b" l="l" r="r" t="t"/>
              <a:pathLst>
                <a:path extrusionOk="0" h="4401" w="1930">
                  <a:moveTo>
                    <a:pt x="497" y="1"/>
                  </a:moveTo>
                  <a:cubicBezTo>
                    <a:pt x="468" y="1"/>
                    <a:pt x="440" y="4"/>
                    <a:pt x="411" y="10"/>
                  </a:cubicBezTo>
                  <a:cubicBezTo>
                    <a:pt x="197" y="54"/>
                    <a:pt x="55" y="270"/>
                    <a:pt x="28" y="486"/>
                  </a:cubicBezTo>
                  <a:cubicBezTo>
                    <a:pt x="1" y="702"/>
                    <a:pt x="64" y="917"/>
                    <a:pt x="133" y="1124"/>
                  </a:cubicBezTo>
                  <a:cubicBezTo>
                    <a:pt x="333" y="1725"/>
                    <a:pt x="582" y="2308"/>
                    <a:pt x="831" y="2891"/>
                  </a:cubicBezTo>
                  <a:cubicBezTo>
                    <a:pt x="1042" y="3385"/>
                    <a:pt x="1259" y="3887"/>
                    <a:pt x="1612" y="4291"/>
                  </a:cubicBezTo>
                  <a:cubicBezTo>
                    <a:pt x="1660" y="4344"/>
                    <a:pt x="1726" y="4401"/>
                    <a:pt x="1794" y="4401"/>
                  </a:cubicBezTo>
                  <a:cubicBezTo>
                    <a:pt x="1809" y="4401"/>
                    <a:pt x="1824" y="4398"/>
                    <a:pt x="1839" y="4392"/>
                  </a:cubicBezTo>
                  <a:cubicBezTo>
                    <a:pt x="1924" y="4355"/>
                    <a:pt x="1929" y="4238"/>
                    <a:pt x="1921" y="4145"/>
                  </a:cubicBezTo>
                  <a:cubicBezTo>
                    <a:pt x="1807" y="2976"/>
                    <a:pt x="1552" y="1819"/>
                    <a:pt x="1165" y="709"/>
                  </a:cubicBezTo>
                  <a:cubicBezTo>
                    <a:pt x="1103" y="532"/>
                    <a:pt x="1034" y="352"/>
                    <a:pt x="911" y="209"/>
                  </a:cubicBezTo>
                  <a:cubicBezTo>
                    <a:pt x="806" y="88"/>
                    <a:pt x="653" y="1"/>
                    <a:pt x="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3"/>
            <p:cNvSpPr/>
            <p:nvPr/>
          </p:nvSpPr>
          <p:spPr>
            <a:xfrm>
              <a:off x="6252717" y="1683763"/>
              <a:ext cx="47496" cy="16944"/>
            </a:xfrm>
            <a:custGeom>
              <a:rect b="b" l="l" r="r" t="t"/>
              <a:pathLst>
                <a:path extrusionOk="0" h="208" w="583">
                  <a:moveTo>
                    <a:pt x="583" y="1"/>
                  </a:moveTo>
                  <a:lnTo>
                    <a:pt x="583" y="1"/>
                  </a:lnTo>
                  <a:cubicBezTo>
                    <a:pt x="378" y="33"/>
                    <a:pt x="179" y="104"/>
                    <a:pt x="0" y="207"/>
                  </a:cubicBezTo>
                  <a:cubicBezTo>
                    <a:pt x="88" y="181"/>
                    <a:pt x="207" y="138"/>
                    <a:pt x="293" y="108"/>
                  </a:cubicBezTo>
                  <a:cubicBezTo>
                    <a:pt x="378" y="77"/>
                    <a:pt x="499" y="34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3"/>
            <p:cNvSpPr/>
            <p:nvPr/>
          </p:nvSpPr>
          <p:spPr>
            <a:xfrm>
              <a:off x="6283838" y="1694597"/>
              <a:ext cx="21263" cy="6273"/>
            </a:xfrm>
            <a:custGeom>
              <a:rect b="b" l="l" r="r" t="t"/>
              <a:pathLst>
                <a:path extrusionOk="0" h="77" w="261">
                  <a:moveTo>
                    <a:pt x="247" y="0"/>
                  </a:moveTo>
                  <a:cubicBezTo>
                    <a:pt x="161" y="0"/>
                    <a:pt x="73" y="28"/>
                    <a:pt x="1" y="76"/>
                  </a:cubicBezTo>
                  <a:cubicBezTo>
                    <a:pt x="91" y="67"/>
                    <a:pt x="180" y="41"/>
                    <a:pt x="261" y="0"/>
                  </a:cubicBezTo>
                  <a:cubicBezTo>
                    <a:pt x="256" y="0"/>
                    <a:pt x="25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3"/>
            <p:cNvSpPr/>
            <p:nvPr/>
          </p:nvSpPr>
          <p:spPr>
            <a:xfrm>
              <a:off x="6312759" y="1788932"/>
              <a:ext cx="35194" cy="10753"/>
            </a:xfrm>
            <a:custGeom>
              <a:rect b="b" l="l" r="r" t="t"/>
              <a:pathLst>
                <a:path extrusionOk="0" h="132" w="432">
                  <a:moveTo>
                    <a:pt x="406" y="1"/>
                  </a:moveTo>
                  <a:cubicBezTo>
                    <a:pt x="262" y="1"/>
                    <a:pt x="122" y="58"/>
                    <a:pt x="0" y="131"/>
                  </a:cubicBezTo>
                  <a:cubicBezTo>
                    <a:pt x="65" y="116"/>
                    <a:pt x="153" y="86"/>
                    <a:pt x="216" y="65"/>
                  </a:cubicBezTo>
                  <a:cubicBezTo>
                    <a:pt x="288" y="42"/>
                    <a:pt x="359" y="22"/>
                    <a:pt x="432" y="2"/>
                  </a:cubicBezTo>
                  <a:cubicBezTo>
                    <a:pt x="423" y="1"/>
                    <a:pt x="415" y="1"/>
                    <a:pt x="40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3"/>
            <p:cNvSpPr/>
            <p:nvPr/>
          </p:nvSpPr>
          <p:spPr>
            <a:xfrm>
              <a:off x="6326283" y="1799197"/>
              <a:ext cx="22566" cy="8065"/>
            </a:xfrm>
            <a:custGeom>
              <a:rect b="b" l="l" r="r" t="t"/>
              <a:pathLst>
                <a:path extrusionOk="0" h="99" w="277">
                  <a:moveTo>
                    <a:pt x="277" y="1"/>
                  </a:moveTo>
                  <a:lnTo>
                    <a:pt x="277" y="1"/>
                  </a:lnTo>
                  <a:cubicBezTo>
                    <a:pt x="178" y="5"/>
                    <a:pt x="81" y="41"/>
                    <a:pt x="1" y="99"/>
                  </a:cubicBezTo>
                  <a:cubicBezTo>
                    <a:pt x="98" y="81"/>
                    <a:pt x="190" y="48"/>
                    <a:pt x="277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3"/>
            <p:cNvSpPr/>
            <p:nvPr/>
          </p:nvSpPr>
          <p:spPr>
            <a:xfrm>
              <a:off x="6342169" y="1833819"/>
              <a:ext cx="15071" cy="4888"/>
            </a:xfrm>
            <a:custGeom>
              <a:rect b="b" l="l" r="r" t="t"/>
              <a:pathLst>
                <a:path extrusionOk="0" h="60" w="185">
                  <a:moveTo>
                    <a:pt x="161" y="0"/>
                  </a:moveTo>
                  <a:cubicBezTo>
                    <a:pt x="102" y="0"/>
                    <a:pt x="44" y="20"/>
                    <a:pt x="0" y="59"/>
                  </a:cubicBezTo>
                  <a:cubicBezTo>
                    <a:pt x="66" y="56"/>
                    <a:pt x="129" y="37"/>
                    <a:pt x="185" y="1"/>
                  </a:cubicBezTo>
                  <a:cubicBezTo>
                    <a:pt x="177" y="0"/>
                    <a:pt x="169" y="0"/>
                    <a:pt x="161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3"/>
            <p:cNvSpPr/>
            <p:nvPr/>
          </p:nvSpPr>
          <p:spPr>
            <a:xfrm>
              <a:off x="6328157" y="1768729"/>
              <a:ext cx="13279" cy="3503"/>
            </a:xfrm>
            <a:custGeom>
              <a:rect b="b" l="l" r="r" t="t"/>
              <a:pathLst>
                <a:path extrusionOk="0" h="43" w="163">
                  <a:moveTo>
                    <a:pt x="115" y="0"/>
                  </a:moveTo>
                  <a:cubicBezTo>
                    <a:pt x="74" y="0"/>
                    <a:pt x="32" y="16"/>
                    <a:pt x="1" y="42"/>
                  </a:cubicBezTo>
                  <a:cubicBezTo>
                    <a:pt x="8" y="43"/>
                    <a:pt x="15" y="43"/>
                    <a:pt x="22" y="43"/>
                  </a:cubicBezTo>
                  <a:cubicBezTo>
                    <a:pt x="71" y="43"/>
                    <a:pt x="119" y="30"/>
                    <a:pt x="163" y="7"/>
                  </a:cubicBezTo>
                  <a:cubicBezTo>
                    <a:pt x="147" y="3"/>
                    <a:pt x="131" y="0"/>
                    <a:pt x="115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3"/>
            <p:cNvSpPr/>
            <p:nvPr/>
          </p:nvSpPr>
          <p:spPr>
            <a:xfrm>
              <a:off x="6285712" y="1745594"/>
              <a:ext cx="14746" cy="5702"/>
            </a:xfrm>
            <a:custGeom>
              <a:rect b="b" l="l" r="r" t="t"/>
              <a:pathLst>
                <a:path extrusionOk="0" h="70" w="181">
                  <a:moveTo>
                    <a:pt x="167" y="0"/>
                  </a:moveTo>
                  <a:cubicBezTo>
                    <a:pt x="106" y="0"/>
                    <a:pt x="44" y="25"/>
                    <a:pt x="1" y="69"/>
                  </a:cubicBezTo>
                  <a:cubicBezTo>
                    <a:pt x="67" y="63"/>
                    <a:pt x="127" y="39"/>
                    <a:pt x="181" y="1"/>
                  </a:cubicBezTo>
                  <a:cubicBezTo>
                    <a:pt x="176" y="0"/>
                    <a:pt x="171" y="0"/>
                    <a:pt x="167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3"/>
            <p:cNvSpPr/>
            <p:nvPr/>
          </p:nvSpPr>
          <p:spPr>
            <a:xfrm>
              <a:off x="6337037" y="1879357"/>
              <a:ext cx="9613" cy="3340"/>
            </a:xfrm>
            <a:custGeom>
              <a:rect b="b" l="l" r="r" t="t"/>
              <a:pathLst>
                <a:path extrusionOk="0" h="41" w="118">
                  <a:moveTo>
                    <a:pt x="86" y="1"/>
                  </a:moveTo>
                  <a:cubicBezTo>
                    <a:pt x="54" y="1"/>
                    <a:pt x="23" y="13"/>
                    <a:pt x="0" y="37"/>
                  </a:cubicBezTo>
                  <a:cubicBezTo>
                    <a:pt x="10" y="39"/>
                    <a:pt x="19" y="41"/>
                    <a:pt x="29" y="41"/>
                  </a:cubicBezTo>
                  <a:cubicBezTo>
                    <a:pt x="62" y="41"/>
                    <a:pt x="94" y="27"/>
                    <a:pt x="117" y="4"/>
                  </a:cubicBezTo>
                  <a:cubicBezTo>
                    <a:pt x="107" y="2"/>
                    <a:pt x="97" y="1"/>
                    <a:pt x="8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3"/>
            <p:cNvSpPr/>
            <p:nvPr/>
          </p:nvSpPr>
          <p:spPr>
            <a:xfrm>
              <a:off x="6262575" y="1665759"/>
              <a:ext cx="48147" cy="13849"/>
            </a:xfrm>
            <a:custGeom>
              <a:rect b="b" l="l" r="r" t="t"/>
              <a:pathLst>
                <a:path extrusionOk="0" h="170" w="591">
                  <a:moveTo>
                    <a:pt x="570" y="0"/>
                  </a:moveTo>
                  <a:cubicBezTo>
                    <a:pt x="370" y="0"/>
                    <a:pt x="177" y="77"/>
                    <a:pt x="0" y="169"/>
                  </a:cubicBezTo>
                  <a:cubicBezTo>
                    <a:pt x="198" y="113"/>
                    <a:pt x="388" y="40"/>
                    <a:pt x="590" y="1"/>
                  </a:cubicBezTo>
                  <a:cubicBezTo>
                    <a:pt x="583" y="0"/>
                    <a:pt x="577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3"/>
            <p:cNvSpPr/>
            <p:nvPr/>
          </p:nvSpPr>
          <p:spPr>
            <a:xfrm>
              <a:off x="6239356" y="1627146"/>
              <a:ext cx="31854" cy="11160"/>
            </a:xfrm>
            <a:custGeom>
              <a:rect b="b" l="l" r="r" t="t"/>
              <a:pathLst>
                <a:path extrusionOk="0" h="137" w="391">
                  <a:moveTo>
                    <a:pt x="391" y="1"/>
                  </a:moveTo>
                  <a:lnTo>
                    <a:pt x="391" y="1"/>
                  </a:lnTo>
                  <a:cubicBezTo>
                    <a:pt x="252" y="2"/>
                    <a:pt x="111" y="50"/>
                    <a:pt x="0" y="137"/>
                  </a:cubicBezTo>
                  <a:cubicBezTo>
                    <a:pt x="58" y="117"/>
                    <a:pt x="137" y="87"/>
                    <a:pt x="195" y="68"/>
                  </a:cubicBezTo>
                  <a:cubicBezTo>
                    <a:pt x="253" y="48"/>
                    <a:pt x="334" y="22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3"/>
            <p:cNvSpPr/>
            <p:nvPr/>
          </p:nvSpPr>
          <p:spPr>
            <a:xfrm>
              <a:off x="6466571" y="1881638"/>
              <a:ext cx="15316" cy="14989"/>
            </a:xfrm>
            <a:custGeom>
              <a:rect b="b" l="l" r="r" t="t"/>
              <a:pathLst>
                <a:path extrusionOk="0" h="184" w="188">
                  <a:moveTo>
                    <a:pt x="125" y="1"/>
                  </a:moveTo>
                  <a:cubicBezTo>
                    <a:pt x="109" y="1"/>
                    <a:pt x="94" y="6"/>
                    <a:pt x="84" y="16"/>
                  </a:cubicBezTo>
                  <a:cubicBezTo>
                    <a:pt x="66" y="35"/>
                    <a:pt x="63" y="62"/>
                    <a:pt x="54" y="85"/>
                  </a:cubicBezTo>
                  <a:cubicBezTo>
                    <a:pt x="46" y="108"/>
                    <a:pt x="27" y="131"/>
                    <a:pt x="4" y="131"/>
                  </a:cubicBezTo>
                  <a:cubicBezTo>
                    <a:pt x="3" y="131"/>
                    <a:pt x="1" y="131"/>
                    <a:pt x="0" y="131"/>
                  </a:cubicBezTo>
                  <a:lnTo>
                    <a:pt x="0" y="131"/>
                  </a:lnTo>
                  <a:lnTo>
                    <a:pt x="59" y="167"/>
                  </a:lnTo>
                  <a:cubicBezTo>
                    <a:pt x="74" y="176"/>
                    <a:pt x="90" y="184"/>
                    <a:pt x="105" y="184"/>
                  </a:cubicBezTo>
                  <a:cubicBezTo>
                    <a:pt x="122" y="184"/>
                    <a:pt x="140" y="172"/>
                    <a:pt x="140" y="156"/>
                  </a:cubicBezTo>
                  <a:cubicBezTo>
                    <a:pt x="140" y="143"/>
                    <a:pt x="132" y="131"/>
                    <a:pt x="137" y="120"/>
                  </a:cubicBezTo>
                  <a:cubicBezTo>
                    <a:pt x="140" y="110"/>
                    <a:pt x="148" y="108"/>
                    <a:pt x="156" y="103"/>
                  </a:cubicBezTo>
                  <a:cubicBezTo>
                    <a:pt x="182" y="84"/>
                    <a:pt x="187" y="43"/>
                    <a:pt x="168" y="20"/>
                  </a:cubicBezTo>
                  <a:cubicBezTo>
                    <a:pt x="158" y="7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3"/>
            <p:cNvSpPr/>
            <p:nvPr/>
          </p:nvSpPr>
          <p:spPr>
            <a:xfrm>
              <a:off x="6307138" y="1594642"/>
              <a:ext cx="186153" cy="303122"/>
            </a:xfrm>
            <a:custGeom>
              <a:rect b="b" l="l" r="r" t="t"/>
              <a:pathLst>
                <a:path extrusionOk="0" h="3721" w="2285">
                  <a:moveTo>
                    <a:pt x="1849" y="1"/>
                  </a:moveTo>
                  <a:cubicBezTo>
                    <a:pt x="1217" y="1"/>
                    <a:pt x="613" y="397"/>
                    <a:pt x="309" y="948"/>
                  </a:cubicBezTo>
                  <a:cubicBezTo>
                    <a:pt x="1" y="1507"/>
                    <a:pt x="31" y="2170"/>
                    <a:pt x="255" y="2764"/>
                  </a:cubicBezTo>
                  <a:cubicBezTo>
                    <a:pt x="311" y="2916"/>
                    <a:pt x="384" y="3063"/>
                    <a:pt x="492" y="3181"/>
                  </a:cubicBezTo>
                  <a:cubicBezTo>
                    <a:pt x="610" y="3312"/>
                    <a:pt x="747" y="3434"/>
                    <a:pt x="907" y="3507"/>
                  </a:cubicBezTo>
                  <a:cubicBezTo>
                    <a:pt x="1167" y="3623"/>
                    <a:pt x="1421" y="3692"/>
                    <a:pt x="1704" y="3717"/>
                  </a:cubicBezTo>
                  <a:cubicBezTo>
                    <a:pt x="1726" y="3719"/>
                    <a:pt x="1749" y="3720"/>
                    <a:pt x="1771" y="3720"/>
                  </a:cubicBezTo>
                  <a:cubicBezTo>
                    <a:pt x="1878" y="3720"/>
                    <a:pt x="1990" y="3695"/>
                    <a:pt x="2036" y="3603"/>
                  </a:cubicBezTo>
                  <a:cubicBezTo>
                    <a:pt x="2048" y="3578"/>
                    <a:pt x="2054" y="3546"/>
                    <a:pt x="2041" y="3523"/>
                  </a:cubicBezTo>
                  <a:cubicBezTo>
                    <a:pt x="2027" y="3496"/>
                    <a:pt x="1996" y="3485"/>
                    <a:pt x="1969" y="3472"/>
                  </a:cubicBezTo>
                  <a:cubicBezTo>
                    <a:pt x="1600" y="3317"/>
                    <a:pt x="1391" y="2922"/>
                    <a:pt x="1299" y="2534"/>
                  </a:cubicBezTo>
                  <a:cubicBezTo>
                    <a:pt x="1200" y="2118"/>
                    <a:pt x="1202" y="1671"/>
                    <a:pt x="1355" y="1269"/>
                  </a:cubicBezTo>
                  <a:cubicBezTo>
                    <a:pt x="1506" y="865"/>
                    <a:pt x="1817" y="516"/>
                    <a:pt x="2217" y="355"/>
                  </a:cubicBezTo>
                  <a:cubicBezTo>
                    <a:pt x="2284" y="276"/>
                    <a:pt x="2249" y="146"/>
                    <a:pt x="2169" y="81"/>
                  </a:cubicBezTo>
                  <a:cubicBezTo>
                    <a:pt x="2088" y="17"/>
                    <a:pt x="1978" y="2"/>
                    <a:pt x="1874" y="1"/>
                  </a:cubicBezTo>
                  <a:cubicBezTo>
                    <a:pt x="1866" y="1"/>
                    <a:pt x="1857" y="1"/>
                    <a:pt x="1849" y="1"/>
                  </a:cubicBezTo>
                  <a:close/>
                </a:path>
              </a:pathLst>
            </a:custGeom>
            <a:solidFill>
              <a:srgbClr val="E0D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3"/>
            <p:cNvSpPr/>
            <p:nvPr/>
          </p:nvSpPr>
          <p:spPr>
            <a:xfrm>
              <a:off x="6373698" y="1613134"/>
              <a:ext cx="117558" cy="274773"/>
            </a:xfrm>
            <a:custGeom>
              <a:rect b="b" l="l" r="r" t="t"/>
              <a:pathLst>
                <a:path extrusionOk="0" h="3373" w="1443">
                  <a:moveTo>
                    <a:pt x="1442" y="0"/>
                  </a:moveTo>
                  <a:cubicBezTo>
                    <a:pt x="1061" y="69"/>
                    <a:pt x="710" y="279"/>
                    <a:pt x="459" y="573"/>
                  </a:cubicBezTo>
                  <a:cubicBezTo>
                    <a:pt x="442" y="595"/>
                    <a:pt x="407" y="636"/>
                    <a:pt x="390" y="658"/>
                  </a:cubicBezTo>
                  <a:cubicBezTo>
                    <a:pt x="378" y="675"/>
                    <a:pt x="340" y="731"/>
                    <a:pt x="327" y="748"/>
                  </a:cubicBezTo>
                  <a:cubicBezTo>
                    <a:pt x="269" y="839"/>
                    <a:pt x="219" y="937"/>
                    <a:pt x="178" y="1038"/>
                  </a:cubicBezTo>
                  <a:cubicBezTo>
                    <a:pt x="47" y="1370"/>
                    <a:pt x="1" y="1868"/>
                    <a:pt x="52" y="2221"/>
                  </a:cubicBezTo>
                  <a:cubicBezTo>
                    <a:pt x="147" y="2809"/>
                    <a:pt x="621" y="3279"/>
                    <a:pt x="1211" y="3372"/>
                  </a:cubicBezTo>
                  <a:cubicBezTo>
                    <a:pt x="633" y="3265"/>
                    <a:pt x="167" y="2796"/>
                    <a:pt x="78" y="2216"/>
                  </a:cubicBezTo>
                  <a:cubicBezTo>
                    <a:pt x="47" y="2027"/>
                    <a:pt x="57" y="1833"/>
                    <a:pt x="75" y="1643"/>
                  </a:cubicBezTo>
                  <a:cubicBezTo>
                    <a:pt x="94" y="1452"/>
                    <a:pt x="121" y="1259"/>
                    <a:pt x="188" y="1080"/>
                  </a:cubicBezTo>
                  <a:cubicBezTo>
                    <a:pt x="387" y="538"/>
                    <a:pt x="878" y="118"/>
                    <a:pt x="144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3"/>
            <p:cNvSpPr/>
            <p:nvPr/>
          </p:nvSpPr>
          <p:spPr>
            <a:xfrm>
              <a:off x="6360418" y="1660627"/>
              <a:ext cx="7169" cy="7739"/>
            </a:xfrm>
            <a:custGeom>
              <a:rect b="b" l="l" r="r" t="t"/>
              <a:pathLst>
                <a:path extrusionOk="0" h="95" w="88">
                  <a:moveTo>
                    <a:pt x="87" y="0"/>
                  </a:moveTo>
                  <a:lnTo>
                    <a:pt x="87" y="0"/>
                  </a:lnTo>
                  <a:cubicBezTo>
                    <a:pt x="39" y="5"/>
                    <a:pt x="1" y="48"/>
                    <a:pt x="3" y="94"/>
                  </a:cubicBezTo>
                  <a:cubicBezTo>
                    <a:pt x="43" y="74"/>
                    <a:pt x="71" y="43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3"/>
            <p:cNvSpPr/>
            <p:nvPr/>
          </p:nvSpPr>
          <p:spPr>
            <a:xfrm>
              <a:off x="6604823" y="1845142"/>
              <a:ext cx="11650" cy="15152"/>
            </a:xfrm>
            <a:custGeom>
              <a:rect b="b" l="l" r="r" t="t"/>
              <a:pathLst>
                <a:path extrusionOk="0" h="186" w="143">
                  <a:moveTo>
                    <a:pt x="72" y="0"/>
                  </a:moveTo>
                  <a:cubicBezTo>
                    <a:pt x="46" y="0"/>
                    <a:pt x="21" y="18"/>
                    <a:pt x="15" y="43"/>
                  </a:cubicBezTo>
                  <a:cubicBezTo>
                    <a:pt x="9" y="69"/>
                    <a:pt x="18" y="94"/>
                    <a:pt x="24" y="119"/>
                  </a:cubicBezTo>
                  <a:cubicBezTo>
                    <a:pt x="30" y="143"/>
                    <a:pt x="24" y="175"/>
                    <a:pt x="0" y="184"/>
                  </a:cubicBezTo>
                  <a:cubicBezTo>
                    <a:pt x="22" y="184"/>
                    <a:pt x="47" y="184"/>
                    <a:pt x="69" y="185"/>
                  </a:cubicBezTo>
                  <a:cubicBezTo>
                    <a:pt x="85" y="185"/>
                    <a:pt x="103" y="185"/>
                    <a:pt x="117" y="178"/>
                  </a:cubicBezTo>
                  <a:cubicBezTo>
                    <a:pt x="132" y="170"/>
                    <a:pt x="142" y="151"/>
                    <a:pt x="135" y="136"/>
                  </a:cubicBezTo>
                  <a:cubicBezTo>
                    <a:pt x="128" y="125"/>
                    <a:pt x="114" y="119"/>
                    <a:pt x="112" y="105"/>
                  </a:cubicBezTo>
                  <a:cubicBezTo>
                    <a:pt x="112" y="95"/>
                    <a:pt x="117" y="89"/>
                    <a:pt x="121" y="80"/>
                  </a:cubicBezTo>
                  <a:cubicBezTo>
                    <a:pt x="135" y="52"/>
                    <a:pt x="118" y="14"/>
                    <a:pt x="90" y="3"/>
                  </a:cubicBezTo>
                  <a:cubicBezTo>
                    <a:pt x="84" y="1"/>
                    <a:pt x="78" y="0"/>
                    <a:pt x="7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3"/>
            <p:cNvSpPr/>
            <p:nvPr/>
          </p:nvSpPr>
          <p:spPr>
            <a:xfrm>
              <a:off x="6376712" y="1600344"/>
              <a:ext cx="232101" cy="293428"/>
            </a:xfrm>
            <a:custGeom>
              <a:rect b="b" l="l" r="r" t="t"/>
              <a:pathLst>
                <a:path extrusionOk="0" h="3602" w="2849">
                  <a:moveTo>
                    <a:pt x="1147" y="0"/>
                  </a:moveTo>
                  <a:cubicBezTo>
                    <a:pt x="1060" y="0"/>
                    <a:pt x="972" y="38"/>
                    <a:pt x="894" y="80"/>
                  </a:cubicBezTo>
                  <a:cubicBezTo>
                    <a:pt x="334" y="393"/>
                    <a:pt x="1" y="1047"/>
                    <a:pt x="15" y="1685"/>
                  </a:cubicBezTo>
                  <a:cubicBezTo>
                    <a:pt x="30" y="2323"/>
                    <a:pt x="388" y="2880"/>
                    <a:pt x="880" y="3283"/>
                  </a:cubicBezTo>
                  <a:cubicBezTo>
                    <a:pt x="1005" y="3384"/>
                    <a:pt x="1141" y="3476"/>
                    <a:pt x="1295" y="3525"/>
                  </a:cubicBezTo>
                  <a:cubicBezTo>
                    <a:pt x="1432" y="3568"/>
                    <a:pt x="1578" y="3602"/>
                    <a:pt x="1723" y="3602"/>
                  </a:cubicBezTo>
                  <a:cubicBezTo>
                    <a:pt x="1754" y="3602"/>
                    <a:pt x="1786" y="3600"/>
                    <a:pt x="1817" y="3597"/>
                  </a:cubicBezTo>
                  <a:cubicBezTo>
                    <a:pt x="2099" y="3567"/>
                    <a:pt x="2354" y="3501"/>
                    <a:pt x="2611" y="3380"/>
                  </a:cubicBezTo>
                  <a:cubicBezTo>
                    <a:pt x="2724" y="3327"/>
                    <a:pt x="2849" y="3239"/>
                    <a:pt x="2839" y="3116"/>
                  </a:cubicBezTo>
                  <a:cubicBezTo>
                    <a:pt x="2838" y="3088"/>
                    <a:pt x="2826" y="3058"/>
                    <a:pt x="2803" y="3043"/>
                  </a:cubicBezTo>
                  <a:cubicBezTo>
                    <a:pt x="2790" y="3035"/>
                    <a:pt x="2775" y="3032"/>
                    <a:pt x="2760" y="3032"/>
                  </a:cubicBezTo>
                  <a:cubicBezTo>
                    <a:pt x="2745" y="3032"/>
                    <a:pt x="2730" y="3035"/>
                    <a:pt x="2715" y="3037"/>
                  </a:cubicBezTo>
                  <a:cubicBezTo>
                    <a:pt x="2679" y="3041"/>
                    <a:pt x="2644" y="3043"/>
                    <a:pt x="2608" y="3043"/>
                  </a:cubicBezTo>
                  <a:cubicBezTo>
                    <a:pt x="2250" y="3043"/>
                    <a:pt x="1913" y="2823"/>
                    <a:pt x="1664" y="2562"/>
                  </a:cubicBezTo>
                  <a:cubicBezTo>
                    <a:pt x="1369" y="2251"/>
                    <a:pt x="1148" y="1863"/>
                    <a:pt x="1079" y="1438"/>
                  </a:cubicBezTo>
                  <a:cubicBezTo>
                    <a:pt x="1009" y="1015"/>
                    <a:pt x="1103" y="555"/>
                    <a:pt x="1368" y="215"/>
                  </a:cubicBezTo>
                  <a:cubicBezTo>
                    <a:pt x="1387" y="113"/>
                    <a:pt x="1290" y="18"/>
                    <a:pt x="1189" y="3"/>
                  </a:cubicBezTo>
                  <a:cubicBezTo>
                    <a:pt x="1175" y="1"/>
                    <a:pt x="1161" y="0"/>
                    <a:pt x="1147" y="0"/>
                  </a:cubicBezTo>
                  <a:close/>
                </a:path>
              </a:pathLst>
            </a:custGeom>
            <a:solidFill>
              <a:srgbClr val="EAD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3"/>
            <p:cNvSpPr/>
            <p:nvPr/>
          </p:nvSpPr>
          <p:spPr>
            <a:xfrm>
              <a:off x="6433658" y="1607187"/>
              <a:ext cx="173770" cy="254570"/>
            </a:xfrm>
            <a:custGeom>
              <a:rect b="b" l="l" r="r" t="t"/>
              <a:pathLst>
                <a:path extrusionOk="0" h="3125" w="2133">
                  <a:moveTo>
                    <a:pt x="643" y="1"/>
                  </a:moveTo>
                  <a:lnTo>
                    <a:pt x="643" y="1"/>
                  </a:lnTo>
                  <a:cubicBezTo>
                    <a:pt x="347" y="251"/>
                    <a:pt x="151" y="609"/>
                    <a:pt x="80" y="989"/>
                  </a:cubicBezTo>
                  <a:cubicBezTo>
                    <a:pt x="76" y="1017"/>
                    <a:pt x="67" y="1068"/>
                    <a:pt x="63" y="1097"/>
                  </a:cubicBezTo>
                  <a:cubicBezTo>
                    <a:pt x="60" y="1119"/>
                    <a:pt x="57" y="1185"/>
                    <a:pt x="53" y="1206"/>
                  </a:cubicBezTo>
                  <a:cubicBezTo>
                    <a:pt x="49" y="1316"/>
                    <a:pt x="53" y="1425"/>
                    <a:pt x="69" y="1532"/>
                  </a:cubicBezTo>
                  <a:cubicBezTo>
                    <a:pt x="123" y="1885"/>
                    <a:pt x="332" y="2338"/>
                    <a:pt x="554" y="2617"/>
                  </a:cubicBezTo>
                  <a:cubicBezTo>
                    <a:pt x="822" y="2944"/>
                    <a:pt x="1224" y="3124"/>
                    <a:pt x="1634" y="3124"/>
                  </a:cubicBezTo>
                  <a:cubicBezTo>
                    <a:pt x="1802" y="3124"/>
                    <a:pt x="1971" y="3094"/>
                    <a:pt x="2133" y="3032"/>
                  </a:cubicBezTo>
                  <a:lnTo>
                    <a:pt x="2133" y="3032"/>
                  </a:lnTo>
                  <a:cubicBezTo>
                    <a:pt x="1980" y="3086"/>
                    <a:pt x="1821" y="3113"/>
                    <a:pt x="1663" y="3113"/>
                  </a:cubicBezTo>
                  <a:cubicBezTo>
                    <a:pt x="1249" y="3113"/>
                    <a:pt x="841" y="2932"/>
                    <a:pt x="574" y="2601"/>
                  </a:cubicBezTo>
                  <a:cubicBezTo>
                    <a:pt x="452" y="2453"/>
                    <a:pt x="364" y="2281"/>
                    <a:pt x="284" y="2106"/>
                  </a:cubicBezTo>
                  <a:cubicBezTo>
                    <a:pt x="204" y="1932"/>
                    <a:pt x="132" y="1752"/>
                    <a:pt x="100" y="1564"/>
                  </a:cubicBezTo>
                  <a:cubicBezTo>
                    <a:pt x="1" y="995"/>
                    <a:pt x="215" y="386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3"/>
            <p:cNvSpPr/>
            <p:nvPr/>
          </p:nvSpPr>
          <p:spPr>
            <a:xfrm>
              <a:off x="6398627" y="1710320"/>
              <a:ext cx="4807" cy="10020"/>
            </a:xfrm>
            <a:custGeom>
              <a:rect b="b" l="l" r="r" t="t"/>
              <a:pathLst>
                <a:path extrusionOk="0" h="123" w="59">
                  <a:moveTo>
                    <a:pt x="51" y="0"/>
                  </a:moveTo>
                  <a:lnTo>
                    <a:pt x="51" y="0"/>
                  </a:lnTo>
                  <a:cubicBezTo>
                    <a:pt x="13" y="26"/>
                    <a:pt x="0" y="82"/>
                    <a:pt x="25" y="122"/>
                  </a:cubicBezTo>
                  <a:cubicBezTo>
                    <a:pt x="51" y="85"/>
                    <a:pt x="58" y="44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3"/>
            <p:cNvSpPr/>
            <p:nvPr/>
          </p:nvSpPr>
          <p:spPr>
            <a:xfrm>
              <a:off x="6730121" y="1697856"/>
              <a:ext cx="15234" cy="16374"/>
            </a:xfrm>
            <a:custGeom>
              <a:rect b="b" l="l" r="r" t="t"/>
              <a:pathLst>
                <a:path extrusionOk="0" h="201" w="187">
                  <a:moveTo>
                    <a:pt x="64" y="0"/>
                  </a:moveTo>
                  <a:cubicBezTo>
                    <a:pt x="58" y="0"/>
                    <a:pt x="52" y="1"/>
                    <a:pt x="46" y="4"/>
                  </a:cubicBezTo>
                  <a:cubicBezTo>
                    <a:pt x="16" y="16"/>
                    <a:pt x="0" y="54"/>
                    <a:pt x="15" y="82"/>
                  </a:cubicBezTo>
                  <a:cubicBezTo>
                    <a:pt x="27" y="106"/>
                    <a:pt x="51" y="118"/>
                    <a:pt x="71" y="134"/>
                  </a:cubicBezTo>
                  <a:cubicBezTo>
                    <a:pt x="90" y="150"/>
                    <a:pt x="108" y="177"/>
                    <a:pt x="95" y="200"/>
                  </a:cubicBezTo>
                  <a:cubicBezTo>
                    <a:pt x="113" y="186"/>
                    <a:pt x="131" y="171"/>
                    <a:pt x="148" y="155"/>
                  </a:cubicBezTo>
                  <a:cubicBezTo>
                    <a:pt x="161" y="145"/>
                    <a:pt x="174" y="133"/>
                    <a:pt x="181" y="117"/>
                  </a:cubicBezTo>
                  <a:cubicBezTo>
                    <a:pt x="187" y="101"/>
                    <a:pt x="182" y="80"/>
                    <a:pt x="167" y="74"/>
                  </a:cubicBezTo>
                  <a:cubicBezTo>
                    <a:pt x="155" y="70"/>
                    <a:pt x="139" y="74"/>
                    <a:pt x="130" y="65"/>
                  </a:cubicBezTo>
                  <a:cubicBezTo>
                    <a:pt x="125" y="59"/>
                    <a:pt x="124" y="50"/>
                    <a:pt x="120" y="42"/>
                  </a:cubicBezTo>
                  <a:cubicBezTo>
                    <a:pt x="114" y="18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3"/>
            <p:cNvSpPr/>
            <p:nvPr/>
          </p:nvSpPr>
          <p:spPr>
            <a:xfrm>
              <a:off x="6470563" y="1554806"/>
              <a:ext cx="33565" cy="48796"/>
            </a:xfrm>
            <a:custGeom>
              <a:rect b="b" l="l" r="r" t="t"/>
              <a:pathLst>
                <a:path extrusionOk="0" h="599" w="412">
                  <a:moveTo>
                    <a:pt x="260" y="1"/>
                  </a:moveTo>
                  <a:cubicBezTo>
                    <a:pt x="255" y="1"/>
                    <a:pt x="251" y="1"/>
                    <a:pt x="246" y="2"/>
                  </a:cubicBezTo>
                  <a:cubicBezTo>
                    <a:pt x="232" y="7"/>
                    <a:pt x="221" y="16"/>
                    <a:pt x="211" y="27"/>
                  </a:cubicBezTo>
                  <a:cubicBezTo>
                    <a:pt x="189" y="49"/>
                    <a:pt x="173" y="77"/>
                    <a:pt x="158" y="105"/>
                  </a:cubicBezTo>
                  <a:cubicBezTo>
                    <a:pt x="78" y="247"/>
                    <a:pt x="1" y="402"/>
                    <a:pt x="17" y="567"/>
                  </a:cubicBezTo>
                  <a:cubicBezTo>
                    <a:pt x="61" y="588"/>
                    <a:pt x="108" y="598"/>
                    <a:pt x="156" y="598"/>
                  </a:cubicBezTo>
                  <a:cubicBezTo>
                    <a:pt x="169" y="598"/>
                    <a:pt x="182" y="598"/>
                    <a:pt x="194" y="596"/>
                  </a:cubicBezTo>
                  <a:cubicBezTo>
                    <a:pt x="207" y="458"/>
                    <a:pt x="270" y="325"/>
                    <a:pt x="369" y="227"/>
                  </a:cubicBezTo>
                  <a:cubicBezTo>
                    <a:pt x="381" y="215"/>
                    <a:pt x="392" y="205"/>
                    <a:pt x="400" y="190"/>
                  </a:cubicBezTo>
                  <a:cubicBezTo>
                    <a:pt x="411" y="166"/>
                    <a:pt x="407" y="137"/>
                    <a:pt x="395" y="113"/>
                  </a:cubicBezTo>
                  <a:cubicBezTo>
                    <a:pt x="384" y="89"/>
                    <a:pt x="364" y="69"/>
                    <a:pt x="346" y="51"/>
                  </a:cubicBezTo>
                  <a:cubicBezTo>
                    <a:pt x="321" y="26"/>
                    <a:pt x="292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3"/>
            <p:cNvSpPr/>
            <p:nvPr/>
          </p:nvSpPr>
          <p:spPr>
            <a:xfrm>
              <a:off x="6437569" y="1599041"/>
              <a:ext cx="306318" cy="222718"/>
            </a:xfrm>
            <a:custGeom>
              <a:rect b="b" l="l" r="r" t="t"/>
              <a:pathLst>
                <a:path extrusionOk="0" h="2734" w="3760">
                  <a:moveTo>
                    <a:pt x="518" y="1"/>
                  </a:moveTo>
                  <a:cubicBezTo>
                    <a:pt x="477" y="1"/>
                    <a:pt x="434" y="12"/>
                    <a:pt x="399" y="34"/>
                  </a:cubicBezTo>
                  <a:cubicBezTo>
                    <a:pt x="311" y="88"/>
                    <a:pt x="261" y="188"/>
                    <a:pt x="224" y="285"/>
                  </a:cubicBezTo>
                  <a:cubicBezTo>
                    <a:pt x="0" y="885"/>
                    <a:pt x="172" y="1599"/>
                    <a:pt x="596" y="2077"/>
                  </a:cubicBezTo>
                  <a:cubicBezTo>
                    <a:pt x="1008" y="2538"/>
                    <a:pt x="1618" y="2733"/>
                    <a:pt x="2232" y="2733"/>
                  </a:cubicBezTo>
                  <a:cubicBezTo>
                    <a:pt x="2251" y="2733"/>
                    <a:pt x="2271" y="2733"/>
                    <a:pt x="2290" y="2733"/>
                  </a:cubicBezTo>
                  <a:cubicBezTo>
                    <a:pt x="2451" y="2730"/>
                    <a:pt x="2614" y="2710"/>
                    <a:pt x="2763" y="2647"/>
                  </a:cubicBezTo>
                  <a:cubicBezTo>
                    <a:pt x="2925" y="2579"/>
                    <a:pt x="3086" y="2493"/>
                    <a:pt x="3207" y="2364"/>
                  </a:cubicBezTo>
                  <a:cubicBezTo>
                    <a:pt x="3402" y="2159"/>
                    <a:pt x="3553" y="1943"/>
                    <a:pt x="3670" y="1684"/>
                  </a:cubicBezTo>
                  <a:cubicBezTo>
                    <a:pt x="3722" y="1571"/>
                    <a:pt x="3760" y="1422"/>
                    <a:pt x="3673" y="1334"/>
                  </a:cubicBezTo>
                  <a:cubicBezTo>
                    <a:pt x="3656" y="1317"/>
                    <a:pt x="3632" y="1302"/>
                    <a:pt x="3608" y="1302"/>
                  </a:cubicBezTo>
                  <a:cubicBezTo>
                    <a:pt x="3605" y="1302"/>
                    <a:pt x="3602" y="1302"/>
                    <a:pt x="3599" y="1303"/>
                  </a:cubicBezTo>
                  <a:cubicBezTo>
                    <a:pt x="3568" y="1306"/>
                    <a:pt x="3547" y="1331"/>
                    <a:pt x="3527" y="1353"/>
                  </a:cubicBezTo>
                  <a:cubicBezTo>
                    <a:pt x="3306" y="1597"/>
                    <a:pt x="2968" y="1684"/>
                    <a:pt x="2635" y="1684"/>
                  </a:cubicBezTo>
                  <a:cubicBezTo>
                    <a:pt x="2563" y="1684"/>
                    <a:pt x="2490" y="1680"/>
                    <a:pt x="2420" y="1672"/>
                  </a:cubicBezTo>
                  <a:cubicBezTo>
                    <a:pt x="1994" y="1627"/>
                    <a:pt x="1573" y="1474"/>
                    <a:pt x="1246" y="1197"/>
                  </a:cubicBezTo>
                  <a:cubicBezTo>
                    <a:pt x="917" y="920"/>
                    <a:pt x="690" y="511"/>
                    <a:pt x="673" y="79"/>
                  </a:cubicBezTo>
                  <a:cubicBezTo>
                    <a:pt x="641" y="26"/>
                    <a:pt x="581" y="1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3"/>
            <p:cNvSpPr/>
            <p:nvPr/>
          </p:nvSpPr>
          <p:spPr>
            <a:xfrm>
              <a:off x="6477488" y="1598878"/>
              <a:ext cx="258904" cy="168709"/>
            </a:xfrm>
            <a:custGeom>
              <a:rect b="b" l="l" r="r" t="t"/>
              <a:pathLst>
                <a:path extrusionOk="0" h="2071" w="3178">
                  <a:moveTo>
                    <a:pt x="78" y="0"/>
                  </a:moveTo>
                  <a:cubicBezTo>
                    <a:pt x="14" y="382"/>
                    <a:pt x="96" y="782"/>
                    <a:pt x="289" y="1117"/>
                  </a:cubicBezTo>
                  <a:cubicBezTo>
                    <a:pt x="304" y="1143"/>
                    <a:pt x="330" y="1187"/>
                    <a:pt x="346" y="1211"/>
                  </a:cubicBezTo>
                  <a:cubicBezTo>
                    <a:pt x="358" y="1228"/>
                    <a:pt x="398" y="1282"/>
                    <a:pt x="409" y="1300"/>
                  </a:cubicBezTo>
                  <a:cubicBezTo>
                    <a:pt x="477" y="1385"/>
                    <a:pt x="551" y="1465"/>
                    <a:pt x="632" y="1538"/>
                  </a:cubicBezTo>
                  <a:cubicBezTo>
                    <a:pt x="903" y="1770"/>
                    <a:pt x="1357" y="1981"/>
                    <a:pt x="1705" y="2049"/>
                  </a:cubicBezTo>
                  <a:cubicBezTo>
                    <a:pt x="1786" y="2064"/>
                    <a:pt x="1868" y="2071"/>
                    <a:pt x="1948" y="2071"/>
                  </a:cubicBezTo>
                  <a:cubicBezTo>
                    <a:pt x="2452" y="2071"/>
                    <a:pt x="2932" y="1793"/>
                    <a:pt x="3177" y="1342"/>
                  </a:cubicBezTo>
                  <a:lnTo>
                    <a:pt x="3177" y="1342"/>
                  </a:lnTo>
                  <a:cubicBezTo>
                    <a:pt x="2927" y="1777"/>
                    <a:pt x="2454" y="2047"/>
                    <a:pt x="1960" y="2047"/>
                  </a:cubicBezTo>
                  <a:cubicBezTo>
                    <a:pt x="1877" y="2047"/>
                    <a:pt x="1794" y="2040"/>
                    <a:pt x="1711" y="2024"/>
                  </a:cubicBezTo>
                  <a:cubicBezTo>
                    <a:pt x="1522" y="1990"/>
                    <a:pt x="1343" y="1918"/>
                    <a:pt x="1169" y="1837"/>
                  </a:cubicBezTo>
                  <a:cubicBezTo>
                    <a:pt x="996" y="1755"/>
                    <a:pt x="825" y="1665"/>
                    <a:pt x="678" y="1543"/>
                  </a:cubicBezTo>
                  <a:cubicBezTo>
                    <a:pt x="235" y="1174"/>
                    <a:pt x="1" y="573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3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32" y="86"/>
                    <a:pt x="159" y="243"/>
                    <a:pt x="235" y="2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FA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3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21" y="109"/>
                    <a:pt x="131" y="248"/>
                    <a:pt x="235" y="292"/>
                  </a:cubicBezTo>
                  <a:cubicBezTo>
                    <a:pt x="198" y="251"/>
                    <a:pt x="151" y="191"/>
                    <a:pt x="116" y="148"/>
                  </a:cubicBezTo>
                  <a:cubicBezTo>
                    <a:pt x="82" y="104"/>
                    <a:pt x="32" y="4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3"/>
            <p:cNvSpPr/>
            <p:nvPr/>
          </p:nvSpPr>
          <p:spPr>
            <a:xfrm>
              <a:off x="6483680" y="1728731"/>
              <a:ext cx="7088" cy="12219"/>
            </a:xfrm>
            <a:custGeom>
              <a:rect b="b" l="l" r="r" t="t"/>
              <a:pathLst>
                <a:path extrusionOk="0" h="150" w="87">
                  <a:moveTo>
                    <a:pt x="6" y="0"/>
                  </a:moveTo>
                  <a:lnTo>
                    <a:pt x="6" y="0"/>
                  </a:lnTo>
                  <a:cubicBezTo>
                    <a:pt x="1" y="58"/>
                    <a:pt x="35" y="124"/>
                    <a:pt x="87" y="150"/>
                  </a:cubicBezTo>
                  <a:cubicBezTo>
                    <a:pt x="74" y="92"/>
                    <a:pt x="48" y="43"/>
                    <a:pt x="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3"/>
            <p:cNvSpPr/>
            <p:nvPr/>
          </p:nvSpPr>
          <p:spPr>
            <a:xfrm>
              <a:off x="6612155" y="1787547"/>
              <a:ext cx="15397" cy="3503"/>
            </a:xfrm>
            <a:custGeom>
              <a:rect b="b" l="l" r="r" t="t"/>
              <a:pathLst>
                <a:path extrusionOk="0" h="43" w="189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30" y="28"/>
                    <a:pt x="71" y="42"/>
                    <a:pt x="111" y="42"/>
                  </a:cubicBezTo>
                  <a:cubicBezTo>
                    <a:pt x="138" y="42"/>
                    <a:pt x="165" y="36"/>
                    <a:pt x="188" y="23"/>
                  </a:cubicBezTo>
                  <a:cubicBezTo>
                    <a:pt x="130" y="7"/>
                    <a:pt x="75" y="1"/>
                    <a:pt x="1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3"/>
            <p:cNvSpPr/>
            <p:nvPr/>
          </p:nvSpPr>
          <p:spPr>
            <a:xfrm>
              <a:off x="6767841" y="1734759"/>
              <a:ext cx="76009" cy="704243"/>
            </a:xfrm>
            <a:custGeom>
              <a:rect b="b" l="l" r="r" t="t"/>
              <a:pathLst>
                <a:path extrusionOk="0" h="8645" w="933">
                  <a:moveTo>
                    <a:pt x="926" y="0"/>
                  </a:moveTo>
                  <a:lnTo>
                    <a:pt x="384" y="45"/>
                  </a:lnTo>
                  <a:cubicBezTo>
                    <a:pt x="1" y="3786"/>
                    <a:pt x="292" y="8636"/>
                    <a:pt x="293" y="8645"/>
                  </a:cubicBezTo>
                  <a:cubicBezTo>
                    <a:pt x="394" y="8412"/>
                    <a:pt x="805" y="7472"/>
                    <a:pt x="932" y="7183"/>
                  </a:cubicBezTo>
                  <a:lnTo>
                    <a:pt x="932" y="7183"/>
                  </a:lnTo>
                  <a:cubicBezTo>
                    <a:pt x="932" y="7183"/>
                    <a:pt x="932" y="7183"/>
                    <a:pt x="932" y="7183"/>
                  </a:cubicBezTo>
                  <a:cubicBezTo>
                    <a:pt x="931" y="7183"/>
                    <a:pt x="826" y="2306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3"/>
            <p:cNvSpPr/>
            <p:nvPr/>
          </p:nvSpPr>
          <p:spPr>
            <a:xfrm>
              <a:off x="6835215" y="1731012"/>
              <a:ext cx="97842" cy="70668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3"/>
            <p:cNvSpPr/>
            <p:nvPr/>
          </p:nvSpPr>
          <p:spPr>
            <a:xfrm>
              <a:off x="6791629" y="23200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3"/>
            <p:cNvSpPr/>
            <p:nvPr/>
          </p:nvSpPr>
          <p:spPr>
            <a:xfrm>
              <a:off x="6165628" y="1738425"/>
              <a:ext cx="633491" cy="700578"/>
            </a:xfrm>
            <a:custGeom>
              <a:rect b="b" l="l" r="r" t="t"/>
              <a:pathLst>
                <a:path extrusionOk="0" h="8600" w="7776">
                  <a:moveTo>
                    <a:pt x="160" y="0"/>
                  </a:moveTo>
                  <a:cubicBezTo>
                    <a:pt x="160" y="0"/>
                    <a:pt x="326" y="4583"/>
                    <a:pt x="1" y="8600"/>
                  </a:cubicBezTo>
                  <a:lnTo>
                    <a:pt x="7685" y="8600"/>
                  </a:lnTo>
                  <a:cubicBezTo>
                    <a:pt x="7521" y="4546"/>
                    <a:pt x="7776" y="0"/>
                    <a:pt x="7776" y="0"/>
                  </a:cubicBezTo>
                  <a:lnTo>
                    <a:pt x="7776" y="0"/>
                  </a:lnTo>
                  <a:cubicBezTo>
                    <a:pt x="6522" y="142"/>
                    <a:pt x="5257" y="190"/>
                    <a:pt x="4129" y="190"/>
                  </a:cubicBezTo>
                  <a:cubicBezTo>
                    <a:pt x="1872" y="190"/>
                    <a:pt x="160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3"/>
            <p:cNvSpPr/>
            <p:nvPr/>
          </p:nvSpPr>
          <p:spPr>
            <a:xfrm>
              <a:off x="6194630" y="1866893"/>
              <a:ext cx="183954" cy="351022"/>
            </a:xfrm>
            <a:custGeom>
              <a:rect b="b" l="l" r="r" t="t"/>
              <a:pathLst>
                <a:path extrusionOk="0" h="4309" w="2258">
                  <a:moveTo>
                    <a:pt x="123" y="0"/>
                  </a:moveTo>
                  <a:cubicBezTo>
                    <a:pt x="123" y="1"/>
                    <a:pt x="1" y="427"/>
                    <a:pt x="209" y="1429"/>
                  </a:cubicBezTo>
                  <a:cubicBezTo>
                    <a:pt x="472" y="2689"/>
                    <a:pt x="2258" y="4309"/>
                    <a:pt x="2258" y="4309"/>
                  </a:cubicBezTo>
                  <a:cubicBezTo>
                    <a:pt x="1219" y="2779"/>
                    <a:pt x="123" y="1"/>
                    <a:pt x="123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3"/>
            <p:cNvSpPr/>
            <p:nvPr/>
          </p:nvSpPr>
          <p:spPr>
            <a:xfrm>
              <a:off x="6501358" y="1738425"/>
              <a:ext cx="297764" cy="700659"/>
            </a:xfrm>
            <a:custGeom>
              <a:rect b="b" l="l" r="r" t="t"/>
              <a:pathLst>
                <a:path extrusionOk="0" h="8601" w="3655">
                  <a:moveTo>
                    <a:pt x="3655" y="0"/>
                  </a:moveTo>
                  <a:lnTo>
                    <a:pt x="3655" y="0"/>
                  </a:lnTo>
                  <a:cubicBezTo>
                    <a:pt x="3187" y="55"/>
                    <a:pt x="2854" y="74"/>
                    <a:pt x="2398" y="113"/>
                  </a:cubicBezTo>
                  <a:cubicBezTo>
                    <a:pt x="2391" y="514"/>
                    <a:pt x="2370" y="1631"/>
                    <a:pt x="2329" y="2820"/>
                  </a:cubicBezTo>
                  <a:cubicBezTo>
                    <a:pt x="1780" y="3566"/>
                    <a:pt x="1063" y="4477"/>
                    <a:pt x="422" y="5093"/>
                  </a:cubicBezTo>
                  <a:cubicBezTo>
                    <a:pt x="422" y="5093"/>
                    <a:pt x="1539" y="4441"/>
                    <a:pt x="2298" y="3645"/>
                  </a:cubicBezTo>
                  <a:lnTo>
                    <a:pt x="2298" y="3645"/>
                  </a:lnTo>
                  <a:cubicBezTo>
                    <a:pt x="2249" y="4774"/>
                    <a:pt x="2180" y="5831"/>
                    <a:pt x="2085" y="6258"/>
                  </a:cubicBezTo>
                  <a:cubicBezTo>
                    <a:pt x="1886" y="7153"/>
                    <a:pt x="501" y="8237"/>
                    <a:pt x="0" y="8601"/>
                  </a:cubicBezTo>
                  <a:lnTo>
                    <a:pt x="3564" y="8601"/>
                  </a:lnTo>
                  <a:cubicBezTo>
                    <a:pt x="3400" y="4548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3"/>
            <p:cNvSpPr/>
            <p:nvPr/>
          </p:nvSpPr>
          <p:spPr>
            <a:xfrm>
              <a:off x="6214997" y="1750726"/>
              <a:ext cx="299882" cy="79344"/>
            </a:xfrm>
            <a:custGeom>
              <a:rect b="b" l="l" r="r" t="t"/>
              <a:pathLst>
                <a:path extrusionOk="0" h="974" w="3681">
                  <a:moveTo>
                    <a:pt x="0" y="1"/>
                  </a:moveTo>
                  <a:cubicBezTo>
                    <a:pt x="0" y="1"/>
                    <a:pt x="61" y="412"/>
                    <a:pt x="395" y="598"/>
                  </a:cubicBezTo>
                  <a:cubicBezTo>
                    <a:pt x="1023" y="949"/>
                    <a:pt x="3385" y="972"/>
                    <a:pt x="3656" y="974"/>
                  </a:cubicBezTo>
                  <a:lnTo>
                    <a:pt x="3656" y="974"/>
                  </a:lnTo>
                  <a:cubicBezTo>
                    <a:pt x="2235" y="962"/>
                    <a:pt x="0" y="1"/>
                    <a:pt x="0" y="1"/>
                  </a:cubicBezTo>
                  <a:close/>
                  <a:moveTo>
                    <a:pt x="3656" y="974"/>
                  </a:moveTo>
                  <a:cubicBezTo>
                    <a:pt x="3664" y="974"/>
                    <a:pt x="3672" y="974"/>
                    <a:pt x="3681" y="974"/>
                  </a:cubicBezTo>
                  <a:cubicBezTo>
                    <a:pt x="3681" y="974"/>
                    <a:pt x="3672" y="974"/>
                    <a:pt x="3656" y="974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3"/>
            <p:cNvSpPr/>
            <p:nvPr/>
          </p:nvSpPr>
          <p:spPr>
            <a:xfrm>
              <a:off x="6263553" y="1803433"/>
              <a:ext cx="70714" cy="125289"/>
            </a:xfrm>
            <a:custGeom>
              <a:rect b="b" l="l" r="r" t="t"/>
              <a:pathLst>
                <a:path extrusionOk="0" h="1538" w="868">
                  <a:moveTo>
                    <a:pt x="0" y="0"/>
                  </a:moveTo>
                  <a:lnTo>
                    <a:pt x="134" y="1538"/>
                  </a:lnTo>
                  <a:lnTo>
                    <a:pt x="868" y="1538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3"/>
            <p:cNvSpPr/>
            <p:nvPr/>
          </p:nvSpPr>
          <p:spPr>
            <a:xfrm>
              <a:off x="6649060" y="1803433"/>
              <a:ext cx="68514" cy="125289"/>
            </a:xfrm>
            <a:custGeom>
              <a:rect b="b" l="l" r="r" t="t"/>
              <a:pathLst>
                <a:path extrusionOk="0" h="1538" w="841">
                  <a:moveTo>
                    <a:pt x="0" y="0"/>
                  </a:moveTo>
                  <a:lnTo>
                    <a:pt x="134" y="1538"/>
                  </a:lnTo>
                  <a:lnTo>
                    <a:pt x="841" y="153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3"/>
            <p:cNvSpPr/>
            <p:nvPr/>
          </p:nvSpPr>
          <p:spPr>
            <a:xfrm>
              <a:off x="6310234" y="2260933"/>
              <a:ext cx="326033" cy="104435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3"/>
            <p:cNvSpPr/>
            <p:nvPr/>
          </p:nvSpPr>
          <p:spPr>
            <a:xfrm>
              <a:off x="6245304" y="1803433"/>
              <a:ext cx="80490" cy="513377"/>
            </a:xfrm>
            <a:custGeom>
              <a:rect b="b" l="l" r="r" t="t"/>
              <a:pathLst>
                <a:path extrusionOk="0" h="6302" w="988">
                  <a:moveTo>
                    <a:pt x="226" y="0"/>
                  </a:moveTo>
                  <a:lnTo>
                    <a:pt x="1" y="5302"/>
                  </a:lnTo>
                  <a:cubicBezTo>
                    <a:pt x="1" y="5302"/>
                    <a:pt x="186" y="5849"/>
                    <a:pt x="826" y="6302"/>
                  </a:cubicBezTo>
                  <a:lnTo>
                    <a:pt x="800" y="5615"/>
                  </a:lnTo>
                  <a:cubicBezTo>
                    <a:pt x="799" y="5616"/>
                    <a:pt x="798" y="5616"/>
                    <a:pt x="798" y="5616"/>
                  </a:cubicBezTo>
                  <a:cubicBezTo>
                    <a:pt x="797" y="5616"/>
                    <a:pt x="797" y="5615"/>
                    <a:pt x="797" y="5614"/>
                  </a:cubicBezTo>
                  <a:cubicBezTo>
                    <a:pt x="710" y="3605"/>
                    <a:pt x="987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3"/>
            <p:cNvSpPr/>
            <p:nvPr/>
          </p:nvSpPr>
          <p:spPr>
            <a:xfrm>
              <a:off x="6633581" y="1803433"/>
              <a:ext cx="76254" cy="526329"/>
            </a:xfrm>
            <a:custGeom>
              <a:rect b="b" l="l" r="r" t="t"/>
              <a:pathLst>
                <a:path extrusionOk="0" h="6461" w="936">
                  <a:moveTo>
                    <a:pt x="156" y="0"/>
                  </a:moveTo>
                  <a:cubicBezTo>
                    <a:pt x="156" y="0"/>
                    <a:pt x="206" y="3900"/>
                    <a:pt x="35" y="5667"/>
                  </a:cubicBezTo>
                  <a:lnTo>
                    <a:pt x="1" y="6460"/>
                  </a:lnTo>
                  <a:cubicBezTo>
                    <a:pt x="799" y="5972"/>
                    <a:pt x="936" y="5251"/>
                    <a:pt x="936" y="5251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3"/>
            <p:cNvSpPr/>
            <p:nvPr/>
          </p:nvSpPr>
          <p:spPr>
            <a:xfrm>
              <a:off x="6310234" y="2262183"/>
              <a:ext cx="326033" cy="104435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3"/>
            <p:cNvSpPr/>
            <p:nvPr/>
          </p:nvSpPr>
          <p:spPr>
            <a:xfrm>
              <a:off x="6831890" y="1730312"/>
              <a:ext cx="97842" cy="70668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3"/>
            <p:cNvSpPr/>
            <p:nvPr/>
          </p:nvSpPr>
          <p:spPr>
            <a:xfrm>
              <a:off x="6788304" y="23193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53"/>
          <p:cNvGrpSpPr/>
          <p:nvPr/>
        </p:nvGrpSpPr>
        <p:grpSpPr>
          <a:xfrm>
            <a:off x="5198893" y="4040338"/>
            <a:ext cx="1003276" cy="702206"/>
            <a:chOff x="7349515" y="5606053"/>
            <a:chExt cx="322898" cy="226015"/>
          </a:xfrm>
        </p:grpSpPr>
        <p:sp>
          <p:nvSpPr>
            <p:cNvPr id="929" name="Google Shape;929;p53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3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3"/>
            <p:cNvSpPr/>
            <p:nvPr/>
          </p:nvSpPr>
          <p:spPr>
            <a:xfrm>
              <a:off x="7349515" y="5636346"/>
              <a:ext cx="322898" cy="195722"/>
            </a:xfrm>
            <a:custGeom>
              <a:rect b="b" l="l" r="r" t="t"/>
              <a:pathLst>
                <a:path extrusionOk="0" h="4303" w="7099">
                  <a:moveTo>
                    <a:pt x="671" y="0"/>
                  </a:moveTo>
                  <a:cubicBezTo>
                    <a:pt x="413" y="841"/>
                    <a:pt x="190" y="1692"/>
                    <a:pt x="1" y="2550"/>
                  </a:cubicBezTo>
                  <a:cubicBezTo>
                    <a:pt x="2086" y="3263"/>
                    <a:pt x="4216" y="3849"/>
                    <a:pt x="6372" y="4303"/>
                  </a:cubicBezTo>
                  <a:cubicBezTo>
                    <a:pt x="6857" y="3532"/>
                    <a:pt x="7099" y="2612"/>
                    <a:pt x="7059" y="1701"/>
                  </a:cubicBezTo>
                  <a:cubicBezTo>
                    <a:pt x="7055" y="1636"/>
                    <a:pt x="7050" y="1566"/>
                    <a:pt x="7013" y="1511"/>
                  </a:cubicBezTo>
                  <a:cubicBezTo>
                    <a:pt x="6962" y="1432"/>
                    <a:pt x="6864" y="1400"/>
                    <a:pt x="6771" y="1379"/>
                  </a:cubicBezTo>
                  <a:cubicBezTo>
                    <a:pt x="4707" y="915"/>
                    <a:pt x="2721" y="434"/>
                    <a:pt x="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3"/>
            <p:cNvSpPr/>
            <p:nvPr/>
          </p:nvSpPr>
          <p:spPr>
            <a:xfrm>
              <a:off x="7428841" y="5685652"/>
              <a:ext cx="45167" cy="42847"/>
            </a:xfrm>
            <a:custGeom>
              <a:rect b="b" l="l" r="r" t="t"/>
              <a:pathLst>
                <a:path extrusionOk="0" h="942" w="993">
                  <a:moveTo>
                    <a:pt x="544" y="1"/>
                  </a:moveTo>
                  <a:cubicBezTo>
                    <a:pt x="441" y="1"/>
                    <a:pt x="336" y="33"/>
                    <a:pt x="251" y="91"/>
                  </a:cubicBezTo>
                  <a:cubicBezTo>
                    <a:pt x="133" y="169"/>
                    <a:pt x="45" y="293"/>
                    <a:pt x="22" y="433"/>
                  </a:cubicBezTo>
                  <a:cubicBezTo>
                    <a:pt x="0" y="573"/>
                    <a:pt x="48" y="723"/>
                    <a:pt x="154" y="816"/>
                  </a:cubicBezTo>
                  <a:cubicBezTo>
                    <a:pt x="195" y="850"/>
                    <a:pt x="241" y="876"/>
                    <a:pt x="290" y="896"/>
                  </a:cubicBezTo>
                  <a:cubicBezTo>
                    <a:pt x="359" y="925"/>
                    <a:pt x="436" y="942"/>
                    <a:pt x="511" y="942"/>
                  </a:cubicBezTo>
                  <a:cubicBezTo>
                    <a:pt x="572" y="942"/>
                    <a:pt x="633" y="931"/>
                    <a:pt x="690" y="908"/>
                  </a:cubicBezTo>
                  <a:cubicBezTo>
                    <a:pt x="864" y="838"/>
                    <a:pt x="980" y="653"/>
                    <a:pt x="990" y="465"/>
                  </a:cubicBezTo>
                  <a:cubicBezTo>
                    <a:pt x="993" y="397"/>
                    <a:pt x="983" y="330"/>
                    <a:pt x="958" y="269"/>
                  </a:cubicBezTo>
                  <a:cubicBezTo>
                    <a:pt x="905" y="139"/>
                    <a:pt x="784" y="43"/>
                    <a:pt x="649" y="12"/>
                  </a:cubicBezTo>
                  <a:cubicBezTo>
                    <a:pt x="614" y="4"/>
                    <a:pt x="579" y="1"/>
                    <a:pt x="544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3"/>
            <p:cNvSpPr/>
            <p:nvPr/>
          </p:nvSpPr>
          <p:spPr>
            <a:xfrm>
              <a:off x="7600729" y="5709486"/>
              <a:ext cx="43211" cy="39390"/>
            </a:xfrm>
            <a:custGeom>
              <a:rect b="b" l="l" r="r" t="t"/>
              <a:pathLst>
                <a:path extrusionOk="0" h="866" w="950">
                  <a:moveTo>
                    <a:pt x="508" y="0"/>
                  </a:moveTo>
                  <a:cubicBezTo>
                    <a:pt x="398" y="0"/>
                    <a:pt x="288" y="38"/>
                    <a:pt x="202" y="108"/>
                  </a:cubicBezTo>
                  <a:cubicBezTo>
                    <a:pt x="72" y="213"/>
                    <a:pt x="1" y="388"/>
                    <a:pt x="22" y="556"/>
                  </a:cubicBezTo>
                  <a:cubicBezTo>
                    <a:pt x="30" y="623"/>
                    <a:pt x="52" y="689"/>
                    <a:pt x="98" y="739"/>
                  </a:cubicBezTo>
                  <a:cubicBezTo>
                    <a:pt x="131" y="774"/>
                    <a:pt x="174" y="799"/>
                    <a:pt x="219" y="818"/>
                  </a:cubicBezTo>
                  <a:cubicBezTo>
                    <a:pt x="293" y="849"/>
                    <a:pt x="374" y="865"/>
                    <a:pt x="454" y="865"/>
                  </a:cubicBezTo>
                  <a:cubicBezTo>
                    <a:pt x="540" y="865"/>
                    <a:pt x="624" y="847"/>
                    <a:pt x="700" y="807"/>
                  </a:cubicBezTo>
                  <a:cubicBezTo>
                    <a:pt x="846" y="729"/>
                    <a:pt x="949" y="570"/>
                    <a:pt x="943" y="404"/>
                  </a:cubicBezTo>
                  <a:cubicBezTo>
                    <a:pt x="937" y="240"/>
                    <a:pt x="822" y="87"/>
                    <a:pt x="668" y="29"/>
                  </a:cubicBezTo>
                  <a:cubicBezTo>
                    <a:pt x="617" y="10"/>
                    <a:pt x="562" y="0"/>
                    <a:pt x="508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3"/>
            <p:cNvSpPr/>
            <p:nvPr/>
          </p:nvSpPr>
          <p:spPr>
            <a:xfrm>
              <a:off x="7573892" y="5752697"/>
              <a:ext cx="26700" cy="25335"/>
            </a:xfrm>
            <a:custGeom>
              <a:rect b="b" l="l" r="r" t="t"/>
              <a:pathLst>
                <a:path extrusionOk="0" h="557" w="587">
                  <a:moveTo>
                    <a:pt x="309" y="1"/>
                  </a:moveTo>
                  <a:cubicBezTo>
                    <a:pt x="246" y="1"/>
                    <a:pt x="183" y="20"/>
                    <a:pt x="134" y="59"/>
                  </a:cubicBezTo>
                  <a:cubicBezTo>
                    <a:pt x="25" y="147"/>
                    <a:pt x="0" y="318"/>
                    <a:pt x="76" y="434"/>
                  </a:cubicBezTo>
                  <a:cubicBezTo>
                    <a:pt x="128" y="513"/>
                    <a:pt x="223" y="557"/>
                    <a:pt x="316" y="557"/>
                  </a:cubicBezTo>
                  <a:cubicBezTo>
                    <a:pt x="361" y="557"/>
                    <a:pt x="405" y="547"/>
                    <a:pt x="444" y="526"/>
                  </a:cubicBezTo>
                  <a:cubicBezTo>
                    <a:pt x="476" y="508"/>
                    <a:pt x="504" y="485"/>
                    <a:pt x="522" y="454"/>
                  </a:cubicBezTo>
                  <a:cubicBezTo>
                    <a:pt x="538" y="428"/>
                    <a:pt x="546" y="396"/>
                    <a:pt x="554" y="366"/>
                  </a:cubicBezTo>
                  <a:cubicBezTo>
                    <a:pt x="570" y="297"/>
                    <a:pt x="586" y="226"/>
                    <a:pt x="562" y="160"/>
                  </a:cubicBezTo>
                  <a:cubicBezTo>
                    <a:pt x="553" y="132"/>
                    <a:pt x="534" y="106"/>
                    <a:pt x="513" y="84"/>
                  </a:cubicBezTo>
                  <a:cubicBezTo>
                    <a:pt x="460" y="29"/>
                    <a:pt x="385" y="1"/>
                    <a:pt x="309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3"/>
            <p:cNvSpPr/>
            <p:nvPr/>
          </p:nvSpPr>
          <p:spPr>
            <a:xfrm>
              <a:off x="7490155" y="5696887"/>
              <a:ext cx="26290" cy="26245"/>
            </a:xfrm>
            <a:custGeom>
              <a:rect b="b" l="l" r="r" t="t"/>
              <a:pathLst>
                <a:path extrusionOk="0" h="577" w="578">
                  <a:moveTo>
                    <a:pt x="310" y="1"/>
                  </a:moveTo>
                  <a:cubicBezTo>
                    <a:pt x="225" y="1"/>
                    <a:pt x="139" y="41"/>
                    <a:pt x="85" y="107"/>
                  </a:cubicBezTo>
                  <a:cubicBezTo>
                    <a:pt x="16" y="192"/>
                    <a:pt x="1" y="317"/>
                    <a:pt x="42" y="418"/>
                  </a:cubicBezTo>
                  <a:cubicBezTo>
                    <a:pt x="53" y="449"/>
                    <a:pt x="72" y="479"/>
                    <a:pt x="98" y="501"/>
                  </a:cubicBezTo>
                  <a:cubicBezTo>
                    <a:pt x="130" y="529"/>
                    <a:pt x="173" y="545"/>
                    <a:pt x="215" y="558"/>
                  </a:cubicBezTo>
                  <a:cubicBezTo>
                    <a:pt x="256" y="569"/>
                    <a:pt x="299" y="577"/>
                    <a:pt x="341" y="577"/>
                  </a:cubicBezTo>
                  <a:cubicBezTo>
                    <a:pt x="389" y="577"/>
                    <a:pt x="435" y="566"/>
                    <a:pt x="471" y="537"/>
                  </a:cubicBezTo>
                  <a:cubicBezTo>
                    <a:pt x="511" y="502"/>
                    <a:pt x="532" y="449"/>
                    <a:pt x="548" y="398"/>
                  </a:cubicBezTo>
                  <a:cubicBezTo>
                    <a:pt x="564" y="349"/>
                    <a:pt x="578" y="298"/>
                    <a:pt x="574" y="248"/>
                  </a:cubicBezTo>
                  <a:cubicBezTo>
                    <a:pt x="569" y="139"/>
                    <a:pt x="485" y="39"/>
                    <a:pt x="380" y="10"/>
                  </a:cubicBezTo>
                  <a:cubicBezTo>
                    <a:pt x="357" y="4"/>
                    <a:pt x="334" y="1"/>
                    <a:pt x="31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3"/>
            <p:cNvSpPr/>
            <p:nvPr/>
          </p:nvSpPr>
          <p:spPr>
            <a:xfrm>
              <a:off x="7479056" y="5735958"/>
              <a:ext cx="14510" cy="13373"/>
            </a:xfrm>
            <a:custGeom>
              <a:rect b="b" l="l" r="r" t="t"/>
              <a:pathLst>
                <a:path extrusionOk="0" h="294" w="319">
                  <a:moveTo>
                    <a:pt x="167" y="0"/>
                  </a:moveTo>
                  <a:cubicBezTo>
                    <a:pt x="144" y="0"/>
                    <a:pt x="121" y="5"/>
                    <a:pt x="100" y="15"/>
                  </a:cubicBezTo>
                  <a:cubicBezTo>
                    <a:pt x="45" y="41"/>
                    <a:pt x="3" y="97"/>
                    <a:pt x="2" y="159"/>
                  </a:cubicBezTo>
                  <a:cubicBezTo>
                    <a:pt x="0" y="221"/>
                    <a:pt x="45" y="280"/>
                    <a:pt x="106" y="292"/>
                  </a:cubicBezTo>
                  <a:cubicBezTo>
                    <a:pt x="114" y="293"/>
                    <a:pt x="121" y="294"/>
                    <a:pt x="129" y="294"/>
                  </a:cubicBezTo>
                  <a:cubicBezTo>
                    <a:pt x="171" y="294"/>
                    <a:pt x="212" y="273"/>
                    <a:pt x="244" y="244"/>
                  </a:cubicBezTo>
                  <a:cubicBezTo>
                    <a:pt x="287" y="205"/>
                    <a:pt x="318" y="143"/>
                    <a:pt x="302" y="86"/>
                  </a:cubicBezTo>
                  <a:cubicBezTo>
                    <a:pt x="285" y="31"/>
                    <a:pt x="226" y="0"/>
                    <a:pt x="167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3"/>
            <p:cNvSpPr/>
            <p:nvPr/>
          </p:nvSpPr>
          <p:spPr>
            <a:xfrm>
              <a:off x="7573711" y="5734230"/>
              <a:ext cx="14828" cy="13327"/>
            </a:xfrm>
            <a:custGeom>
              <a:rect b="b" l="l" r="r" t="t"/>
              <a:pathLst>
                <a:path extrusionOk="0" h="293" w="326">
                  <a:moveTo>
                    <a:pt x="160" y="0"/>
                  </a:moveTo>
                  <a:cubicBezTo>
                    <a:pt x="93" y="0"/>
                    <a:pt x="23" y="48"/>
                    <a:pt x="9" y="116"/>
                  </a:cubicBezTo>
                  <a:cubicBezTo>
                    <a:pt x="1" y="149"/>
                    <a:pt x="6" y="187"/>
                    <a:pt x="24" y="219"/>
                  </a:cubicBezTo>
                  <a:cubicBezTo>
                    <a:pt x="35" y="237"/>
                    <a:pt x="50" y="254"/>
                    <a:pt x="67" y="266"/>
                  </a:cubicBezTo>
                  <a:cubicBezTo>
                    <a:pt x="92" y="284"/>
                    <a:pt x="121" y="292"/>
                    <a:pt x="151" y="292"/>
                  </a:cubicBezTo>
                  <a:cubicBezTo>
                    <a:pt x="198" y="292"/>
                    <a:pt x="245" y="272"/>
                    <a:pt x="274" y="234"/>
                  </a:cubicBezTo>
                  <a:cubicBezTo>
                    <a:pt x="325" y="163"/>
                    <a:pt x="295" y="47"/>
                    <a:pt x="215" y="12"/>
                  </a:cubicBezTo>
                  <a:cubicBezTo>
                    <a:pt x="197" y="4"/>
                    <a:pt x="179" y="0"/>
                    <a:pt x="160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3"/>
            <p:cNvSpPr/>
            <p:nvPr/>
          </p:nvSpPr>
          <p:spPr>
            <a:xfrm>
              <a:off x="7517582" y="5752606"/>
              <a:ext cx="37161" cy="34432"/>
            </a:xfrm>
            <a:custGeom>
              <a:rect b="b" l="l" r="r" t="t"/>
              <a:pathLst>
                <a:path extrusionOk="0" h="757" w="817">
                  <a:moveTo>
                    <a:pt x="399" y="0"/>
                  </a:moveTo>
                  <a:cubicBezTo>
                    <a:pt x="323" y="0"/>
                    <a:pt x="315" y="39"/>
                    <a:pt x="213" y="99"/>
                  </a:cubicBezTo>
                  <a:cubicBezTo>
                    <a:pt x="66" y="186"/>
                    <a:pt x="1" y="383"/>
                    <a:pt x="65" y="540"/>
                  </a:cubicBezTo>
                  <a:cubicBezTo>
                    <a:pt x="120" y="671"/>
                    <a:pt x="260" y="756"/>
                    <a:pt x="399" y="756"/>
                  </a:cubicBezTo>
                  <a:cubicBezTo>
                    <a:pt x="427" y="756"/>
                    <a:pt x="455" y="753"/>
                    <a:pt x="482" y="746"/>
                  </a:cubicBezTo>
                  <a:cubicBezTo>
                    <a:pt x="512" y="738"/>
                    <a:pt x="539" y="728"/>
                    <a:pt x="565" y="714"/>
                  </a:cubicBezTo>
                  <a:cubicBezTo>
                    <a:pt x="597" y="698"/>
                    <a:pt x="628" y="681"/>
                    <a:pt x="656" y="659"/>
                  </a:cubicBezTo>
                  <a:cubicBezTo>
                    <a:pt x="768" y="570"/>
                    <a:pt x="817" y="408"/>
                    <a:pt x="775" y="271"/>
                  </a:cubicBezTo>
                  <a:cubicBezTo>
                    <a:pt x="733" y="133"/>
                    <a:pt x="606" y="28"/>
                    <a:pt x="464" y="7"/>
                  </a:cubicBezTo>
                  <a:cubicBezTo>
                    <a:pt x="438" y="2"/>
                    <a:pt x="417" y="0"/>
                    <a:pt x="39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3"/>
            <p:cNvSpPr/>
            <p:nvPr/>
          </p:nvSpPr>
          <p:spPr>
            <a:xfrm>
              <a:off x="7398684" y="5699116"/>
              <a:ext cx="19604" cy="17102"/>
            </a:xfrm>
            <a:custGeom>
              <a:rect b="b" l="l" r="r" t="t"/>
              <a:pathLst>
                <a:path extrusionOk="0" h="376" w="431">
                  <a:moveTo>
                    <a:pt x="219" y="0"/>
                  </a:moveTo>
                  <a:cubicBezTo>
                    <a:pt x="198" y="0"/>
                    <a:pt x="176" y="3"/>
                    <a:pt x="156" y="10"/>
                  </a:cubicBezTo>
                  <a:cubicBezTo>
                    <a:pt x="86" y="31"/>
                    <a:pt x="30" y="90"/>
                    <a:pt x="19" y="160"/>
                  </a:cubicBezTo>
                  <a:cubicBezTo>
                    <a:pt x="1" y="263"/>
                    <a:pt x="90" y="369"/>
                    <a:pt x="195" y="375"/>
                  </a:cubicBezTo>
                  <a:cubicBezTo>
                    <a:pt x="200" y="375"/>
                    <a:pt x="205" y="376"/>
                    <a:pt x="209" y="376"/>
                  </a:cubicBezTo>
                  <a:cubicBezTo>
                    <a:pt x="309" y="376"/>
                    <a:pt x="401" y="297"/>
                    <a:pt x="422" y="200"/>
                  </a:cubicBezTo>
                  <a:cubicBezTo>
                    <a:pt x="430" y="167"/>
                    <a:pt x="430" y="130"/>
                    <a:pt x="414" y="99"/>
                  </a:cubicBezTo>
                  <a:cubicBezTo>
                    <a:pt x="401" y="76"/>
                    <a:pt x="382" y="58"/>
                    <a:pt x="361" y="43"/>
                  </a:cubicBezTo>
                  <a:cubicBezTo>
                    <a:pt x="319" y="16"/>
                    <a:pt x="269" y="0"/>
                    <a:pt x="21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3"/>
            <p:cNvSpPr/>
            <p:nvPr/>
          </p:nvSpPr>
          <p:spPr>
            <a:xfrm>
              <a:off x="7380030" y="5658313"/>
              <a:ext cx="29156" cy="27336"/>
            </a:xfrm>
            <a:custGeom>
              <a:rect b="b" l="l" r="r" t="t"/>
              <a:pathLst>
                <a:path extrusionOk="0" h="601" w="641">
                  <a:moveTo>
                    <a:pt x="295" y="1"/>
                  </a:moveTo>
                  <a:cubicBezTo>
                    <a:pt x="292" y="1"/>
                    <a:pt x="289" y="1"/>
                    <a:pt x="287" y="1"/>
                  </a:cubicBezTo>
                  <a:cubicBezTo>
                    <a:pt x="237" y="6"/>
                    <a:pt x="291" y="19"/>
                    <a:pt x="247" y="38"/>
                  </a:cubicBezTo>
                  <a:cubicBezTo>
                    <a:pt x="158" y="77"/>
                    <a:pt x="79" y="142"/>
                    <a:pt x="40" y="231"/>
                  </a:cubicBezTo>
                  <a:cubicBezTo>
                    <a:pt x="0" y="319"/>
                    <a:pt x="9" y="429"/>
                    <a:pt x="69" y="503"/>
                  </a:cubicBezTo>
                  <a:cubicBezTo>
                    <a:pt x="120" y="564"/>
                    <a:pt x="204" y="595"/>
                    <a:pt x="284" y="600"/>
                  </a:cubicBezTo>
                  <a:cubicBezTo>
                    <a:pt x="290" y="600"/>
                    <a:pt x="297" y="601"/>
                    <a:pt x="304" y="601"/>
                  </a:cubicBezTo>
                  <a:cubicBezTo>
                    <a:pt x="374" y="601"/>
                    <a:pt x="444" y="581"/>
                    <a:pt x="504" y="542"/>
                  </a:cubicBezTo>
                  <a:cubicBezTo>
                    <a:pt x="568" y="498"/>
                    <a:pt x="614" y="427"/>
                    <a:pt x="627" y="351"/>
                  </a:cubicBezTo>
                  <a:cubicBezTo>
                    <a:pt x="641" y="273"/>
                    <a:pt x="617" y="191"/>
                    <a:pt x="567" y="132"/>
                  </a:cubicBezTo>
                  <a:cubicBezTo>
                    <a:pt x="515" y="74"/>
                    <a:pt x="442" y="42"/>
                    <a:pt x="369" y="17"/>
                  </a:cubicBezTo>
                  <a:cubicBezTo>
                    <a:pt x="345" y="9"/>
                    <a:pt x="320" y="1"/>
                    <a:pt x="295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53"/>
          <p:cNvGrpSpPr/>
          <p:nvPr/>
        </p:nvGrpSpPr>
        <p:grpSpPr>
          <a:xfrm>
            <a:off x="7800418" y="2767916"/>
            <a:ext cx="462227" cy="1546554"/>
            <a:chOff x="4850193" y="2014216"/>
            <a:chExt cx="462227" cy="1546554"/>
          </a:xfrm>
        </p:grpSpPr>
        <p:sp>
          <p:nvSpPr>
            <p:cNvPr id="942" name="Google Shape;942;p53"/>
            <p:cNvSpPr/>
            <p:nvPr/>
          </p:nvSpPr>
          <p:spPr>
            <a:xfrm>
              <a:off x="4918056" y="2125352"/>
              <a:ext cx="326156" cy="328907"/>
            </a:xfrm>
            <a:custGeom>
              <a:rect b="b" l="l" r="r" t="t"/>
              <a:pathLst>
                <a:path extrusionOk="0" h="950" w="942">
                  <a:moveTo>
                    <a:pt x="241" y="0"/>
                  </a:moveTo>
                  <a:lnTo>
                    <a:pt x="241" y="390"/>
                  </a:lnTo>
                  <a:cubicBezTo>
                    <a:pt x="241" y="537"/>
                    <a:pt x="194" y="681"/>
                    <a:pt x="108" y="801"/>
                  </a:cubicBezTo>
                  <a:lnTo>
                    <a:pt x="1" y="949"/>
                  </a:lnTo>
                  <a:lnTo>
                    <a:pt x="942" y="949"/>
                  </a:lnTo>
                  <a:lnTo>
                    <a:pt x="835" y="801"/>
                  </a:lnTo>
                  <a:cubicBezTo>
                    <a:pt x="750" y="681"/>
                    <a:pt x="703" y="537"/>
                    <a:pt x="703" y="390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479442">
                <a:alpha val="20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3"/>
            <p:cNvSpPr/>
            <p:nvPr/>
          </p:nvSpPr>
          <p:spPr>
            <a:xfrm>
              <a:off x="4850193" y="2453913"/>
              <a:ext cx="462227" cy="1106857"/>
            </a:xfrm>
            <a:custGeom>
              <a:rect b="b" l="l" r="r" t="t"/>
              <a:pathLst>
                <a:path extrusionOk="0" h="3197" w="1335">
                  <a:moveTo>
                    <a:pt x="198" y="0"/>
                  </a:moveTo>
                  <a:lnTo>
                    <a:pt x="108" y="123"/>
                  </a:lnTo>
                  <a:cubicBezTo>
                    <a:pt x="38" y="221"/>
                    <a:pt x="1" y="337"/>
                    <a:pt x="1" y="457"/>
                  </a:cubicBezTo>
                  <a:lnTo>
                    <a:pt x="1" y="2997"/>
                  </a:lnTo>
                  <a:cubicBezTo>
                    <a:pt x="1" y="3108"/>
                    <a:pt x="90" y="3196"/>
                    <a:pt x="200" y="3196"/>
                  </a:cubicBezTo>
                  <a:lnTo>
                    <a:pt x="1136" y="3196"/>
                  </a:lnTo>
                  <a:cubicBezTo>
                    <a:pt x="1246" y="3196"/>
                    <a:pt x="1335" y="3107"/>
                    <a:pt x="1335" y="2997"/>
                  </a:cubicBezTo>
                  <a:lnTo>
                    <a:pt x="1335" y="457"/>
                  </a:lnTo>
                  <a:cubicBezTo>
                    <a:pt x="1335" y="337"/>
                    <a:pt x="1298" y="221"/>
                    <a:pt x="1227" y="123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3"/>
            <p:cNvSpPr/>
            <p:nvPr/>
          </p:nvSpPr>
          <p:spPr>
            <a:xfrm>
              <a:off x="4898666" y="2782474"/>
              <a:ext cx="365281" cy="498553"/>
            </a:xfrm>
            <a:custGeom>
              <a:rect b="b" l="l" r="r" t="t"/>
              <a:pathLst>
                <a:path extrusionOk="0" h="1440" w="1055">
                  <a:moveTo>
                    <a:pt x="61" y="1"/>
                  </a:moveTo>
                  <a:cubicBezTo>
                    <a:pt x="28" y="1"/>
                    <a:pt x="1" y="28"/>
                    <a:pt x="1" y="62"/>
                  </a:cubicBezTo>
                  <a:lnTo>
                    <a:pt x="1" y="1379"/>
                  </a:lnTo>
                  <a:cubicBezTo>
                    <a:pt x="1" y="1411"/>
                    <a:pt x="28" y="1440"/>
                    <a:pt x="61" y="1440"/>
                  </a:cubicBezTo>
                  <a:lnTo>
                    <a:pt x="995" y="1440"/>
                  </a:lnTo>
                  <a:cubicBezTo>
                    <a:pt x="1027" y="1440"/>
                    <a:pt x="1055" y="1411"/>
                    <a:pt x="1055" y="1379"/>
                  </a:cubicBezTo>
                  <a:lnTo>
                    <a:pt x="1055" y="62"/>
                  </a:lnTo>
                  <a:cubicBezTo>
                    <a:pt x="1055" y="28"/>
                    <a:pt x="1027" y="1"/>
                    <a:pt x="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3"/>
            <p:cNvSpPr/>
            <p:nvPr/>
          </p:nvSpPr>
          <p:spPr>
            <a:xfrm>
              <a:off x="4950948" y="2919576"/>
              <a:ext cx="169656" cy="49855"/>
            </a:xfrm>
            <a:custGeom>
              <a:rect b="b" l="l" r="r" t="t"/>
              <a:pathLst>
                <a:path extrusionOk="0" h="144" w="490">
                  <a:moveTo>
                    <a:pt x="333" y="1"/>
                  </a:moveTo>
                  <a:cubicBezTo>
                    <a:pt x="230" y="1"/>
                    <a:pt x="90" y="33"/>
                    <a:pt x="0" y="123"/>
                  </a:cubicBezTo>
                  <a:lnTo>
                    <a:pt x="55" y="144"/>
                  </a:lnTo>
                  <a:cubicBezTo>
                    <a:pt x="55" y="144"/>
                    <a:pt x="128" y="106"/>
                    <a:pt x="276" y="106"/>
                  </a:cubicBezTo>
                  <a:cubicBezTo>
                    <a:pt x="293" y="106"/>
                    <a:pt x="311" y="107"/>
                    <a:pt x="330" y="108"/>
                  </a:cubicBezTo>
                  <a:cubicBezTo>
                    <a:pt x="340" y="108"/>
                    <a:pt x="350" y="109"/>
                    <a:pt x="359" y="109"/>
                  </a:cubicBezTo>
                  <a:cubicBezTo>
                    <a:pt x="450" y="109"/>
                    <a:pt x="489" y="81"/>
                    <a:pt x="460" y="34"/>
                  </a:cubicBezTo>
                  <a:cubicBezTo>
                    <a:pt x="448" y="14"/>
                    <a:pt x="398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3"/>
            <p:cNvSpPr/>
            <p:nvPr/>
          </p:nvSpPr>
          <p:spPr>
            <a:xfrm>
              <a:off x="4965144" y="2935849"/>
              <a:ext cx="126723" cy="27351"/>
            </a:xfrm>
            <a:custGeom>
              <a:rect b="b" l="l" r="r" t="t"/>
              <a:pathLst>
                <a:path extrusionOk="0" h="79" w="366">
                  <a:moveTo>
                    <a:pt x="261" y="0"/>
                  </a:moveTo>
                  <a:cubicBezTo>
                    <a:pt x="169" y="0"/>
                    <a:pt x="74" y="21"/>
                    <a:pt x="0" y="79"/>
                  </a:cubicBezTo>
                  <a:cubicBezTo>
                    <a:pt x="84" y="21"/>
                    <a:pt x="189" y="5"/>
                    <a:pt x="290" y="5"/>
                  </a:cubicBezTo>
                  <a:cubicBezTo>
                    <a:pt x="299" y="5"/>
                    <a:pt x="309" y="5"/>
                    <a:pt x="318" y="5"/>
                  </a:cubicBezTo>
                  <a:lnTo>
                    <a:pt x="366" y="9"/>
                  </a:lnTo>
                  <a:cubicBezTo>
                    <a:pt x="350" y="7"/>
                    <a:pt x="334" y="4"/>
                    <a:pt x="318" y="3"/>
                  </a:cubicBezTo>
                  <a:cubicBezTo>
                    <a:pt x="300" y="1"/>
                    <a:pt x="281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3"/>
            <p:cNvSpPr/>
            <p:nvPr/>
          </p:nvSpPr>
          <p:spPr>
            <a:xfrm>
              <a:off x="4940215" y="2959391"/>
              <a:ext cx="83443" cy="67859"/>
            </a:xfrm>
            <a:custGeom>
              <a:rect b="b" l="l" r="r" t="t"/>
              <a:pathLst>
                <a:path extrusionOk="0" fill="none" h="196" w="241">
                  <a:moveTo>
                    <a:pt x="241" y="195"/>
                  </a:moveTo>
                  <a:cubicBezTo>
                    <a:pt x="241" y="195"/>
                    <a:pt x="212" y="50"/>
                    <a:pt x="1" y="0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3"/>
            <p:cNvSpPr/>
            <p:nvPr/>
          </p:nvSpPr>
          <p:spPr>
            <a:xfrm>
              <a:off x="4990073" y="2977048"/>
              <a:ext cx="87598" cy="24235"/>
            </a:xfrm>
            <a:custGeom>
              <a:rect b="b" l="l" r="r" t="t"/>
              <a:pathLst>
                <a:path extrusionOk="0" fill="none" h="70" w="253">
                  <a:moveTo>
                    <a:pt x="0" y="10"/>
                  </a:moveTo>
                  <a:cubicBezTo>
                    <a:pt x="0" y="10"/>
                    <a:pt x="152" y="1"/>
                    <a:pt x="253" y="69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3"/>
            <p:cNvSpPr/>
            <p:nvPr/>
          </p:nvSpPr>
          <p:spPr>
            <a:xfrm>
              <a:off x="4983148" y="3023096"/>
              <a:ext cx="150267" cy="156144"/>
            </a:xfrm>
            <a:custGeom>
              <a:rect b="b" l="l" r="r" t="t"/>
              <a:pathLst>
                <a:path extrusionOk="0" h="451" w="434">
                  <a:moveTo>
                    <a:pt x="189" y="0"/>
                  </a:moveTo>
                  <a:cubicBezTo>
                    <a:pt x="171" y="0"/>
                    <a:pt x="153" y="3"/>
                    <a:pt x="136" y="10"/>
                  </a:cubicBezTo>
                  <a:cubicBezTo>
                    <a:pt x="41" y="46"/>
                    <a:pt x="0" y="171"/>
                    <a:pt x="44" y="290"/>
                  </a:cubicBezTo>
                  <a:cubicBezTo>
                    <a:pt x="81" y="388"/>
                    <a:pt x="164" y="451"/>
                    <a:pt x="246" y="451"/>
                  </a:cubicBezTo>
                  <a:cubicBezTo>
                    <a:pt x="263" y="451"/>
                    <a:pt x="281" y="448"/>
                    <a:pt x="298" y="442"/>
                  </a:cubicBezTo>
                  <a:cubicBezTo>
                    <a:pt x="393" y="406"/>
                    <a:pt x="434" y="281"/>
                    <a:pt x="390" y="161"/>
                  </a:cubicBezTo>
                  <a:cubicBezTo>
                    <a:pt x="353" y="63"/>
                    <a:pt x="27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3"/>
            <p:cNvSpPr/>
            <p:nvPr/>
          </p:nvSpPr>
          <p:spPr>
            <a:xfrm>
              <a:off x="5059320" y="2970124"/>
              <a:ext cx="174504" cy="132601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3"/>
            <p:cNvSpPr/>
            <p:nvPr/>
          </p:nvSpPr>
          <p:spPr>
            <a:xfrm>
              <a:off x="5006346" y="3051485"/>
              <a:ext cx="14888" cy="18696"/>
            </a:xfrm>
            <a:custGeom>
              <a:rect b="b" l="l" r="r" t="t"/>
              <a:pathLst>
                <a:path extrusionOk="0" h="54" w="43">
                  <a:moveTo>
                    <a:pt x="21" y="1"/>
                  </a:moveTo>
                  <a:cubicBezTo>
                    <a:pt x="10" y="1"/>
                    <a:pt x="0" y="12"/>
                    <a:pt x="0" y="27"/>
                  </a:cubicBezTo>
                  <a:cubicBezTo>
                    <a:pt x="0" y="42"/>
                    <a:pt x="10" y="53"/>
                    <a:pt x="21" y="53"/>
                  </a:cubicBezTo>
                  <a:cubicBezTo>
                    <a:pt x="33" y="53"/>
                    <a:pt x="43" y="42"/>
                    <a:pt x="43" y="27"/>
                  </a:cubicBezTo>
                  <a:cubicBezTo>
                    <a:pt x="43" y="12"/>
                    <a:pt x="33" y="1"/>
                    <a:pt x="21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3"/>
            <p:cNvSpPr/>
            <p:nvPr/>
          </p:nvSpPr>
          <p:spPr>
            <a:xfrm>
              <a:off x="5128567" y="2340353"/>
              <a:ext cx="102833" cy="177263"/>
            </a:xfrm>
            <a:custGeom>
              <a:rect b="b" l="l" r="r" t="t"/>
              <a:pathLst>
                <a:path extrusionOk="0" fill="none" h="512" w="297">
                  <a:moveTo>
                    <a:pt x="0" y="1"/>
                  </a:moveTo>
                  <a:cubicBezTo>
                    <a:pt x="0" y="1"/>
                    <a:pt x="39" y="225"/>
                    <a:pt x="297" y="51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3"/>
            <p:cNvSpPr/>
            <p:nvPr/>
          </p:nvSpPr>
          <p:spPr>
            <a:xfrm>
              <a:off x="5255982" y="2548777"/>
              <a:ext cx="11080" cy="45701"/>
            </a:xfrm>
            <a:custGeom>
              <a:rect b="b" l="l" r="r" t="t"/>
              <a:pathLst>
                <a:path extrusionOk="0" fill="none" h="132" w="32">
                  <a:moveTo>
                    <a:pt x="1" y="1"/>
                  </a:moveTo>
                  <a:cubicBezTo>
                    <a:pt x="12" y="28"/>
                    <a:pt x="31" y="80"/>
                    <a:pt x="31" y="13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3"/>
            <p:cNvSpPr/>
            <p:nvPr/>
          </p:nvSpPr>
          <p:spPr>
            <a:xfrm>
              <a:off x="4985226" y="2014216"/>
              <a:ext cx="191816" cy="111828"/>
            </a:xfrm>
            <a:custGeom>
              <a:rect b="b" l="l" r="r" t="t"/>
              <a:pathLst>
                <a:path extrusionOk="0" h="323" w="554">
                  <a:moveTo>
                    <a:pt x="62" y="0"/>
                  </a:moveTo>
                  <a:cubicBezTo>
                    <a:pt x="29" y="0"/>
                    <a:pt x="0" y="28"/>
                    <a:pt x="0" y="61"/>
                  </a:cubicBezTo>
                  <a:lnTo>
                    <a:pt x="0" y="308"/>
                  </a:lnTo>
                  <a:cubicBezTo>
                    <a:pt x="0" y="316"/>
                    <a:pt x="8" y="322"/>
                    <a:pt x="15" y="322"/>
                  </a:cubicBezTo>
                  <a:lnTo>
                    <a:pt x="539" y="322"/>
                  </a:lnTo>
                  <a:cubicBezTo>
                    <a:pt x="547" y="322"/>
                    <a:pt x="553" y="316"/>
                    <a:pt x="553" y="308"/>
                  </a:cubicBezTo>
                  <a:lnTo>
                    <a:pt x="553" y="61"/>
                  </a:lnTo>
                  <a:cubicBezTo>
                    <a:pt x="553" y="28"/>
                    <a:pt x="526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3"/>
            <p:cNvSpPr/>
            <p:nvPr/>
          </p:nvSpPr>
          <p:spPr>
            <a:xfrm>
              <a:off x="501084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3"/>
            <p:cNvSpPr/>
            <p:nvPr/>
          </p:nvSpPr>
          <p:spPr>
            <a:xfrm>
              <a:off x="5039238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3"/>
            <p:cNvSpPr/>
            <p:nvPr/>
          </p:nvSpPr>
          <p:spPr>
            <a:xfrm>
              <a:off x="506693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3"/>
            <p:cNvSpPr/>
            <p:nvPr/>
          </p:nvSpPr>
          <p:spPr>
            <a:xfrm>
              <a:off x="509498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3"/>
            <p:cNvSpPr/>
            <p:nvPr/>
          </p:nvSpPr>
          <p:spPr>
            <a:xfrm>
              <a:off x="5123374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3"/>
            <p:cNvSpPr/>
            <p:nvPr/>
          </p:nvSpPr>
          <p:spPr>
            <a:xfrm>
              <a:off x="515107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3"/>
            <p:cNvSpPr/>
            <p:nvPr/>
          </p:nvSpPr>
          <p:spPr>
            <a:xfrm>
              <a:off x="5059320" y="2970124"/>
              <a:ext cx="174504" cy="132601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3"/>
            <p:cNvSpPr/>
            <p:nvPr/>
          </p:nvSpPr>
          <p:spPr>
            <a:xfrm>
              <a:off x="5101907" y="2979818"/>
              <a:ext cx="38779" cy="22158"/>
            </a:xfrm>
            <a:custGeom>
              <a:rect b="b" l="l" r="r" t="t"/>
              <a:pathLst>
                <a:path extrusionOk="0" h="64" w="112">
                  <a:moveTo>
                    <a:pt x="67" y="1"/>
                  </a:moveTo>
                  <a:cubicBezTo>
                    <a:pt x="62" y="1"/>
                    <a:pt x="56" y="1"/>
                    <a:pt x="51" y="2"/>
                  </a:cubicBezTo>
                  <a:cubicBezTo>
                    <a:pt x="21" y="8"/>
                    <a:pt x="0" y="25"/>
                    <a:pt x="2" y="41"/>
                  </a:cubicBezTo>
                  <a:cubicBezTo>
                    <a:pt x="5" y="55"/>
                    <a:pt x="23" y="64"/>
                    <a:pt x="45" y="64"/>
                  </a:cubicBezTo>
                  <a:cubicBezTo>
                    <a:pt x="50" y="64"/>
                    <a:pt x="56" y="63"/>
                    <a:pt x="61" y="62"/>
                  </a:cubicBezTo>
                  <a:cubicBezTo>
                    <a:pt x="91" y="57"/>
                    <a:pt x="112" y="39"/>
                    <a:pt x="109" y="23"/>
                  </a:cubicBezTo>
                  <a:cubicBezTo>
                    <a:pt x="107" y="10"/>
                    <a:pt x="89" y="1"/>
                    <a:pt x="67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53"/>
          <p:cNvGrpSpPr/>
          <p:nvPr/>
        </p:nvGrpSpPr>
        <p:grpSpPr>
          <a:xfrm>
            <a:off x="6202175" y="3334826"/>
            <a:ext cx="1598243" cy="1203417"/>
            <a:chOff x="8256250" y="407076"/>
            <a:chExt cx="1598243" cy="1203417"/>
          </a:xfrm>
        </p:grpSpPr>
        <p:sp>
          <p:nvSpPr>
            <p:cNvPr id="964" name="Google Shape;964;p53"/>
            <p:cNvSpPr/>
            <p:nvPr/>
          </p:nvSpPr>
          <p:spPr>
            <a:xfrm>
              <a:off x="8362079" y="407076"/>
              <a:ext cx="548840" cy="93848"/>
            </a:xfrm>
            <a:custGeom>
              <a:rect b="b" l="l" r="r" t="t"/>
              <a:pathLst>
                <a:path extrusionOk="0" h="486" w="2842">
                  <a:moveTo>
                    <a:pt x="139" y="0"/>
                  </a:moveTo>
                  <a:cubicBezTo>
                    <a:pt x="64" y="0"/>
                    <a:pt x="4" y="61"/>
                    <a:pt x="4" y="136"/>
                  </a:cubicBezTo>
                  <a:lnTo>
                    <a:pt x="4" y="485"/>
                  </a:lnTo>
                  <a:lnTo>
                    <a:pt x="1" y="486"/>
                  </a:lnTo>
                  <a:lnTo>
                    <a:pt x="2841" y="486"/>
                  </a:lnTo>
                  <a:cubicBezTo>
                    <a:pt x="2839" y="486"/>
                    <a:pt x="2838" y="485"/>
                    <a:pt x="2837" y="485"/>
                  </a:cubicBezTo>
                  <a:lnTo>
                    <a:pt x="2837" y="136"/>
                  </a:lnTo>
                  <a:cubicBezTo>
                    <a:pt x="2837" y="61"/>
                    <a:pt x="2776" y="0"/>
                    <a:pt x="2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3"/>
            <p:cNvSpPr/>
            <p:nvPr/>
          </p:nvSpPr>
          <p:spPr>
            <a:xfrm>
              <a:off x="8256250" y="500731"/>
              <a:ext cx="654668" cy="940216"/>
            </a:xfrm>
            <a:custGeom>
              <a:rect b="b" l="l" r="r" t="t"/>
              <a:pathLst>
                <a:path extrusionOk="0" h="4869" w="3390">
                  <a:moveTo>
                    <a:pt x="549" y="1"/>
                  </a:moveTo>
                  <a:cubicBezTo>
                    <a:pt x="516" y="21"/>
                    <a:pt x="0" y="353"/>
                    <a:pt x="0" y="1087"/>
                  </a:cubicBezTo>
                  <a:lnTo>
                    <a:pt x="0" y="4591"/>
                  </a:lnTo>
                  <a:cubicBezTo>
                    <a:pt x="0" y="4746"/>
                    <a:pt x="124" y="4869"/>
                    <a:pt x="278" y="4869"/>
                  </a:cubicBezTo>
                  <a:lnTo>
                    <a:pt x="3096" y="4869"/>
                  </a:lnTo>
                  <a:lnTo>
                    <a:pt x="3096" y="1087"/>
                  </a:lnTo>
                  <a:cubicBezTo>
                    <a:pt x="3097" y="464"/>
                    <a:pt x="3306" y="108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3"/>
            <p:cNvSpPr/>
            <p:nvPr/>
          </p:nvSpPr>
          <p:spPr>
            <a:xfrm>
              <a:off x="8854145" y="500731"/>
              <a:ext cx="167047" cy="940216"/>
            </a:xfrm>
            <a:custGeom>
              <a:rect b="b" l="l" r="r" t="t"/>
              <a:pathLst>
                <a:path extrusionOk="0" h="4869" w="865">
                  <a:moveTo>
                    <a:pt x="293" y="1"/>
                  </a:moveTo>
                  <a:cubicBezTo>
                    <a:pt x="210" y="106"/>
                    <a:pt x="1" y="463"/>
                    <a:pt x="1" y="1087"/>
                  </a:cubicBezTo>
                  <a:lnTo>
                    <a:pt x="1" y="4869"/>
                  </a:lnTo>
                  <a:lnTo>
                    <a:pt x="544" y="4869"/>
                  </a:lnTo>
                  <a:cubicBezTo>
                    <a:pt x="683" y="4869"/>
                    <a:pt x="807" y="4764"/>
                    <a:pt x="809" y="4626"/>
                  </a:cubicBezTo>
                  <a:lnTo>
                    <a:pt x="809" y="4622"/>
                  </a:lnTo>
                  <a:lnTo>
                    <a:pt x="809" y="1378"/>
                  </a:lnTo>
                  <a:cubicBezTo>
                    <a:pt x="809" y="1377"/>
                    <a:pt x="864" y="314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3"/>
            <p:cNvSpPr/>
            <p:nvPr/>
          </p:nvSpPr>
          <p:spPr>
            <a:xfrm>
              <a:off x="8311868" y="755820"/>
              <a:ext cx="482601" cy="482756"/>
            </a:xfrm>
            <a:custGeom>
              <a:rect b="b" l="l" r="r" t="t"/>
              <a:pathLst>
                <a:path extrusionOk="0" h="2500" w="2499">
                  <a:moveTo>
                    <a:pt x="1250" y="1"/>
                  </a:moveTo>
                  <a:cubicBezTo>
                    <a:pt x="560" y="1"/>
                    <a:pt x="1" y="560"/>
                    <a:pt x="1" y="1249"/>
                  </a:cubicBezTo>
                  <a:cubicBezTo>
                    <a:pt x="1" y="1940"/>
                    <a:pt x="560" y="2499"/>
                    <a:pt x="1250" y="2499"/>
                  </a:cubicBezTo>
                  <a:cubicBezTo>
                    <a:pt x="1939" y="2499"/>
                    <a:pt x="2498" y="1940"/>
                    <a:pt x="2498" y="1249"/>
                  </a:cubicBezTo>
                  <a:cubicBezTo>
                    <a:pt x="2498" y="560"/>
                    <a:pt x="1939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3"/>
            <p:cNvSpPr/>
            <p:nvPr/>
          </p:nvSpPr>
          <p:spPr>
            <a:xfrm>
              <a:off x="8368259" y="917254"/>
              <a:ext cx="50983" cy="140192"/>
            </a:xfrm>
            <a:custGeom>
              <a:rect b="b" l="l" r="r" t="t"/>
              <a:pathLst>
                <a:path extrusionOk="0" h="726" w="264">
                  <a:moveTo>
                    <a:pt x="0" y="1"/>
                  </a:moveTo>
                  <a:lnTo>
                    <a:pt x="0" y="725"/>
                  </a:lnTo>
                  <a:lnTo>
                    <a:pt x="49" y="725"/>
                  </a:lnTo>
                  <a:lnTo>
                    <a:pt x="49" y="401"/>
                  </a:lnTo>
                  <a:lnTo>
                    <a:pt x="252" y="401"/>
                  </a:lnTo>
                  <a:lnTo>
                    <a:pt x="252" y="353"/>
                  </a:lnTo>
                  <a:lnTo>
                    <a:pt x="49" y="353"/>
                  </a:lnTo>
                  <a:lnTo>
                    <a:pt x="49" y="47"/>
                  </a:lnTo>
                  <a:lnTo>
                    <a:pt x="264" y="47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3"/>
            <p:cNvSpPr/>
            <p:nvPr/>
          </p:nvSpPr>
          <p:spPr>
            <a:xfrm>
              <a:off x="8433147" y="917254"/>
              <a:ext cx="49052" cy="140192"/>
            </a:xfrm>
            <a:custGeom>
              <a:rect b="b" l="l" r="r" t="t"/>
              <a:pathLst>
                <a:path extrusionOk="0" h="726" w="254">
                  <a:moveTo>
                    <a:pt x="0" y="1"/>
                  </a:moveTo>
                  <a:lnTo>
                    <a:pt x="0" y="725"/>
                  </a:lnTo>
                  <a:lnTo>
                    <a:pt x="253" y="725"/>
                  </a:lnTo>
                  <a:lnTo>
                    <a:pt x="253" y="679"/>
                  </a:lnTo>
                  <a:lnTo>
                    <a:pt x="49" y="679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3"/>
            <p:cNvSpPr/>
            <p:nvPr/>
          </p:nvSpPr>
          <p:spPr>
            <a:xfrm>
              <a:off x="8491661" y="915130"/>
              <a:ext cx="80916" cy="143861"/>
            </a:xfrm>
            <a:custGeom>
              <a:rect b="b" l="l" r="r" t="t"/>
              <a:pathLst>
                <a:path extrusionOk="0" h="745" w="419">
                  <a:moveTo>
                    <a:pt x="212" y="48"/>
                  </a:moveTo>
                  <a:cubicBezTo>
                    <a:pt x="263" y="48"/>
                    <a:pt x="303" y="74"/>
                    <a:pt x="329" y="129"/>
                  </a:cubicBezTo>
                  <a:cubicBezTo>
                    <a:pt x="355" y="184"/>
                    <a:pt x="368" y="264"/>
                    <a:pt x="368" y="373"/>
                  </a:cubicBezTo>
                  <a:cubicBezTo>
                    <a:pt x="368" y="481"/>
                    <a:pt x="354" y="563"/>
                    <a:pt x="328" y="617"/>
                  </a:cubicBezTo>
                  <a:cubicBezTo>
                    <a:pt x="300" y="671"/>
                    <a:pt x="261" y="699"/>
                    <a:pt x="209" y="699"/>
                  </a:cubicBezTo>
                  <a:cubicBezTo>
                    <a:pt x="157" y="699"/>
                    <a:pt x="118" y="671"/>
                    <a:pt x="92" y="616"/>
                  </a:cubicBezTo>
                  <a:cubicBezTo>
                    <a:pt x="65" y="562"/>
                    <a:pt x="51" y="480"/>
                    <a:pt x="51" y="373"/>
                  </a:cubicBezTo>
                  <a:cubicBezTo>
                    <a:pt x="51" y="266"/>
                    <a:pt x="65" y="185"/>
                    <a:pt x="92" y="131"/>
                  </a:cubicBezTo>
                  <a:cubicBezTo>
                    <a:pt x="118" y="75"/>
                    <a:pt x="160" y="48"/>
                    <a:pt x="212" y="48"/>
                  </a:cubicBezTo>
                  <a:close/>
                  <a:moveTo>
                    <a:pt x="211" y="0"/>
                  </a:moveTo>
                  <a:cubicBezTo>
                    <a:pt x="141" y="0"/>
                    <a:pt x="89" y="32"/>
                    <a:pt x="53" y="92"/>
                  </a:cubicBezTo>
                  <a:cubicBezTo>
                    <a:pt x="18" y="154"/>
                    <a:pt x="1" y="247"/>
                    <a:pt x="1" y="371"/>
                  </a:cubicBezTo>
                  <a:cubicBezTo>
                    <a:pt x="1" y="491"/>
                    <a:pt x="18" y="583"/>
                    <a:pt x="53" y="648"/>
                  </a:cubicBezTo>
                  <a:cubicBezTo>
                    <a:pt x="89" y="712"/>
                    <a:pt x="141" y="745"/>
                    <a:pt x="209" y="745"/>
                  </a:cubicBezTo>
                  <a:cubicBezTo>
                    <a:pt x="276" y="745"/>
                    <a:pt x="329" y="713"/>
                    <a:pt x="365" y="649"/>
                  </a:cubicBezTo>
                  <a:cubicBezTo>
                    <a:pt x="400" y="585"/>
                    <a:pt x="419" y="492"/>
                    <a:pt x="419" y="373"/>
                  </a:cubicBezTo>
                  <a:cubicBezTo>
                    <a:pt x="419" y="253"/>
                    <a:pt x="400" y="162"/>
                    <a:pt x="366" y="96"/>
                  </a:cubicBezTo>
                  <a:cubicBezTo>
                    <a:pt x="330" y="32"/>
                    <a:pt x="278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3"/>
            <p:cNvSpPr/>
            <p:nvPr/>
          </p:nvSpPr>
          <p:spPr>
            <a:xfrm>
              <a:off x="8591890" y="917254"/>
              <a:ext cx="68943" cy="141737"/>
            </a:xfrm>
            <a:custGeom>
              <a:rect b="b" l="l" r="r" t="t"/>
              <a:pathLst>
                <a:path extrusionOk="0" h="734" w="357">
                  <a:moveTo>
                    <a:pt x="1" y="1"/>
                  </a:moveTo>
                  <a:lnTo>
                    <a:pt x="1" y="489"/>
                  </a:lnTo>
                  <a:cubicBezTo>
                    <a:pt x="1" y="568"/>
                    <a:pt x="16" y="628"/>
                    <a:pt x="47" y="670"/>
                  </a:cubicBezTo>
                  <a:cubicBezTo>
                    <a:pt x="78" y="712"/>
                    <a:pt x="123" y="734"/>
                    <a:pt x="181" y="734"/>
                  </a:cubicBezTo>
                  <a:cubicBezTo>
                    <a:pt x="299" y="734"/>
                    <a:pt x="356" y="652"/>
                    <a:pt x="356" y="489"/>
                  </a:cubicBezTo>
                  <a:lnTo>
                    <a:pt x="356" y="1"/>
                  </a:lnTo>
                  <a:lnTo>
                    <a:pt x="307" y="1"/>
                  </a:lnTo>
                  <a:lnTo>
                    <a:pt x="307" y="495"/>
                  </a:lnTo>
                  <a:cubicBezTo>
                    <a:pt x="307" y="558"/>
                    <a:pt x="296" y="606"/>
                    <a:pt x="275" y="639"/>
                  </a:cubicBezTo>
                  <a:cubicBezTo>
                    <a:pt x="254" y="672"/>
                    <a:pt x="223" y="687"/>
                    <a:pt x="181" y="687"/>
                  </a:cubicBezTo>
                  <a:cubicBezTo>
                    <a:pt x="139" y="687"/>
                    <a:pt x="106" y="672"/>
                    <a:pt x="84" y="639"/>
                  </a:cubicBezTo>
                  <a:cubicBezTo>
                    <a:pt x="61" y="606"/>
                    <a:pt x="49" y="559"/>
                    <a:pt x="49" y="496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3"/>
            <p:cNvSpPr/>
            <p:nvPr/>
          </p:nvSpPr>
          <p:spPr>
            <a:xfrm>
              <a:off x="8685166" y="917254"/>
              <a:ext cx="64115" cy="140192"/>
            </a:xfrm>
            <a:custGeom>
              <a:rect b="b" l="l" r="r" t="t"/>
              <a:pathLst>
                <a:path extrusionOk="0" h="726" w="332">
                  <a:moveTo>
                    <a:pt x="103" y="46"/>
                  </a:moveTo>
                  <a:cubicBezTo>
                    <a:pt x="155" y="46"/>
                    <a:pt x="193" y="59"/>
                    <a:pt x="218" y="83"/>
                  </a:cubicBezTo>
                  <a:cubicBezTo>
                    <a:pt x="243" y="107"/>
                    <a:pt x="255" y="147"/>
                    <a:pt x="255" y="201"/>
                  </a:cubicBezTo>
                  <a:cubicBezTo>
                    <a:pt x="255" y="255"/>
                    <a:pt x="243" y="295"/>
                    <a:pt x="219" y="322"/>
                  </a:cubicBezTo>
                  <a:cubicBezTo>
                    <a:pt x="196" y="349"/>
                    <a:pt x="161" y="363"/>
                    <a:pt x="118" y="363"/>
                  </a:cubicBezTo>
                  <a:lnTo>
                    <a:pt x="49" y="363"/>
                  </a:lnTo>
                  <a:lnTo>
                    <a:pt x="49" y="46"/>
                  </a:lnTo>
                  <a:close/>
                  <a:moveTo>
                    <a:pt x="1" y="1"/>
                  </a:moveTo>
                  <a:lnTo>
                    <a:pt x="1" y="725"/>
                  </a:lnTo>
                  <a:lnTo>
                    <a:pt x="49" y="725"/>
                  </a:lnTo>
                  <a:lnTo>
                    <a:pt x="49" y="407"/>
                  </a:lnTo>
                  <a:lnTo>
                    <a:pt x="141" y="407"/>
                  </a:lnTo>
                  <a:lnTo>
                    <a:pt x="277" y="725"/>
                  </a:lnTo>
                  <a:lnTo>
                    <a:pt x="331" y="725"/>
                  </a:lnTo>
                  <a:lnTo>
                    <a:pt x="187" y="397"/>
                  </a:lnTo>
                  <a:cubicBezTo>
                    <a:pt x="229" y="381"/>
                    <a:pt x="259" y="358"/>
                    <a:pt x="277" y="325"/>
                  </a:cubicBezTo>
                  <a:cubicBezTo>
                    <a:pt x="295" y="293"/>
                    <a:pt x="303" y="251"/>
                    <a:pt x="303" y="201"/>
                  </a:cubicBezTo>
                  <a:cubicBezTo>
                    <a:pt x="303" y="133"/>
                    <a:pt x="287" y="84"/>
                    <a:pt x="255" y="51"/>
                  </a:cubicBezTo>
                  <a:cubicBezTo>
                    <a:pt x="222" y="18"/>
                    <a:pt x="170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3"/>
            <p:cNvSpPr/>
            <p:nvPr/>
          </p:nvSpPr>
          <p:spPr>
            <a:xfrm>
              <a:off x="8846613" y="436621"/>
              <a:ext cx="15449" cy="193"/>
            </a:xfrm>
            <a:custGeom>
              <a:rect b="b" l="l" r="r" t="t"/>
              <a:pathLst>
                <a:path extrusionOk="0" fill="none" h="1" w="80">
                  <a:moveTo>
                    <a:pt x="1" y="1"/>
                  </a:moveTo>
                  <a:lnTo>
                    <a:pt x="80" y="1"/>
                  </a:lnTo>
                </a:path>
              </a:pathLst>
            </a:custGeom>
            <a:noFill/>
            <a:ln cap="rnd" cmpd="sng" w="675">
              <a:solidFill>
                <a:srgbClr val="B4D8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3"/>
            <p:cNvSpPr/>
            <p:nvPr/>
          </p:nvSpPr>
          <p:spPr>
            <a:xfrm>
              <a:off x="8668751" y="436621"/>
              <a:ext cx="148894" cy="193"/>
            </a:xfrm>
            <a:custGeom>
              <a:rect b="b" l="l" r="r" t="t"/>
              <a:pathLst>
                <a:path extrusionOk="0" fill="none" h="1" w="771">
                  <a:moveTo>
                    <a:pt x="1" y="1"/>
                  </a:moveTo>
                  <a:lnTo>
                    <a:pt x="770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3"/>
            <p:cNvSpPr/>
            <p:nvPr/>
          </p:nvSpPr>
          <p:spPr>
            <a:xfrm>
              <a:off x="8696753" y="973447"/>
              <a:ext cx="438184" cy="467115"/>
            </a:xfrm>
            <a:custGeom>
              <a:rect b="b" l="l" r="r" t="t"/>
              <a:pathLst>
                <a:path extrusionOk="0" h="2419" w="2269">
                  <a:moveTo>
                    <a:pt x="1" y="0"/>
                  </a:moveTo>
                  <a:lnTo>
                    <a:pt x="274" y="2120"/>
                  </a:lnTo>
                  <a:cubicBezTo>
                    <a:pt x="295" y="2290"/>
                    <a:pt x="441" y="2419"/>
                    <a:pt x="614" y="2419"/>
                  </a:cubicBezTo>
                  <a:lnTo>
                    <a:pt x="1654" y="2419"/>
                  </a:lnTo>
                  <a:cubicBezTo>
                    <a:pt x="1826" y="2419"/>
                    <a:pt x="1972" y="2290"/>
                    <a:pt x="1996" y="2120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3"/>
            <p:cNvSpPr/>
            <p:nvPr/>
          </p:nvSpPr>
          <p:spPr>
            <a:xfrm>
              <a:off x="8673193" y="909144"/>
              <a:ext cx="484725" cy="100027"/>
            </a:xfrm>
            <a:custGeom>
              <a:rect b="b" l="l" r="r" t="t"/>
              <a:pathLst>
                <a:path extrusionOk="0" h="518" w="2510">
                  <a:moveTo>
                    <a:pt x="1" y="1"/>
                  </a:moveTo>
                  <a:lnTo>
                    <a:pt x="1" y="305"/>
                  </a:lnTo>
                  <a:cubicBezTo>
                    <a:pt x="1" y="423"/>
                    <a:pt x="563" y="518"/>
                    <a:pt x="1255" y="518"/>
                  </a:cubicBezTo>
                  <a:cubicBezTo>
                    <a:pt x="1947" y="518"/>
                    <a:pt x="2510" y="422"/>
                    <a:pt x="2510" y="305"/>
                  </a:cubicBezTo>
                  <a:lnTo>
                    <a:pt x="25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3"/>
            <p:cNvSpPr/>
            <p:nvPr/>
          </p:nvSpPr>
          <p:spPr>
            <a:xfrm>
              <a:off x="8673193" y="868013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3"/>
            <p:cNvSpPr/>
            <p:nvPr/>
          </p:nvSpPr>
          <p:spPr>
            <a:xfrm>
              <a:off x="8806638" y="1099737"/>
              <a:ext cx="225368" cy="224192"/>
            </a:xfrm>
            <a:custGeom>
              <a:rect b="b" l="l" r="r" t="t"/>
              <a:pathLst>
                <a:path extrusionOk="0" h="1161" w="1167">
                  <a:moveTo>
                    <a:pt x="460" y="0"/>
                  </a:moveTo>
                  <a:cubicBezTo>
                    <a:pt x="319" y="0"/>
                    <a:pt x="201" y="71"/>
                    <a:pt x="124" y="254"/>
                  </a:cubicBezTo>
                  <a:cubicBezTo>
                    <a:pt x="0" y="541"/>
                    <a:pt x="36" y="1031"/>
                    <a:pt x="290" y="1139"/>
                  </a:cubicBezTo>
                  <a:cubicBezTo>
                    <a:pt x="325" y="1154"/>
                    <a:pt x="362" y="1161"/>
                    <a:pt x="401" y="1161"/>
                  </a:cubicBezTo>
                  <a:cubicBezTo>
                    <a:pt x="644" y="1161"/>
                    <a:pt x="939" y="893"/>
                    <a:pt x="1045" y="646"/>
                  </a:cubicBezTo>
                  <a:cubicBezTo>
                    <a:pt x="1167" y="359"/>
                    <a:pt x="977" y="172"/>
                    <a:pt x="724" y="63"/>
                  </a:cubicBezTo>
                  <a:cubicBezTo>
                    <a:pt x="630" y="24"/>
                    <a:pt x="541" y="0"/>
                    <a:pt x="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3"/>
            <p:cNvSpPr/>
            <p:nvPr/>
          </p:nvSpPr>
          <p:spPr>
            <a:xfrm>
              <a:off x="8912081" y="1100702"/>
              <a:ext cx="79951" cy="52524"/>
            </a:xfrm>
            <a:custGeom>
              <a:rect b="b" l="l" r="r" t="t"/>
              <a:pathLst>
                <a:path extrusionOk="0" h="272" w="414">
                  <a:moveTo>
                    <a:pt x="16" y="1"/>
                  </a:moveTo>
                  <a:cubicBezTo>
                    <a:pt x="6" y="1"/>
                    <a:pt x="1" y="14"/>
                    <a:pt x="10" y="20"/>
                  </a:cubicBezTo>
                  <a:lnTo>
                    <a:pt x="93" y="83"/>
                  </a:lnTo>
                  <a:cubicBezTo>
                    <a:pt x="100" y="88"/>
                    <a:pt x="99" y="98"/>
                    <a:pt x="90" y="103"/>
                  </a:cubicBezTo>
                  <a:lnTo>
                    <a:pt x="22" y="171"/>
                  </a:lnTo>
                  <a:cubicBezTo>
                    <a:pt x="10" y="176"/>
                    <a:pt x="14" y="193"/>
                    <a:pt x="27" y="193"/>
                  </a:cubicBezTo>
                  <a:lnTo>
                    <a:pt x="160" y="136"/>
                  </a:lnTo>
                  <a:cubicBezTo>
                    <a:pt x="165" y="136"/>
                    <a:pt x="170" y="139"/>
                    <a:pt x="172" y="145"/>
                  </a:cubicBezTo>
                  <a:lnTo>
                    <a:pt x="202" y="263"/>
                  </a:lnTo>
                  <a:cubicBezTo>
                    <a:pt x="204" y="268"/>
                    <a:pt x="209" y="271"/>
                    <a:pt x="213" y="271"/>
                  </a:cubicBezTo>
                  <a:cubicBezTo>
                    <a:pt x="217" y="271"/>
                    <a:pt x="221" y="269"/>
                    <a:pt x="223" y="266"/>
                  </a:cubicBezTo>
                  <a:lnTo>
                    <a:pt x="273" y="185"/>
                  </a:lnTo>
                  <a:cubicBezTo>
                    <a:pt x="275" y="182"/>
                    <a:pt x="279" y="179"/>
                    <a:pt x="283" y="179"/>
                  </a:cubicBezTo>
                  <a:cubicBezTo>
                    <a:pt x="284" y="179"/>
                    <a:pt x="284" y="179"/>
                    <a:pt x="285" y="179"/>
                  </a:cubicBezTo>
                  <a:lnTo>
                    <a:pt x="396" y="204"/>
                  </a:lnTo>
                  <a:cubicBezTo>
                    <a:pt x="396" y="204"/>
                    <a:pt x="397" y="204"/>
                    <a:pt x="398" y="204"/>
                  </a:cubicBezTo>
                  <a:cubicBezTo>
                    <a:pt x="408" y="204"/>
                    <a:pt x="414" y="190"/>
                    <a:pt x="405" y="184"/>
                  </a:cubicBezTo>
                  <a:lnTo>
                    <a:pt x="280" y="90"/>
                  </a:lnTo>
                  <a:cubicBezTo>
                    <a:pt x="279" y="90"/>
                    <a:pt x="279" y="89"/>
                    <a:pt x="278" y="89"/>
                  </a:cubicBezTo>
                  <a:lnTo>
                    <a:pt x="164" y="40"/>
                  </a:lnTo>
                  <a:lnTo>
                    <a:pt x="163" y="40"/>
                  </a:lnTo>
                  <a:lnTo>
                    <a:pt x="20" y="1"/>
                  </a:lnTo>
                  <a:cubicBezTo>
                    <a:pt x="18" y="1"/>
                    <a:pt x="17" y="1"/>
                    <a:pt x="16" y="1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3"/>
            <p:cNvSpPr/>
            <p:nvPr/>
          </p:nvSpPr>
          <p:spPr>
            <a:xfrm>
              <a:off x="8942786" y="1070578"/>
              <a:ext cx="29161" cy="60827"/>
            </a:xfrm>
            <a:custGeom>
              <a:rect b="b" l="l" r="r" t="t"/>
              <a:pathLst>
                <a:path extrusionOk="0" h="315" w="151">
                  <a:moveTo>
                    <a:pt x="30" y="0"/>
                  </a:moveTo>
                  <a:cubicBezTo>
                    <a:pt x="22" y="0"/>
                    <a:pt x="15" y="3"/>
                    <a:pt x="10" y="10"/>
                  </a:cubicBezTo>
                  <a:cubicBezTo>
                    <a:pt x="1" y="22"/>
                    <a:pt x="1" y="39"/>
                    <a:pt x="13" y="48"/>
                  </a:cubicBezTo>
                  <a:cubicBezTo>
                    <a:pt x="108" y="129"/>
                    <a:pt x="32" y="269"/>
                    <a:pt x="30" y="274"/>
                  </a:cubicBezTo>
                  <a:cubicBezTo>
                    <a:pt x="25" y="282"/>
                    <a:pt x="25" y="291"/>
                    <a:pt x="29" y="300"/>
                  </a:cubicBezTo>
                  <a:cubicBezTo>
                    <a:pt x="31" y="305"/>
                    <a:pt x="35" y="308"/>
                    <a:pt x="41" y="311"/>
                  </a:cubicBezTo>
                  <a:cubicBezTo>
                    <a:pt x="45" y="313"/>
                    <a:pt x="49" y="315"/>
                    <a:pt x="54" y="315"/>
                  </a:cubicBezTo>
                  <a:cubicBezTo>
                    <a:pt x="63" y="315"/>
                    <a:pt x="73" y="309"/>
                    <a:pt x="78" y="301"/>
                  </a:cubicBezTo>
                  <a:cubicBezTo>
                    <a:pt x="111" y="237"/>
                    <a:pt x="150" y="95"/>
                    <a:pt x="48" y="7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3"/>
            <p:cNvSpPr/>
            <p:nvPr/>
          </p:nvSpPr>
          <p:spPr>
            <a:xfrm>
              <a:off x="8970016" y="1187599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2" y="1"/>
                  </a:moveTo>
                  <a:cubicBezTo>
                    <a:pt x="41" y="1"/>
                    <a:pt x="14" y="47"/>
                    <a:pt x="7" y="63"/>
                  </a:cubicBezTo>
                  <a:cubicBezTo>
                    <a:pt x="1" y="80"/>
                    <a:pt x="4" y="97"/>
                    <a:pt x="15" y="101"/>
                  </a:cubicBezTo>
                  <a:cubicBezTo>
                    <a:pt x="16" y="102"/>
                    <a:pt x="18" y="102"/>
                    <a:pt x="19" y="102"/>
                  </a:cubicBezTo>
                  <a:cubicBezTo>
                    <a:pt x="29" y="102"/>
                    <a:pt x="39" y="92"/>
                    <a:pt x="44" y="78"/>
                  </a:cubicBezTo>
                  <a:cubicBezTo>
                    <a:pt x="51" y="60"/>
                    <a:pt x="63" y="4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3"/>
            <p:cNvSpPr/>
            <p:nvPr/>
          </p:nvSpPr>
          <p:spPr>
            <a:xfrm>
              <a:off x="8934482" y="1176592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0"/>
                  </a:moveTo>
                  <a:cubicBezTo>
                    <a:pt x="40" y="0"/>
                    <a:pt x="14" y="46"/>
                    <a:pt x="7" y="62"/>
                  </a:cubicBezTo>
                  <a:cubicBezTo>
                    <a:pt x="1" y="79"/>
                    <a:pt x="4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4" y="77"/>
                  </a:cubicBezTo>
                  <a:cubicBezTo>
                    <a:pt x="51" y="59"/>
                    <a:pt x="62" y="5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3"/>
            <p:cNvSpPr/>
            <p:nvPr/>
          </p:nvSpPr>
          <p:spPr>
            <a:xfrm>
              <a:off x="8903004" y="1155157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7" y="63"/>
                  </a:cubicBezTo>
                  <a:cubicBezTo>
                    <a:pt x="0" y="80"/>
                    <a:pt x="4" y="96"/>
                    <a:pt x="14" y="101"/>
                  </a:cubicBezTo>
                  <a:cubicBezTo>
                    <a:pt x="16" y="101"/>
                    <a:pt x="17" y="102"/>
                    <a:pt x="19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1" y="60"/>
                    <a:pt x="63" y="6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3"/>
            <p:cNvSpPr/>
            <p:nvPr/>
          </p:nvSpPr>
          <p:spPr>
            <a:xfrm>
              <a:off x="8865925" y="1147626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0"/>
                  </a:moveTo>
                  <a:cubicBezTo>
                    <a:pt x="39" y="0"/>
                    <a:pt x="13" y="45"/>
                    <a:pt x="7" y="62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3"/>
            <p:cNvSpPr/>
            <p:nvPr/>
          </p:nvSpPr>
          <p:spPr>
            <a:xfrm>
              <a:off x="8942207" y="1213088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1"/>
                  </a:moveTo>
                  <a:cubicBezTo>
                    <a:pt x="39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2"/>
                    <a:pt x="18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8904935" y="1205557"/>
              <a:ext cx="12360" cy="19696"/>
            </a:xfrm>
            <a:custGeom>
              <a:rect b="b" l="l" r="r" t="t"/>
              <a:pathLst>
                <a:path extrusionOk="0" h="102" w="64">
                  <a:moveTo>
                    <a:pt x="51" y="1"/>
                  </a:moveTo>
                  <a:cubicBezTo>
                    <a:pt x="40" y="1"/>
                    <a:pt x="14" y="45"/>
                    <a:pt x="7" y="62"/>
                  </a:cubicBezTo>
                  <a:cubicBezTo>
                    <a:pt x="1" y="80"/>
                    <a:pt x="3" y="96"/>
                    <a:pt x="15" y="101"/>
                  </a:cubicBezTo>
                  <a:cubicBezTo>
                    <a:pt x="16" y="101"/>
                    <a:pt x="17" y="101"/>
                    <a:pt x="18" y="101"/>
                  </a:cubicBezTo>
                  <a:cubicBezTo>
                    <a:pt x="28" y="101"/>
                    <a:pt x="39" y="91"/>
                    <a:pt x="44" y="76"/>
                  </a:cubicBezTo>
                  <a:cubicBezTo>
                    <a:pt x="51" y="60"/>
                    <a:pt x="63" y="3"/>
                    <a:pt x="53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3"/>
            <p:cNvSpPr/>
            <p:nvPr/>
          </p:nvSpPr>
          <p:spPr>
            <a:xfrm>
              <a:off x="8910729" y="1240123"/>
              <a:ext cx="11780" cy="19696"/>
            </a:xfrm>
            <a:custGeom>
              <a:rect b="b" l="l" r="r" t="t"/>
              <a:pathLst>
                <a:path extrusionOk="0" h="102" w="61">
                  <a:moveTo>
                    <a:pt x="50" y="1"/>
                  </a:moveTo>
                  <a:cubicBezTo>
                    <a:pt x="39" y="1"/>
                    <a:pt x="13" y="45"/>
                    <a:pt x="7" y="62"/>
                  </a:cubicBezTo>
                  <a:cubicBezTo>
                    <a:pt x="0" y="80"/>
                    <a:pt x="3" y="96"/>
                    <a:pt x="13" y="101"/>
                  </a:cubicBezTo>
                  <a:cubicBezTo>
                    <a:pt x="14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0" y="6"/>
                    <a:pt x="51" y="1"/>
                  </a:cubicBezTo>
                  <a:cubicBezTo>
                    <a:pt x="51" y="1"/>
                    <a:pt x="50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3"/>
            <p:cNvSpPr/>
            <p:nvPr/>
          </p:nvSpPr>
          <p:spPr>
            <a:xfrm>
              <a:off x="8875774" y="1273916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0"/>
                  </a:moveTo>
                  <a:cubicBezTo>
                    <a:pt x="40" y="0"/>
                    <a:pt x="14" y="45"/>
                    <a:pt x="8" y="63"/>
                  </a:cubicBezTo>
                  <a:cubicBezTo>
                    <a:pt x="0" y="79"/>
                    <a:pt x="3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5" y="76"/>
                  </a:cubicBezTo>
                  <a:cubicBezTo>
                    <a:pt x="51" y="59"/>
                    <a:pt x="62" y="3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3"/>
            <p:cNvSpPr/>
            <p:nvPr/>
          </p:nvSpPr>
          <p:spPr>
            <a:xfrm>
              <a:off x="8873264" y="1232399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1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8" y="102"/>
                    <a:pt x="38" y="92"/>
                    <a:pt x="44" y="78"/>
                  </a:cubicBezTo>
                  <a:cubicBezTo>
                    <a:pt x="50" y="60"/>
                    <a:pt x="62" y="4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3"/>
            <p:cNvSpPr/>
            <p:nvPr/>
          </p:nvSpPr>
          <p:spPr>
            <a:xfrm>
              <a:off x="8841013" y="1206523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0" y="1"/>
                    <a:pt x="14" y="46"/>
                    <a:pt x="7" y="62"/>
                  </a:cubicBezTo>
                  <a:cubicBezTo>
                    <a:pt x="0" y="80"/>
                    <a:pt x="3" y="97"/>
                    <a:pt x="14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7" y="102"/>
                    <a:pt x="38" y="92"/>
                    <a:pt x="43" y="77"/>
                  </a:cubicBezTo>
                  <a:cubicBezTo>
                    <a:pt x="51" y="60"/>
                    <a:pt x="61" y="6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3"/>
            <p:cNvSpPr/>
            <p:nvPr/>
          </p:nvSpPr>
          <p:spPr>
            <a:xfrm>
              <a:off x="8943366" y="1250357"/>
              <a:ext cx="11973" cy="19503"/>
            </a:xfrm>
            <a:custGeom>
              <a:rect b="b" l="l" r="r" t="t"/>
              <a:pathLst>
                <a:path extrusionOk="0" h="101" w="62">
                  <a:moveTo>
                    <a:pt x="51" y="0"/>
                  </a:moveTo>
                  <a:cubicBezTo>
                    <a:pt x="40" y="0"/>
                    <a:pt x="13" y="45"/>
                    <a:pt x="7" y="61"/>
                  </a:cubicBezTo>
                  <a:cubicBezTo>
                    <a:pt x="1" y="79"/>
                    <a:pt x="3" y="96"/>
                    <a:pt x="14" y="100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9" y="91"/>
                    <a:pt x="44" y="76"/>
                  </a:cubicBezTo>
                  <a:cubicBezTo>
                    <a:pt x="50" y="59"/>
                    <a:pt x="62" y="2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3"/>
            <p:cNvSpPr/>
            <p:nvPr/>
          </p:nvSpPr>
          <p:spPr>
            <a:xfrm>
              <a:off x="8873650" y="1184123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8" y="62"/>
                  </a:cubicBezTo>
                  <a:cubicBezTo>
                    <a:pt x="1" y="80"/>
                    <a:pt x="4" y="97"/>
                    <a:pt x="14" y="101"/>
                  </a:cubicBezTo>
                  <a:cubicBezTo>
                    <a:pt x="16" y="102"/>
                    <a:pt x="17" y="102"/>
                    <a:pt x="18" y="102"/>
                  </a:cubicBezTo>
                  <a:cubicBezTo>
                    <a:pt x="28" y="102"/>
                    <a:pt x="39" y="92"/>
                    <a:pt x="45" y="77"/>
                  </a:cubicBezTo>
                  <a:cubicBezTo>
                    <a:pt x="51" y="60"/>
                    <a:pt x="63" y="3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3"/>
            <p:cNvSpPr/>
            <p:nvPr/>
          </p:nvSpPr>
          <p:spPr>
            <a:xfrm>
              <a:off x="9061168" y="1092399"/>
              <a:ext cx="20084" cy="153903"/>
            </a:xfrm>
            <a:custGeom>
              <a:rect b="b" l="l" r="r" t="t"/>
              <a:pathLst>
                <a:path extrusionOk="0" fill="none" h="797" w="104">
                  <a:moveTo>
                    <a:pt x="104" y="0"/>
                  </a:moveTo>
                  <a:lnTo>
                    <a:pt x="0" y="796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3"/>
            <p:cNvSpPr/>
            <p:nvPr/>
          </p:nvSpPr>
          <p:spPr>
            <a:xfrm>
              <a:off x="9086660" y="1035434"/>
              <a:ext cx="1931" cy="15641"/>
            </a:xfrm>
            <a:custGeom>
              <a:rect b="b" l="l" r="r" t="t"/>
              <a:pathLst>
                <a:path extrusionOk="0" fill="none" h="81" w="10">
                  <a:moveTo>
                    <a:pt x="10" y="0"/>
                  </a:moveTo>
                  <a:lnTo>
                    <a:pt x="0" y="80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3"/>
            <p:cNvSpPr/>
            <p:nvPr/>
          </p:nvSpPr>
          <p:spPr>
            <a:xfrm>
              <a:off x="8717996" y="1213088"/>
              <a:ext cx="1136496" cy="397405"/>
            </a:xfrm>
            <a:custGeom>
              <a:rect b="b" l="l" r="r" t="t"/>
              <a:pathLst>
                <a:path extrusionOk="0" h="2058" w="5885">
                  <a:moveTo>
                    <a:pt x="4033" y="1"/>
                  </a:moveTo>
                  <a:cubicBezTo>
                    <a:pt x="3725" y="1"/>
                    <a:pt x="3426" y="20"/>
                    <a:pt x="3183" y="42"/>
                  </a:cubicBezTo>
                  <a:cubicBezTo>
                    <a:pt x="3559" y="460"/>
                    <a:pt x="3569" y="873"/>
                    <a:pt x="3531" y="1105"/>
                  </a:cubicBezTo>
                  <a:cubicBezTo>
                    <a:pt x="3526" y="1135"/>
                    <a:pt x="3502" y="1151"/>
                    <a:pt x="3477" y="1151"/>
                  </a:cubicBezTo>
                  <a:cubicBezTo>
                    <a:pt x="3457" y="1151"/>
                    <a:pt x="3436" y="1139"/>
                    <a:pt x="3427" y="1115"/>
                  </a:cubicBezTo>
                  <a:cubicBezTo>
                    <a:pt x="3197" y="431"/>
                    <a:pt x="2785" y="183"/>
                    <a:pt x="2638" y="112"/>
                  </a:cubicBezTo>
                  <a:cubicBezTo>
                    <a:pt x="2467" y="143"/>
                    <a:pt x="2295" y="181"/>
                    <a:pt x="2127" y="228"/>
                  </a:cubicBezTo>
                  <a:cubicBezTo>
                    <a:pt x="2096" y="236"/>
                    <a:pt x="2068" y="246"/>
                    <a:pt x="2038" y="254"/>
                  </a:cubicBezTo>
                  <a:cubicBezTo>
                    <a:pt x="2333" y="601"/>
                    <a:pt x="2341" y="939"/>
                    <a:pt x="2309" y="1131"/>
                  </a:cubicBezTo>
                  <a:cubicBezTo>
                    <a:pt x="2305" y="1157"/>
                    <a:pt x="2284" y="1170"/>
                    <a:pt x="2263" y="1170"/>
                  </a:cubicBezTo>
                  <a:cubicBezTo>
                    <a:pt x="2245" y="1170"/>
                    <a:pt x="2228" y="1160"/>
                    <a:pt x="2221" y="1139"/>
                  </a:cubicBezTo>
                  <a:cubicBezTo>
                    <a:pt x="2074" y="707"/>
                    <a:pt x="1844" y="480"/>
                    <a:pt x="1684" y="367"/>
                  </a:cubicBezTo>
                  <a:cubicBezTo>
                    <a:pt x="0" y="947"/>
                    <a:pt x="301" y="1626"/>
                    <a:pt x="301" y="1626"/>
                  </a:cubicBezTo>
                  <a:cubicBezTo>
                    <a:pt x="301" y="1626"/>
                    <a:pt x="392" y="2057"/>
                    <a:pt x="1794" y="2057"/>
                  </a:cubicBezTo>
                  <a:cubicBezTo>
                    <a:pt x="2204" y="2057"/>
                    <a:pt x="2726" y="2020"/>
                    <a:pt x="3391" y="1925"/>
                  </a:cubicBezTo>
                  <a:cubicBezTo>
                    <a:pt x="4950" y="1701"/>
                    <a:pt x="5531" y="1312"/>
                    <a:pt x="5744" y="1031"/>
                  </a:cubicBezTo>
                  <a:cubicBezTo>
                    <a:pt x="5869" y="870"/>
                    <a:pt x="5885" y="651"/>
                    <a:pt x="5771" y="483"/>
                  </a:cubicBezTo>
                  <a:cubicBezTo>
                    <a:pt x="5568" y="178"/>
                    <a:pt x="5038" y="52"/>
                    <a:pt x="4473" y="15"/>
                  </a:cubicBezTo>
                  <a:lnTo>
                    <a:pt x="4473" y="15"/>
                  </a:lnTo>
                  <a:cubicBezTo>
                    <a:pt x="4664" y="310"/>
                    <a:pt x="4665" y="586"/>
                    <a:pt x="4639" y="752"/>
                  </a:cubicBezTo>
                  <a:cubicBezTo>
                    <a:pt x="4635" y="778"/>
                    <a:pt x="4614" y="791"/>
                    <a:pt x="4594" y="791"/>
                  </a:cubicBezTo>
                  <a:cubicBezTo>
                    <a:pt x="4576" y="791"/>
                    <a:pt x="4558" y="781"/>
                    <a:pt x="4552" y="760"/>
                  </a:cubicBezTo>
                  <a:cubicBezTo>
                    <a:pt x="4412" y="344"/>
                    <a:pt x="4192" y="117"/>
                    <a:pt x="4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3"/>
            <p:cNvSpPr/>
            <p:nvPr/>
          </p:nvSpPr>
          <p:spPr>
            <a:xfrm>
              <a:off x="9227250" y="1221199"/>
              <a:ext cx="179986" cy="214344"/>
            </a:xfrm>
            <a:custGeom>
              <a:rect b="b" l="l" r="r" t="t"/>
              <a:pathLst>
                <a:path extrusionOk="0" h="1110" w="932">
                  <a:moveTo>
                    <a:pt x="545" y="1"/>
                  </a:moveTo>
                  <a:cubicBezTo>
                    <a:pt x="530" y="2"/>
                    <a:pt x="514" y="4"/>
                    <a:pt x="500" y="5"/>
                  </a:cubicBezTo>
                  <a:cubicBezTo>
                    <a:pt x="332" y="21"/>
                    <a:pt x="166" y="43"/>
                    <a:pt x="1" y="72"/>
                  </a:cubicBezTo>
                  <a:cubicBezTo>
                    <a:pt x="148" y="141"/>
                    <a:pt x="560" y="390"/>
                    <a:pt x="790" y="1074"/>
                  </a:cubicBezTo>
                  <a:cubicBezTo>
                    <a:pt x="799" y="1098"/>
                    <a:pt x="820" y="1110"/>
                    <a:pt x="841" y="1110"/>
                  </a:cubicBezTo>
                  <a:cubicBezTo>
                    <a:pt x="865" y="1110"/>
                    <a:pt x="889" y="1094"/>
                    <a:pt x="894" y="1064"/>
                  </a:cubicBezTo>
                  <a:cubicBezTo>
                    <a:pt x="931" y="832"/>
                    <a:pt x="922" y="418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3"/>
            <p:cNvSpPr/>
            <p:nvPr/>
          </p:nvSpPr>
          <p:spPr>
            <a:xfrm>
              <a:off x="9043208" y="1262137"/>
              <a:ext cx="126878" cy="176882"/>
            </a:xfrm>
            <a:custGeom>
              <a:rect b="b" l="l" r="r" t="t"/>
              <a:pathLst>
                <a:path extrusionOk="0" h="916" w="657">
                  <a:moveTo>
                    <a:pt x="355" y="0"/>
                  </a:moveTo>
                  <a:cubicBezTo>
                    <a:pt x="228" y="37"/>
                    <a:pt x="110" y="74"/>
                    <a:pt x="1" y="113"/>
                  </a:cubicBezTo>
                  <a:cubicBezTo>
                    <a:pt x="160" y="226"/>
                    <a:pt x="391" y="453"/>
                    <a:pt x="538" y="885"/>
                  </a:cubicBezTo>
                  <a:cubicBezTo>
                    <a:pt x="545" y="906"/>
                    <a:pt x="563" y="916"/>
                    <a:pt x="581" y="916"/>
                  </a:cubicBezTo>
                  <a:cubicBezTo>
                    <a:pt x="602" y="916"/>
                    <a:pt x="623" y="902"/>
                    <a:pt x="626" y="877"/>
                  </a:cubicBezTo>
                  <a:cubicBezTo>
                    <a:pt x="657" y="685"/>
                    <a:pt x="649" y="347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3"/>
            <p:cNvSpPr/>
            <p:nvPr/>
          </p:nvSpPr>
          <p:spPr>
            <a:xfrm>
              <a:off x="9496650" y="1213281"/>
              <a:ext cx="122436" cy="152551"/>
            </a:xfrm>
            <a:custGeom>
              <a:rect b="b" l="l" r="r" t="t"/>
              <a:pathLst>
                <a:path extrusionOk="0" h="790" w="634">
                  <a:moveTo>
                    <a:pt x="1" y="1"/>
                  </a:moveTo>
                  <a:cubicBezTo>
                    <a:pt x="160" y="119"/>
                    <a:pt x="379" y="345"/>
                    <a:pt x="520" y="759"/>
                  </a:cubicBezTo>
                  <a:cubicBezTo>
                    <a:pt x="527" y="780"/>
                    <a:pt x="545" y="790"/>
                    <a:pt x="563" y="790"/>
                  </a:cubicBezTo>
                  <a:cubicBezTo>
                    <a:pt x="583" y="790"/>
                    <a:pt x="604" y="776"/>
                    <a:pt x="607" y="751"/>
                  </a:cubicBezTo>
                  <a:cubicBezTo>
                    <a:pt x="633" y="585"/>
                    <a:pt x="632" y="309"/>
                    <a:pt x="441" y="14"/>
                  </a:cubicBezTo>
                  <a:cubicBezTo>
                    <a:pt x="294" y="5"/>
                    <a:pt x="14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3"/>
            <p:cNvSpPr/>
            <p:nvPr/>
          </p:nvSpPr>
          <p:spPr>
            <a:xfrm>
              <a:off x="9747511" y="1282412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3"/>
            <p:cNvSpPr/>
            <p:nvPr/>
          </p:nvSpPr>
          <p:spPr>
            <a:xfrm>
              <a:off x="9244631" y="1294578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0" y="16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3" y="50"/>
                    <a:pt x="63" y="32"/>
                  </a:cubicBezTo>
                  <a:cubicBezTo>
                    <a:pt x="63" y="1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3"/>
            <p:cNvSpPr/>
            <p:nvPr/>
          </p:nvSpPr>
          <p:spPr>
            <a:xfrm>
              <a:off x="9496457" y="1258275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0"/>
                  </a:moveTo>
                  <a:cubicBezTo>
                    <a:pt x="14" y="0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3"/>
            <p:cNvSpPr/>
            <p:nvPr/>
          </p:nvSpPr>
          <p:spPr>
            <a:xfrm>
              <a:off x="9701935" y="1266578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1"/>
                  </a:moveTo>
                  <a:cubicBezTo>
                    <a:pt x="10" y="1"/>
                    <a:pt x="1" y="9"/>
                    <a:pt x="1" y="22"/>
                  </a:cubicBezTo>
                  <a:cubicBezTo>
                    <a:pt x="1" y="33"/>
                    <a:pt x="10" y="43"/>
                    <a:pt x="22" y="43"/>
                  </a:cubicBezTo>
                  <a:cubicBezTo>
                    <a:pt x="34" y="43"/>
                    <a:pt x="43" y="33"/>
                    <a:pt x="43" y="22"/>
                  </a:cubicBezTo>
                  <a:cubicBezTo>
                    <a:pt x="43" y="9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3"/>
            <p:cNvSpPr/>
            <p:nvPr/>
          </p:nvSpPr>
          <p:spPr>
            <a:xfrm>
              <a:off x="9525425" y="1277392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3"/>
            <p:cNvSpPr/>
            <p:nvPr/>
          </p:nvSpPr>
          <p:spPr>
            <a:xfrm>
              <a:off x="9412451" y="1273337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10"/>
                    <a:pt x="33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3"/>
            <p:cNvSpPr/>
            <p:nvPr/>
          </p:nvSpPr>
          <p:spPr>
            <a:xfrm>
              <a:off x="9732062" y="1312923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1"/>
                  </a:moveTo>
                  <a:cubicBezTo>
                    <a:pt x="9" y="1"/>
                    <a:pt x="1" y="10"/>
                    <a:pt x="1" y="22"/>
                  </a:cubicBezTo>
                  <a:cubicBezTo>
                    <a:pt x="1" y="33"/>
                    <a:pt x="9" y="43"/>
                    <a:pt x="22" y="43"/>
                  </a:cubicBezTo>
                  <a:cubicBezTo>
                    <a:pt x="33" y="43"/>
                    <a:pt x="43" y="33"/>
                    <a:pt x="43" y="22"/>
                  </a:cubicBezTo>
                  <a:cubicBezTo>
                    <a:pt x="43" y="10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3"/>
            <p:cNvSpPr/>
            <p:nvPr/>
          </p:nvSpPr>
          <p:spPr>
            <a:xfrm>
              <a:off x="9197703" y="1346523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4" y="42"/>
                    <a:pt x="43" y="33"/>
                    <a:pt x="43" y="21"/>
                  </a:cubicBezTo>
                  <a:cubicBezTo>
                    <a:pt x="43" y="10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3"/>
            <p:cNvSpPr/>
            <p:nvPr/>
          </p:nvSpPr>
          <p:spPr>
            <a:xfrm>
              <a:off x="8666718" y="868988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08" name="Google Shape;1008;p5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53175" y="761398"/>
            <a:ext cx="3602700" cy="4089900"/>
          </a:xfrm>
          <a:prstGeom prst="roundRect">
            <a:avLst>
              <a:gd fmla="val 1063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4"/>
          <p:cNvSpPr txBox="1"/>
          <p:nvPr>
            <p:ph type="title"/>
          </p:nvPr>
        </p:nvSpPr>
        <p:spPr>
          <a:xfrm>
            <a:off x="270900" y="2084700"/>
            <a:ext cx="53676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THANK YOU</a:t>
            </a:r>
            <a:endParaRPr sz="7300"/>
          </a:p>
        </p:txBody>
      </p:sp>
      <p:grpSp>
        <p:nvGrpSpPr>
          <p:cNvPr id="1014" name="Google Shape;1014;p54"/>
          <p:cNvGrpSpPr/>
          <p:nvPr/>
        </p:nvGrpSpPr>
        <p:grpSpPr>
          <a:xfrm>
            <a:off x="4070368" y="3790238"/>
            <a:ext cx="1003276" cy="702206"/>
            <a:chOff x="7349515" y="5606053"/>
            <a:chExt cx="322898" cy="226015"/>
          </a:xfrm>
        </p:grpSpPr>
        <p:sp>
          <p:nvSpPr>
            <p:cNvPr id="1015" name="Google Shape;1015;p54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7349515" y="5636346"/>
              <a:ext cx="322898" cy="195722"/>
            </a:xfrm>
            <a:custGeom>
              <a:rect b="b" l="l" r="r" t="t"/>
              <a:pathLst>
                <a:path extrusionOk="0" h="4303" w="7099">
                  <a:moveTo>
                    <a:pt x="671" y="0"/>
                  </a:moveTo>
                  <a:cubicBezTo>
                    <a:pt x="413" y="841"/>
                    <a:pt x="190" y="1692"/>
                    <a:pt x="1" y="2550"/>
                  </a:cubicBezTo>
                  <a:cubicBezTo>
                    <a:pt x="2086" y="3263"/>
                    <a:pt x="4216" y="3849"/>
                    <a:pt x="6372" y="4303"/>
                  </a:cubicBezTo>
                  <a:cubicBezTo>
                    <a:pt x="6857" y="3532"/>
                    <a:pt x="7099" y="2612"/>
                    <a:pt x="7059" y="1701"/>
                  </a:cubicBezTo>
                  <a:cubicBezTo>
                    <a:pt x="7055" y="1636"/>
                    <a:pt x="7050" y="1566"/>
                    <a:pt x="7013" y="1511"/>
                  </a:cubicBezTo>
                  <a:cubicBezTo>
                    <a:pt x="6962" y="1432"/>
                    <a:pt x="6864" y="1400"/>
                    <a:pt x="6771" y="1379"/>
                  </a:cubicBezTo>
                  <a:cubicBezTo>
                    <a:pt x="4707" y="915"/>
                    <a:pt x="2721" y="434"/>
                    <a:pt x="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7428841" y="5685652"/>
              <a:ext cx="45167" cy="42847"/>
            </a:xfrm>
            <a:custGeom>
              <a:rect b="b" l="l" r="r" t="t"/>
              <a:pathLst>
                <a:path extrusionOk="0" h="942" w="993">
                  <a:moveTo>
                    <a:pt x="544" y="1"/>
                  </a:moveTo>
                  <a:cubicBezTo>
                    <a:pt x="441" y="1"/>
                    <a:pt x="336" y="33"/>
                    <a:pt x="251" y="91"/>
                  </a:cubicBezTo>
                  <a:cubicBezTo>
                    <a:pt x="133" y="169"/>
                    <a:pt x="45" y="293"/>
                    <a:pt x="22" y="433"/>
                  </a:cubicBezTo>
                  <a:cubicBezTo>
                    <a:pt x="0" y="573"/>
                    <a:pt x="48" y="723"/>
                    <a:pt x="154" y="816"/>
                  </a:cubicBezTo>
                  <a:cubicBezTo>
                    <a:pt x="195" y="850"/>
                    <a:pt x="241" y="876"/>
                    <a:pt x="290" y="896"/>
                  </a:cubicBezTo>
                  <a:cubicBezTo>
                    <a:pt x="359" y="925"/>
                    <a:pt x="436" y="942"/>
                    <a:pt x="511" y="942"/>
                  </a:cubicBezTo>
                  <a:cubicBezTo>
                    <a:pt x="572" y="942"/>
                    <a:pt x="633" y="931"/>
                    <a:pt x="690" y="908"/>
                  </a:cubicBezTo>
                  <a:cubicBezTo>
                    <a:pt x="864" y="838"/>
                    <a:pt x="980" y="653"/>
                    <a:pt x="990" y="465"/>
                  </a:cubicBezTo>
                  <a:cubicBezTo>
                    <a:pt x="993" y="397"/>
                    <a:pt x="983" y="330"/>
                    <a:pt x="958" y="269"/>
                  </a:cubicBezTo>
                  <a:cubicBezTo>
                    <a:pt x="905" y="139"/>
                    <a:pt x="784" y="43"/>
                    <a:pt x="649" y="12"/>
                  </a:cubicBezTo>
                  <a:cubicBezTo>
                    <a:pt x="614" y="4"/>
                    <a:pt x="579" y="1"/>
                    <a:pt x="544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7600729" y="5709486"/>
              <a:ext cx="43211" cy="39390"/>
            </a:xfrm>
            <a:custGeom>
              <a:rect b="b" l="l" r="r" t="t"/>
              <a:pathLst>
                <a:path extrusionOk="0" h="866" w="950">
                  <a:moveTo>
                    <a:pt x="508" y="0"/>
                  </a:moveTo>
                  <a:cubicBezTo>
                    <a:pt x="398" y="0"/>
                    <a:pt x="288" y="38"/>
                    <a:pt x="202" y="108"/>
                  </a:cubicBezTo>
                  <a:cubicBezTo>
                    <a:pt x="72" y="213"/>
                    <a:pt x="1" y="388"/>
                    <a:pt x="22" y="556"/>
                  </a:cubicBezTo>
                  <a:cubicBezTo>
                    <a:pt x="30" y="623"/>
                    <a:pt x="52" y="689"/>
                    <a:pt x="98" y="739"/>
                  </a:cubicBezTo>
                  <a:cubicBezTo>
                    <a:pt x="131" y="774"/>
                    <a:pt x="174" y="799"/>
                    <a:pt x="219" y="818"/>
                  </a:cubicBezTo>
                  <a:cubicBezTo>
                    <a:pt x="293" y="849"/>
                    <a:pt x="374" y="865"/>
                    <a:pt x="454" y="865"/>
                  </a:cubicBezTo>
                  <a:cubicBezTo>
                    <a:pt x="540" y="865"/>
                    <a:pt x="624" y="847"/>
                    <a:pt x="700" y="807"/>
                  </a:cubicBezTo>
                  <a:cubicBezTo>
                    <a:pt x="846" y="729"/>
                    <a:pt x="949" y="570"/>
                    <a:pt x="943" y="404"/>
                  </a:cubicBezTo>
                  <a:cubicBezTo>
                    <a:pt x="937" y="240"/>
                    <a:pt x="822" y="87"/>
                    <a:pt x="668" y="29"/>
                  </a:cubicBezTo>
                  <a:cubicBezTo>
                    <a:pt x="617" y="10"/>
                    <a:pt x="562" y="0"/>
                    <a:pt x="508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7573892" y="5752697"/>
              <a:ext cx="26700" cy="25335"/>
            </a:xfrm>
            <a:custGeom>
              <a:rect b="b" l="l" r="r" t="t"/>
              <a:pathLst>
                <a:path extrusionOk="0" h="557" w="587">
                  <a:moveTo>
                    <a:pt x="309" y="1"/>
                  </a:moveTo>
                  <a:cubicBezTo>
                    <a:pt x="246" y="1"/>
                    <a:pt x="183" y="20"/>
                    <a:pt x="134" y="59"/>
                  </a:cubicBezTo>
                  <a:cubicBezTo>
                    <a:pt x="25" y="147"/>
                    <a:pt x="0" y="318"/>
                    <a:pt x="76" y="434"/>
                  </a:cubicBezTo>
                  <a:cubicBezTo>
                    <a:pt x="128" y="513"/>
                    <a:pt x="223" y="557"/>
                    <a:pt x="316" y="557"/>
                  </a:cubicBezTo>
                  <a:cubicBezTo>
                    <a:pt x="361" y="557"/>
                    <a:pt x="405" y="547"/>
                    <a:pt x="444" y="526"/>
                  </a:cubicBezTo>
                  <a:cubicBezTo>
                    <a:pt x="476" y="508"/>
                    <a:pt x="504" y="485"/>
                    <a:pt x="522" y="454"/>
                  </a:cubicBezTo>
                  <a:cubicBezTo>
                    <a:pt x="538" y="428"/>
                    <a:pt x="546" y="396"/>
                    <a:pt x="554" y="366"/>
                  </a:cubicBezTo>
                  <a:cubicBezTo>
                    <a:pt x="570" y="297"/>
                    <a:pt x="586" y="226"/>
                    <a:pt x="562" y="160"/>
                  </a:cubicBezTo>
                  <a:cubicBezTo>
                    <a:pt x="553" y="132"/>
                    <a:pt x="534" y="106"/>
                    <a:pt x="513" y="84"/>
                  </a:cubicBezTo>
                  <a:cubicBezTo>
                    <a:pt x="460" y="29"/>
                    <a:pt x="385" y="1"/>
                    <a:pt x="309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4"/>
            <p:cNvSpPr/>
            <p:nvPr/>
          </p:nvSpPr>
          <p:spPr>
            <a:xfrm>
              <a:off x="7490155" y="5696887"/>
              <a:ext cx="26290" cy="26245"/>
            </a:xfrm>
            <a:custGeom>
              <a:rect b="b" l="l" r="r" t="t"/>
              <a:pathLst>
                <a:path extrusionOk="0" h="577" w="578">
                  <a:moveTo>
                    <a:pt x="310" y="1"/>
                  </a:moveTo>
                  <a:cubicBezTo>
                    <a:pt x="225" y="1"/>
                    <a:pt x="139" y="41"/>
                    <a:pt x="85" y="107"/>
                  </a:cubicBezTo>
                  <a:cubicBezTo>
                    <a:pt x="16" y="192"/>
                    <a:pt x="1" y="317"/>
                    <a:pt x="42" y="418"/>
                  </a:cubicBezTo>
                  <a:cubicBezTo>
                    <a:pt x="53" y="449"/>
                    <a:pt x="72" y="479"/>
                    <a:pt x="98" y="501"/>
                  </a:cubicBezTo>
                  <a:cubicBezTo>
                    <a:pt x="130" y="529"/>
                    <a:pt x="173" y="545"/>
                    <a:pt x="215" y="558"/>
                  </a:cubicBezTo>
                  <a:cubicBezTo>
                    <a:pt x="256" y="569"/>
                    <a:pt x="299" y="577"/>
                    <a:pt x="341" y="577"/>
                  </a:cubicBezTo>
                  <a:cubicBezTo>
                    <a:pt x="389" y="577"/>
                    <a:pt x="435" y="566"/>
                    <a:pt x="471" y="537"/>
                  </a:cubicBezTo>
                  <a:cubicBezTo>
                    <a:pt x="511" y="502"/>
                    <a:pt x="532" y="449"/>
                    <a:pt x="548" y="398"/>
                  </a:cubicBezTo>
                  <a:cubicBezTo>
                    <a:pt x="564" y="349"/>
                    <a:pt x="578" y="298"/>
                    <a:pt x="574" y="248"/>
                  </a:cubicBezTo>
                  <a:cubicBezTo>
                    <a:pt x="569" y="139"/>
                    <a:pt x="485" y="39"/>
                    <a:pt x="380" y="10"/>
                  </a:cubicBezTo>
                  <a:cubicBezTo>
                    <a:pt x="357" y="4"/>
                    <a:pt x="334" y="1"/>
                    <a:pt x="31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4"/>
            <p:cNvSpPr/>
            <p:nvPr/>
          </p:nvSpPr>
          <p:spPr>
            <a:xfrm>
              <a:off x="7479056" y="5735958"/>
              <a:ext cx="14510" cy="13373"/>
            </a:xfrm>
            <a:custGeom>
              <a:rect b="b" l="l" r="r" t="t"/>
              <a:pathLst>
                <a:path extrusionOk="0" h="294" w="319">
                  <a:moveTo>
                    <a:pt x="167" y="0"/>
                  </a:moveTo>
                  <a:cubicBezTo>
                    <a:pt x="144" y="0"/>
                    <a:pt x="121" y="5"/>
                    <a:pt x="100" y="15"/>
                  </a:cubicBezTo>
                  <a:cubicBezTo>
                    <a:pt x="45" y="41"/>
                    <a:pt x="3" y="97"/>
                    <a:pt x="2" y="159"/>
                  </a:cubicBezTo>
                  <a:cubicBezTo>
                    <a:pt x="0" y="221"/>
                    <a:pt x="45" y="280"/>
                    <a:pt x="106" y="292"/>
                  </a:cubicBezTo>
                  <a:cubicBezTo>
                    <a:pt x="114" y="293"/>
                    <a:pt x="121" y="294"/>
                    <a:pt x="129" y="294"/>
                  </a:cubicBezTo>
                  <a:cubicBezTo>
                    <a:pt x="171" y="294"/>
                    <a:pt x="212" y="273"/>
                    <a:pt x="244" y="244"/>
                  </a:cubicBezTo>
                  <a:cubicBezTo>
                    <a:pt x="287" y="205"/>
                    <a:pt x="318" y="143"/>
                    <a:pt x="302" y="86"/>
                  </a:cubicBezTo>
                  <a:cubicBezTo>
                    <a:pt x="285" y="31"/>
                    <a:pt x="226" y="0"/>
                    <a:pt x="167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7573711" y="5734230"/>
              <a:ext cx="14828" cy="13327"/>
            </a:xfrm>
            <a:custGeom>
              <a:rect b="b" l="l" r="r" t="t"/>
              <a:pathLst>
                <a:path extrusionOk="0" h="293" w="326">
                  <a:moveTo>
                    <a:pt x="160" y="0"/>
                  </a:moveTo>
                  <a:cubicBezTo>
                    <a:pt x="93" y="0"/>
                    <a:pt x="23" y="48"/>
                    <a:pt x="9" y="116"/>
                  </a:cubicBezTo>
                  <a:cubicBezTo>
                    <a:pt x="1" y="149"/>
                    <a:pt x="6" y="187"/>
                    <a:pt x="24" y="219"/>
                  </a:cubicBezTo>
                  <a:cubicBezTo>
                    <a:pt x="35" y="237"/>
                    <a:pt x="50" y="254"/>
                    <a:pt x="67" y="266"/>
                  </a:cubicBezTo>
                  <a:cubicBezTo>
                    <a:pt x="92" y="284"/>
                    <a:pt x="121" y="292"/>
                    <a:pt x="151" y="292"/>
                  </a:cubicBezTo>
                  <a:cubicBezTo>
                    <a:pt x="198" y="292"/>
                    <a:pt x="245" y="272"/>
                    <a:pt x="274" y="234"/>
                  </a:cubicBezTo>
                  <a:cubicBezTo>
                    <a:pt x="325" y="163"/>
                    <a:pt x="295" y="47"/>
                    <a:pt x="215" y="12"/>
                  </a:cubicBezTo>
                  <a:cubicBezTo>
                    <a:pt x="197" y="4"/>
                    <a:pt x="179" y="0"/>
                    <a:pt x="160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7517582" y="5752606"/>
              <a:ext cx="37161" cy="34432"/>
            </a:xfrm>
            <a:custGeom>
              <a:rect b="b" l="l" r="r" t="t"/>
              <a:pathLst>
                <a:path extrusionOk="0" h="757" w="817">
                  <a:moveTo>
                    <a:pt x="399" y="0"/>
                  </a:moveTo>
                  <a:cubicBezTo>
                    <a:pt x="323" y="0"/>
                    <a:pt x="315" y="39"/>
                    <a:pt x="213" y="99"/>
                  </a:cubicBezTo>
                  <a:cubicBezTo>
                    <a:pt x="66" y="186"/>
                    <a:pt x="1" y="383"/>
                    <a:pt x="65" y="540"/>
                  </a:cubicBezTo>
                  <a:cubicBezTo>
                    <a:pt x="120" y="671"/>
                    <a:pt x="260" y="756"/>
                    <a:pt x="399" y="756"/>
                  </a:cubicBezTo>
                  <a:cubicBezTo>
                    <a:pt x="427" y="756"/>
                    <a:pt x="455" y="753"/>
                    <a:pt x="482" y="746"/>
                  </a:cubicBezTo>
                  <a:cubicBezTo>
                    <a:pt x="512" y="738"/>
                    <a:pt x="539" y="728"/>
                    <a:pt x="565" y="714"/>
                  </a:cubicBezTo>
                  <a:cubicBezTo>
                    <a:pt x="597" y="698"/>
                    <a:pt x="628" y="681"/>
                    <a:pt x="656" y="659"/>
                  </a:cubicBezTo>
                  <a:cubicBezTo>
                    <a:pt x="768" y="570"/>
                    <a:pt x="817" y="408"/>
                    <a:pt x="775" y="271"/>
                  </a:cubicBezTo>
                  <a:cubicBezTo>
                    <a:pt x="733" y="133"/>
                    <a:pt x="606" y="28"/>
                    <a:pt x="464" y="7"/>
                  </a:cubicBezTo>
                  <a:cubicBezTo>
                    <a:pt x="438" y="2"/>
                    <a:pt x="417" y="0"/>
                    <a:pt x="39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7398684" y="5699116"/>
              <a:ext cx="19604" cy="17102"/>
            </a:xfrm>
            <a:custGeom>
              <a:rect b="b" l="l" r="r" t="t"/>
              <a:pathLst>
                <a:path extrusionOk="0" h="376" w="431">
                  <a:moveTo>
                    <a:pt x="219" y="0"/>
                  </a:moveTo>
                  <a:cubicBezTo>
                    <a:pt x="198" y="0"/>
                    <a:pt x="176" y="3"/>
                    <a:pt x="156" y="10"/>
                  </a:cubicBezTo>
                  <a:cubicBezTo>
                    <a:pt x="86" y="31"/>
                    <a:pt x="30" y="90"/>
                    <a:pt x="19" y="160"/>
                  </a:cubicBezTo>
                  <a:cubicBezTo>
                    <a:pt x="1" y="263"/>
                    <a:pt x="90" y="369"/>
                    <a:pt x="195" y="375"/>
                  </a:cubicBezTo>
                  <a:cubicBezTo>
                    <a:pt x="200" y="375"/>
                    <a:pt x="205" y="376"/>
                    <a:pt x="209" y="376"/>
                  </a:cubicBezTo>
                  <a:cubicBezTo>
                    <a:pt x="309" y="376"/>
                    <a:pt x="401" y="297"/>
                    <a:pt x="422" y="200"/>
                  </a:cubicBezTo>
                  <a:cubicBezTo>
                    <a:pt x="430" y="167"/>
                    <a:pt x="430" y="130"/>
                    <a:pt x="414" y="99"/>
                  </a:cubicBezTo>
                  <a:cubicBezTo>
                    <a:pt x="401" y="76"/>
                    <a:pt x="382" y="58"/>
                    <a:pt x="361" y="43"/>
                  </a:cubicBezTo>
                  <a:cubicBezTo>
                    <a:pt x="319" y="16"/>
                    <a:pt x="269" y="0"/>
                    <a:pt x="21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7380030" y="5658313"/>
              <a:ext cx="29156" cy="27336"/>
            </a:xfrm>
            <a:custGeom>
              <a:rect b="b" l="l" r="r" t="t"/>
              <a:pathLst>
                <a:path extrusionOk="0" h="601" w="641">
                  <a:moveTo>
                    <a:pt x="295" y="1"/>
                  </a:moveTo>
                  <a:cubicBezTo>
                    <a:pt x="292" y="1"/>
                    <a:pt x="289" y="1"/>
                    <a:pt x="287" y="1"/>
                  </a:cubicBezTo>
                  <a:cubicBezTo>
                    <a:pt x="237" y="6"/>
                    <a:pt x="291" y="19"/>
                    <a:pt x="247" y="38"/>
                  </a:cubicBezTo>
                  <a:cubicBezTo>
                    <a:pt x="158" y="77"/>
                    <a:pt x="79" y="142"/>
                    <a:pt x="40" y="231"/>
                  </a:cubicBezTo>
                  <a:cubicBezTo>
                    <a:pt x="0" y="319"/>
                    <a:pt x="9" y="429"/>
                    <a:pt x="69" y="503"/>
                  </a:cubicBezTo>
                  <a:cubicBezTo>
                    <a:pt x="120" y="564"/>
                    <a:pt x="204" y="595"/>
                    <a:pt x="284" y="600"/>
                  </a:cubicBezTo>
                  <a:cubicBezTo>
                    <a:pt x="290" y="600"/>
                    <a:pt x="297" y="601"/>
                    <a:pt x="304" y="601"/>
                  </a:cubicBezTo>
                  <a:cubicBezTo>
                    <a:pt x="374" y="601"/>
                    <a:pt x="444" y="581"/>
                    <a:pt x="504" y="542"/>
                  </a:cubicBezTo>
                  <a:cubicBezTo>
                    <a:pt x="568" y="498"/>
                    <a:pt x="614" y="427"/>
                    <a:pt x="627" y="351"/>
                  </a:cubicBezTo>
                  <a:cubicBezTo>
                    <a:pt x="641" y="273"/>
                    <a:pt x="617" y="191"/>
                    <a:pt x="567" y="132"/>
                  </a:cubicBezTo>
                  <a:cubicBezTo>
                    <a:pt x="515" y="74"/>
                    <a:pt x="442" y="42"/>
                    <a:pt x="369" y="17"/>
                  </a:cubicBezTo>
                  <a:cubicBezTo>
                    <a:pt x="345" y="9"/>
                    <a:pt x="320" y="1"/>
                    <a:pt x="295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54"/>
          <p:cNvGrpSpPr/>
          <p:nvPr/>
        </p:nvGrpSpPr>
        <p:grpSpPr>
          <a:xfrm>
            <a:off x="5570556" y="3557911"/>
            <a:ext cx="746571" cy="934524"/>
            <a:chOff x="1705964" y="3560775"/>
            <a:chExt cx="153603" cy="192265"/>
          </a:xfrm>
        </p:grpSpPr>
        <p:sp>
          <p:nvSpPr>
            <p:cNvPr id="1028" name="Google Shape;1028;p54"/>
            <p:cNvSpPr/>
            <p:nvPr/>
          </p:nvSpPr>
          <p:spPr>
            <a:xfrm>
              <a:off x="1705964" y="3560775"/>
              <a:ext cx="104024" cy="142186"/>
            </a:xfrm>
            <a:custGeom>
              <a:rect b="b" l="l" r="r" t="t"/>
              <a:pathLst>
                <a:path extrusionOk="0" h="3126" w="2287">
                  <a:moveTo>
                    <a:pt x="197" y="1"/>
                  </a:moveTo>
                  <a:cubicBezTo>
                    <a:pt x="112" y="34"/>
                    <a:pt x="80" y="141"/>
                    <a:pt x="91" y="231"/>
                  </a:cubicBezTo>
                  <a:cubicBezTo>
                    <a:pt x="100" y="322"/>
                    <a:pt x="139" y="408"/>
                    <a:pt x="149" y="499"/>
                  </a:cubicBezTo>
                  <a:cubicBezTo>
                    <a:pt x="160" y="619"/>
                    <a:pt x="121" y="737"/>
                    <a:pt x="93" y="852"/>
                  </a:cubicBezTo>
                  <a:cubicBezTo>
                    <a:pt x="0" y="1246"/>
                    <a:pt x="35" y="1663"/>
                    <a:pt x="155" y="2048"/>
                  </a:cubicBezTo>
                  <a:cubicBezTo>
                    <a:pt x="275" y="2436"/>
                    <a:pt x="475" y="2794"/>
                    <a:pt x="706" y="3125"/>
                  </a:cubicBezTo>
                  <a:cubicBezTo>
                    <a:pt x="753" y="3100"/>
                    <a:pt x="800" y="3076"/>
                    <a:pt x="846" y="3051"/>
                  </a:cubicBezTo>
                  <a:cubicBezTo>
                    <a:pt x="555" y="2646"/>
                    <a:pt x="348" y="2183"/>
                    <a:pt x="239" y="1698"/>
                  </a:cubicBezTo>
                  <a:cubicBezTo>
                    <a:pt x="172" y="1395"/>
                    <a:pt x="148" y="1062"/>
                    <a:pt x="293" y="788"/>
                  </a:cubicBezTo>
                  <a:cubicBezTo>
                    <a:pt x="391" y="837"/>
                    <a:pt x="472" y="909"/>
                    <a:pt x="551" y="983"/>
                  </a:cubicBezTo>
                  <a:cubicBezTo>
                    <a:pt x="1018" y="1410"/>
                    <a:pt x="1482" y="1889"/>
                    <a:pt x="2088" y="2072"/>
                  </a:cubicBezTo>
                  <a:cubicBezTo>
                    <a:pt x="2116" y="2080"/>
                    <a:pt x="2146" y="2087"/>
                    <a:pt x="2175" y="2087"/>
                  </a:cubicBezTo>
                  <a:cubicBezTo>
                    <a:pt x="2188" y="2087"/>
                    <a:pt x="2201" y="2086"/>
                    <a:pt x="2213" y="2082"/>
                  </a:cubicBezTo>
                  <a:cubicBezTo>
                    <a:pt x="2254" y="2068"/>
                    <a:pt x="2287" y="2024"/>
                    <a:pt x="2271" y="1984"/>
                  </a:cubicBezTo>
                  <a:cubicBezTo>
                    <a:pt x="1655" y="1777"/>
                    <a:pt x="1158" y="1325"/>
                    <a:pt x="682" y="882"/>
                  </a:cubicBezTo>
                  <a:cubicBezTo>
                    <a:pt x="539" y="747"/>
                    <a:pt x="388" y="600"/>
                    <a:pt x="348" y="406"/>
                  </a:cubicBezTo>
                  <a:cubicBezTo>
                    <a:pt x="332" y="332"/>
                    <a:pt x="333" y="257"/>
                    <a:pt x="318" y="183"/>
                  </a:cubicBezTo>
                  <a:cubicBezTo>
                    <a:pt x="302" y="109"/>
                    <a:pt x="266" y="34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1782924" y="3632232"/>
              <a:ext cx="76642" cy="72412"/>
            </a:xfrm>
            <a:custGeom>
              <a:rect b="b" l="l" r="r" t="t"/>
              <a:pathLst>
                <a:path extrusionOk="0" h="1592" w="1685">
                  <a:moveTo>
                    <a:pt x="906" y="0"/>
                  </a:moveTo>
                  <a:cubicBezTo>
                    <a:pt x="809" y="0"/>
                    <a:pt x="717" y="29"/>
                    <a:pt x="652" y="102"/>
                  </a:cubicBezTo>
                  <a:cubicBezTo>
                    <a:pt x="564" y="197"/>
                    <a:pt x="552" y="345"/>
                    <a:pt x="459" y="434"/>
                  </a:cubicBezTo>
                  <a:cubicBezTo>
                    <a:pt x="374" y="519"/>
                    <a:pt x="238" y="533"/>
                    <a:pt x="145" y="610"/>
                  </a:cubicBezTo>
                  <a:cubicBezTo>
                    <a:pt x="26" y="706"/>
                    <a:pt x="0" y="884"/>
                    <a:pt x="49" y="1028"/>
                  </a:cubicBezTo>
                  <a:cubicBezTo>
                    <a:pt x="98" y="1173"/>
                    <a:pt x="205" y="1288"/>
                    <a:pt x="321" y="1387"/>
                  </a:cubicBezTo>
                  <a:cubicBezTo>
                    <a:pt x="396" y="1450"/>
                    <a:pt x="477" y="1511"/>
                    <a:pt x="568" y="1548"/>
                  </a:cubicBezTo>
                  <a:cubicBezTo>
                    <a:pt x="640" y="1578"/>
                    <a:pt x="718" y="1591"/>
                    <a:pt x="796" y="1591"/>
                  </a:cubicBezTo>
                  <a:cubicBezTo>
                    <a:pt x="898" y="1591"/>
                    <a:pt x="1002" y="1568"/>
                    <a:pt x="1096" y="1525"/>
                  </a:cubicBezTo>
                  <a:cubicBezTo>
                    <a:pt x="1261" y="1451"/>
                    <a:pt x="1398" y="1324"/>
                    <a:pt x="1505" y="1177"/>
                  </a:cubicBezTo>
                  <a:cubicBezTo>
                    <a:pt x="1562" y="1097"/>
                    <a:pt x="1612" y="1009"/>
                    <a:pt x="1638" y="913"/>
                  </a:cubicBezTo>
                  <a:cubicBezTo>
                    <a:pt x="1685" y="745"/>
                    <a:pt x="1652" y="561"/>
                    <a:pt x="1564" y="410"/>
                  </a:cubicBezTo>
                  <a:cubicBezTo>
                    <a:pt x="1475" y="258"/>
                    <a:pt x="1336" y="142"/>
                    <a:pt x="1178" y="66"/>
                  </a:cubicBezTo>
                  <a:cubicBezTo>
                    <a:pt x="1096" y="26"/>
                    <a:pt x="999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4"/>
            <p:cNvSpPr/>
            <p:nvPr/>
          </p:nvSpPr>
          <p:spPr>
            <a:xfrm>
              <a:off x="1715788" y="3683311"/>
              <a:ext cx="75869" cy="69729"/>
            </a:xfrm>
            <a:custGeom>
              <a:rect b="b" l="l" r="r" t="t"/>
              <a:pathLst>
                <a:path extrusionOk="0" h="1533" w="1668">
                  <a:moveTo>
                    <a:pt x="1015" y="1"/>
                  </a:moveTo>
                  <a:cubicBezTo>
                    <a:pt x="966" y="1"/>
                    <a:pt x="917" y="12"/>
                    <a:pt x="872" y="37"/>
                  </a:cubicBezTo>
                  <a:cubicBezTo>
                    <a:pt x="759" y="100"/>
                    <a:pt x="698" y="235"/>
                    <a:pt x="581" y="289"/>
                  </a:cubicBezTo>
                  <a:cubicBezTo>
                    <a:pt x="474" y="341"/>
                    <a:pt x="340" y="310"/>
                    <a:pt x="227" y="353"/>
                  </a:cubicBezTo>
                  <a:cubicBezTo>
                    <a:pt x="85" y="405"/>
                    <a:pt x="2" y="564"/>
                    <a:pt x="1" y="717"/>
                  </a:cubicBezTo>
                  <a:cubicBezTo>
                    <a:pt x="0" y="869"/>
                    <a:pt x="64" y="1015"/>
                    <a:pt x="142" y="1146"/>
                  </a:cubicBezTo>
                  <a:cubicBezTo>
                    <a:pt x="192" y="1232"/>
                    <a:pt x="247" y="1315"/>
                    <a:pt x="322" y="1379"/>
                  </a:cubicBezTo>
                  <a:cubicBezTo>
                    <a:pt x="442" y="1483"/>
                    <a:pt x="602" y="1533"/>
                    <a:pt x="761" y="1533"/>
                  </a:cubicBezTo>
                  <a:cubicBezTo>
                    <a:pt x="784" y="1533"/>
                    <a:pt x="806" y="1532"/>
                    <a:pt x="829" y="1530"/>
                  </a:cubicBezTo>
                  <a:cubicBezTo>
                    <a:pt x="1009" y="1514"/>
                    <a:pt x="1181" y="1436"/>
                    <a:pt x="1329" y="1332"/>
                  </a:cubicBezTo>
                  <a:cubicBezTo>
                    <a:pt x="1409" y="1275"/>
                    <a:pt x="1486" y="1208"/>
                    <a:pt x="1540" y="1126"/>
                  </a:cubicBezTo>
                  <a:cubicBezTo>
                    <a:pt x="1639" y="982"/>
                    <a:pt x="1668" y="796"/>
                    <a:pt x="1634" y="625"/>
                  </a:cubicBezTo>
                  <a:cubicBezTo>
                    <a:pt x="1600" y="454"/>
                    <a:pt x="1506" y="297"/>
                    <a:pt x="1381" y="175"/>
                  </a:cubicBezTo>
                  <a:cubicBezTo>
                    <a:pt x="1284" y="78"/>
                    <a:pt x="1147" y="1"/>
                    <a:pt x="10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1722247" y="3709784"/>
              <a:ext cx="17648" cy="21014"/>
            </a:xfrm>
            <a:custGeom>
              <a:rect b="b" l="l" r="r" t="t"/>
              <a:pathLst>
                <a:path extrusionOk="0" h="462" w="388">
                  <a:moveTo>
                    <a:pt x="175" y="1"/>
                  </a:moveTo>
                  <a:cubicBezTo>
                    <a:pt x="166" y="1"/>
                    <a:pt x="157" y="1"/>
                    <a:pt x="149" y="3"/>
                  </a:cubicBezTo>
                  <a:cubicBezTo>
                    <a:pt x="55" y="22"/>
                    <a:pt x="0" y="140"/>
                    <a:pt x="24" y="265"/>
                  </a:cubicBezTo>
                  <a:cubicBezTo>
                    <a:pt x="47" y="380"/>
                    <a:pt x="128" y="462"/>
                    <a:pt x="212" y="462"/>
                  </a:cubicBezTo>
                  <a:cubicBezTo>
                    <a:pt x="221" y="462"/>
                    <a:pt x="230" y="461"/>
                    <a:pt x="239" y="459"/>
                  </a:cubicBezTo>
                  <a:cubicBezTo>
                    <a:pt x="333" y="440"/>
                    <a:pt x="388" y="323"/>
                    <a:pt x="363" y="197"/>
                  </a:cubicBezTo>
                  <a:cubicBezTo>
                    <a:pt x="340" y="82"/>
                    <a:pt x="259" y="1"/>
                    <a:pt x="17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1790566" y="3667028"/>
              <a:ext cx="13918" cy="16511"/>
            </a:xfrm>
            <a:custGeom>
              <a:rect b="b" l="l" r="r" t="t"/>
              <a:pathLst>
                <a:path extrusionOk="0" h="363" w="306">
                  <a:moveTo>
                    <a:pt x="136" y="0"/>
                  </a:moveTo>
                  <a:cubicBezTo>
                    <a:pt x="130" y="0"/>
                    <a:pt x="124" y="1"/>
                    <a:pt x="117" y="2"/>
                  </a:cubicBezTo>
                  <a:cubicBezTo>
                    <a:pt x="46" y="17"/>
                    <a:pt x="1" y="109"/>
                    <a:pt x="21" y="207"/>
                  </a:cubicBezTo>
                  <a:cubicBezTo>
                    <a:pt x="39" y="298"/>
                    <a:pt x="104" y="363"/>
                    <a:pt x="170" y="363"/>
                  </a:cubicBezTo>
                  <a:cubicBezTo>
                    <a:pt x="177" y="363"/>
                    <a:pt x="183" y="362"/>
                    <a:pt x="189" y="361"/>
                  </a:cubicBezTo>
                  <a:cubicBezTo>
                    <a:pt x="263" y="346"/>
                    <a:pt x="306" y="254"/>
                    <a:pt x="286" y="155"/>
                  </a:cubicBezTo>
                  <a:cubicBezTo>
                    <a:pt x="269" y="65"/>
                    <a:pt x="203" y="0"/>
                    <a:pt x="13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54"/>
          <p:cNvGrpSpPr/>
          <p:nvPr/>
        </p:nvGrpSpPr>
        <p:grpSpPr>
          <a:xfrm>
            <a:off x="6213043" y="1517391"/>
            <a:ext cx="462226" cy="1546557"/>
            <a:chOff x="4850193" y="2014216"/>
            <a:chExt cx="462226" cy="1546557"/>
          </a:xfrm>
        </p:grpSpPr>
        <p:sp>
          <p:nvSpPr>
            <p:cNvPr id="1034" name="Google Shape;1034;p54"/>
            <p:cNvSpPr/>
            <p:nvPr/>
          </p:nvSpPr>
          <p:spPr>
            <a:xfrm>
              <a:off x="4918056" y="2125352"/>
              <a:ext cx="326155" cy="328907"/>
            </a:xfrm>
            <a:custGeom>
              <a:rect b="b" l="l" r="r" t="t"/>
              <a:pathLst>
                <a:path extrusionOk="0" h="950" w="942">
                  <a:moveTo>
                    <a:pt x="241" y="0"/>
                  </a:moveTo>
                  <a:lnTo>
                    <a:pt x="241" y="390"/>
                  </a:lnTo>
                  <a:cubicBezTo>
                    <a:pt x="241" y="537"/>
                    <a:pt x="194" y="681"/>
                    <a:pt x="108" y="801"/>
                  </a:cubicBezTo>
                  <a:lnTo>
                    <a:pt x="1" y="949"/>
                  </a:lnTo>
                  <a:lnTo>
                    <a:pt x="942" y="949"/>
                  </a:lnTo>
                  <a:lnTo>
                    <a:pt x="835" y="801"/>
                  </a:lnTo>
                  <a:cubicBezTo>
                    <a:pt x="750" y="681"/>
                    <a:pt x="703" y="537"/>
                    <a:pt x="703" y="390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479442">
                <a:alpha val="20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4"/>
            <p:cNvSpPr/>
            <p:nvPr/>
          </p:nvSpPr>
          <p:spPr>
            <a:xfrm>
              <a:off x="4850193" y="2453913"/>
              <a:ext cx="462226" cy="1106860"/>
            </a:xfrm>
            <a:custGeom>
              <a:rect b="b" l="l" r="r" t="t"/>
              <a:pathLst>
                <a:path extrusionOk="0" h="3197" w="1335">
                  <a:moveTo>
                    <a:pt x="198" y="0"/>
                  </a:moveTo>
                  <a:lnTo>
                    <a:pt x="108" y="123"/>
                  </a:lnTo>
                  <a:cubicBezTo>
                    <a:pt x="38" y="221"/>
                    <a:pt x="1" y="337"/>
                    <a:pt x="1" y="457"/>
                  </a:cubicBezTo>
                  <a:lnTo>
                    <a:pt x="1" y="2997"/>
                  </a:lnTo>
                  <a:cubicBezTo>
                    <a:pt x="1" y="3108"/>
                    <a:pt x="90" y="3196"/>
                    <a:pt x="200" y="3196"/>
                  </a:cubicBezTo>
                  <a:lnTo>
                    <a:pt x="1136" y="3196"/>
                  </a:lnTo>
                  <a:cubicBezTo>
                    <a:pt x="1246" y="3196"/>
                    <a:pt x="1335" y="3107"/>
                    <a:pt x="1335" y="2997"/>
                  </a:cubicBezTo>
                  <a:lnTo>
                    <a:pt x="1335" y="457"/>
                  </a:lnTo>
                  <a:cubicBezTo>
                    <a:pt x="1335" y="337"/>
                    <a:pt x="1298" y="221"/>
                    <a:pt x="1227" y="123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4"/>
            <p:cNvSpPr/>
            <p:nvPr/>
          </p:nvSpPr>
          <p:spPr>
            <a:xfrm>
              <a:off x="4898666" y="2782474"/>
              <a:ext cx="365279" cy="498554"/>
            </a:xfrm>
            <a:custGeom>
              <a:rect b="b" l="l" r="r" t="t"/>
              <a:pathLst>
                <a:path extrusionOk="0" h="1440" w="1055">
                  <a:moveTo>
                    <a:pt x="61" y="1"/>
                  </a:moveTo>
                  <a:cubicBezTo>
                    <a:pt x="28" y="1"/>
                    <a:pt x="1" y="28"/>
                    <a:pt x="1" y="62"/>
                  </a:cubicBezTo>
                  <a:lnTo>
                    <a:pt x="1" y="1379"/>
                  </a:lnTo>
                  <a:cubicBezTo>
                    <a:pt x="1" y="1411"/>
                    <a:pt x="28" y="1440"/>
                    <a:pt x="61" y="1440"/>
                  </a:cubicBezTo>
                  <a:lnTo>
                    <a:pt x="995" y="1440"/>
                  </a:lnTo>
                  <a:cubicBezTo>
                    <a:pt x="1027" y="1440"/>
                    <a:pt x="1055" y="1411"/>
                    <a:pt x="1055" y="1379"/>
                  </a:cubicBezTo>
                  <a:lnTo>
                    <a:pt x="1055" y="62"/>
                  </a:lnTo>
                  <a:cubicBezTo>
                    <a:pt x="1055" y="28"/>
                    <a:pt x="1027" y="1"/>
                    <a:pt x="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4"/>
            <p:cNvSpPr/>
            <p:nvPr/>
          </p:nvSpPr>
          <p:spPr>
            <a:xfrm>
              <a:off x="4950948" y="2919576"/>
              <a:ext cx="169656" cy="49855"/>
            </a:xfrm>
            <a:custGeom>
              <a:rect b="b" l="l" r="r" t="t"/>
              <a:pathLst>
                <a:path extrusionOk="0" h="144" w="490">
                  <a:moveTo>
                    <a:pt x="333" y="1"/>
                  </a:moveTo>
                  <a:cubicBezTo>
                    <a:pt x="230" y="1"/>
                    <a:pt x="90" y="33"/>
                    <a:pt x="0" y="123"/>
                  </a:cubicBezTo>
                  <a:lnTo>
                    <a:pt x="55" y="144"/>
                  </a:lnTo>
                  <a:cubicBezTo>
                    <a:pt x="55" y="144"/>
                    <a:pt x="128" y="106"/>
                    <a:pt x="276" y="106"/>
                  </a:cubicBezTo>
                  <a:cubicBezTo>
                    <a:pt x="293" y="106"/>
                    <a:pt x="311" y="107"/>
                    <a:pt x="330" y="108"/>
                  </a:cubicBezTo>
                  <a:cubicBezTo>
                    <a:pt x="340" y="108"/>
                    <a:pt x="350" y="109"/>
                    <a:pt x="359" y="109"/>
                  </a:cubicBezTo>
                  <a:cubicBezTo>
                    <a:pt x="450" y="109"/>
                    <a:pt x="489" y="81"/>
                    <a:pt x="460" y="34"/>
                  </a:cubicBezTo>
                  <a:cubicBezTo>
                    <a:pt x="448" y="14"/>
                    <a:pt x="398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4"/>
            <p:cNvSpPr/>
            <p:nvPr/>
          </p:nvSpPr>
          <p:spPr>
            <a:xfrm>
              <a:off x="4965144" y="2935849"/>
              <a:ext cx="126723" cy="27351"/>
            </a:xfrm>
            <a:custGeom>
              <a:rect b="b" l="l" r="r" t="t"/>
              <a:pathLst>
                <a:path extrusionOk="0" h="79" w="366">
                  <a:moveTo>
                    <a:pt x="261" y="0"/>
                  </a:moveTo>
                  <a:cubicBezTo>
                    <a:pt x="169" y="0"/>
                    <a:pt x="74" y="21"/>
                    <a:pt x="0" y="79"/>
                  </a:cubicBezTo>
                  <a:cubicBezTo>
                    <a:pt x="84" y="21"/>
                    <a:pt x="189" y="5"/>
                    <a:pt x="290" y="5"/>
                  </a:cubicBezTo>
                  <a:cubicBezTo>
                    <a:pt x="299" y="5"/>
                    <a:pt x="309" y="5"/>
                    <a:pt x="318" y="5"/>
                  </a:cubicBezTo>
                  <a:lnTo>
                    <a:pt x="366" y="9"/>
                  </a:lnTo>
                  <a:cubicBezTo>
                    <a:pt x="350" y="7"/>
                    <a:pt x="334" y="4"/>
                    <a:pt x="318" y="3"/>
                  </a:cubicBezTo>
                  <a:cubicBezTo>
                    <a:pt x="300" y="1"/>
                    <a:pt x="281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4"/>
            <p:cNvSpPr/>
            <p:nvPr/>
          </p:nvSpPr>
          <p:spPr>
            <a:xfrm>
              <a:off x="4940215" y="2959391"/>
              <a:ext cx="83443" cy="67859"/>
            </a:xfrm>
            <a:custGeom>
              <a:rect b="b" l="l" r="r" t="t"/>
              <a:pathLst>
                <a:path extrusionOk="0" fill="none" h="196" w="241">
                  <a:moveTo>
                    <a:pt x="241" y="195"/>
                  </a:moveTo>
                  <a:cubicBezTo>
                    <a:pt x="241" y="195"/>
                    <a:pt x="212" y="50"/>
                    <a:pt x="1" y="0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4990073" y="2977048"/>
              <a:ext cx="87598" cy="24235"/>
            </a:xfrm>
            <a:custGeom>
              <a:rect b="b" l="l" r="r" t="t"/>
              <a:pathLst>
                <a:path extrusionOk="0" fill="none" h="70" w="253">
                  <a:moveTo>
                    <a:pt x="0" y="10"/>
                  </a:moveTo>
                  <a:cubicBezTo>
                    <a:pt x="0" y="10"/>
                    <a:pt x="152" y="1"/>
                    <a:pt x="253" y="69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4983148" y="3023096"/>
              <a:ext cx="150267" cy="156144"/>
            </a:xfrm>
            <a:custGeom>
              <a:rect b="b" l="l" r="r" t="t"/>
              <a:pathLst>
                <a:path extrusionOk="0" h="451" w="434">
                  <a:moveTo>
                    <a:pt x="189" y="0"/>
                  </a:moveTo>
                  <a:cubicBezTo>
                    <a:pt x="171" y="0"/>
                    <a:pt x="153" y="3"/>
                    <a:pt x="136" y="10"/>
                  </a:cubicBezTo>
                  <a:cubicBezTo>
                    <a:pt x="41" y="46"/>
                    <a:pt x="0" y="171"/>
                    <a:pt x="44" y="290"/>
                  </a:cubicBezTo>
                  <a:cubicBezTo>
                    <a:pt x="81" y="388"/>
                    <a:pt x="164" y="451"/>
                    <a:pt x="246" y="451"/>
                  </a:cubicBezTo>
                  <a:cubicBezTo>
                    <a:pt x="263" y="451"/>
                    <a:pt x="281" y="448"/>
                    <a:pt x="298" y="442"/>
                  </a:cubicBezTo>
                  <a:cubicBezTo>
                    <a:pt x="393" y="406"/>
                    <a:pt x="434" y="281"/>
                    <a:pt x="390" y="161"/>
                  </a:cubicBezTo>
                  <a:cubicBezTo>
                    <a:pt x="353" y="63"/>
                    <a:pt x="27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5059320" y="2970124"/>
              <a:ext cx="174503" cy="132602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5006346" y="3051485"/>
              <a:ext cx="14888" cy="18696"/>
            </a:xfrm>
            <a:custGeom>
              <a:rect b="b" l="l" r="r" t="t"/>
              <a:pathLst>
                <a:path extrusionOk="0" h="54" w="43">
                  <a:moveTo>
                    <a:pt x="21" y="1"/>
                  </a:moveTo>
                  <a:cubicBezTo>
                    <a:pt x="10" y="1"/>
                    <a:pt x="0" y="12"/>
                    <a:pt x="0" y="27"/>
                  </a:cubicBezTo>
                  <a:cubicBezTo>
                    <a:pt x="0" y="42"/>
                    <a:pt x="10" y="53"/>
                    <a:pt x="21" y="53"/>
                  </a:cubicBezTo>
                  <a:cubicBezTo>
                    <a:pt x="33" y="53"/>
                    <a:pt x="43" y="42"/>
                    <a:pt x="43" y="27"/>
                  </a:cubicBezTo>
                  <a:cubicBezTo>
                    <a:pt x="43" y="12"/>
                    <a:pt x="33" y="1"/>
                    <a:pt x="21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5128567" y="2340353"/>
              <a:ext cx="102832" cy="177264"/>
            </a:xfrm>
            <a:custGeom>
              <a:rect b="b" l="l" r="r" t="t"/>
              <a:pathLst>
                <a:path extrusionOk="0" fill="none" h="512" w="297">
                  <a:moveTo>
                    <a:pt x="0" y="1"/>
                  </a:moveTo>
                  <a:cubicBezTo>
                    <a:pt x="0" y="1"/>
                    <a:pt x="39" y="225"/>
                    <a:pt x="297" y="51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5255982" y="2548777"/>
              <a:ext cx="11080" cy="45701"/>
            </a:xfrm>
            <a:custGeom>
              <a:rect b="b" l="l" r="r" t="t"/>
              <a:pathLst>
                <a:path extrusionOk="0" fill="none" h="132" w="32">
                  <a:moveTo>
                    <a:pt x="1" y="1"/>
                  </a:moveTo>
                  <a:cubicBezTo>
                    <a:pt x="12" y="28"/>
                    <a:pt x="31" y="80"/>
                    <a:pt x="31" y="13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4985226" y="2014216"/>
              <a:ext cx="191815" cy="111828"/>
            </a:xfrm>
            <a:custGeom>
              <a:rect b="b" l="l" r="r" t="t"/>
              <a:pathLst>
                <a:path extrusionOk="0" h="323" w="554">
                  <a:moveTo>
                    <a:pt x="62" y="0"/>
                  </a:moveTo>
                  <a:cubicBezTo>
                    <a:pt x="29" y="0"/>
                    <a:pt x="0" y="28"/>
                    <a:pt x="0" y="61"/>
                  </a:cubicBezTo>
                  <a:lnTo>
                    <a:pt x="0" y="308"/>
                  </a:lnTo>
                  <a:cubicBezTo>
                    <a:pt x="0" y="316"/>
                    <a:pt x="8" y="322"/>
                    <a:pt x="15" y="322"/>
                  </a:cubicBezTo>
                  <a:lnTo>
                    <a:pt x="539" y="322"/>
                  </a:lnTo>
                  <a:cubicBezTo>
                    <a:pt x="547" y="322"/>
                    <a:pt x="553" y="316"/>
                    <a:pt x="553" y="308"/>
                  </a:cubicBezTo>
                  <a:lnTo>
                    <a:pt x="553" y="61"/>
                  </a:lnTo>
                  <a:cubicBezTo>
                    <a:pt x="553" y="28"/>
                    <a:pt x="526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501084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5039238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506693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509498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5123374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515107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5059320" y="2970124"/>
              <a:ext cx="174504" cy="132601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5101907" y="2979818"/>
              <a:ext cx="38778" cy="22158"/>
            </a:xfrm>
            <a:custGeom>
              <a:rect b="b" l="l" r="r" t="t"/>
              <a:pathLst>
                <a:path extrusionOk="0" h="64" w="112">
                  <a:moveTo>
                    <a:pt x="67" y="1"/>
                  </a:moveTo>
                  <a:cubicBezTo>
                    <a:pt x="62" y="1"/>
                    <a:pt x="56" y="1"/>
                    <a:pt x="51" y="2"/>
                  </a:cubicBezTo>
                  <a:cubicBezTo>
                    <a:pt x="21" y="8"/>
                    <a:pt x="0" y="25"/>
                    <a:pt x="2" y="41"/>
                  </a:cubicBezTo>
                  <a:cubicBezTo>
                    <a:pt x="5" y="55"/>
                    <a:pt x="23" y="64"/>
                    <a:pt x="45" y="64"/>
                  </a:cubicBezTo>
                  <a:cubicBezTo>
                    <a:pt x="50" y="64"/>
                    <a:pt x="56" y="63"/>
                    <a:pt x="61" y="62"/>
                  </a:cubicBezTo>
                  <a:cubicBezTo>
                    <a:pt x="91" y="57"/>
                    <a:pt x="112" y="39"/>
                    <a:pt x="109" y="23"/>
                  </a:cubicBezTo>
                  <a:cubicBezTo>
                    <a:pt x="107" y="10"/>
                    <a:pt x="89" y="1"/>
                    <a:pt x="67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54"/>
          <p:cNvGrpSpPr/>
          <p:nvPr/>
        </p:nvGrpSpPr>
        <p:grpSpPr>
          <a:xfrm>
            <a:off x="7249831" y="1104306"/>
            <a:ext cx="1343989" cy="1959647"/>
            <a:chOff x="6128804" y="1266425"/>
            <a:chExt cx="804254" cy="1172669"/>
          </a:xfrm>
        </p:grpSpPr>
        <p:sp>
          <p:nvSpPr>
            <p:cNvPr id="1056" name="Google Shape;1056;p54"/>
            <p:cNvSpPr/>
            <p:nvPr/>
          </p:nvSpPr>
          <p:spPr>
            <a:xfrm>
              <a:off x="6251006" y="1463141"/>
              <a:ext cx="89207" cy="109649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6509831" y="1515133"/>
              <a:ext cx="189414" cy="225817"/>
            </a:xfrm>
            <a:custGeom>
              <a:rect b="b" l="l" r="r" t="t"/>
              <a:pathLst>
                <a:path extrusionOk="0" h="2772" w="2325">
                  <a:moveTo>
                    <a:pt x="1511" y="0"/>
                  </a:moveTo>
                  <a:cubicBezTo>
                    <a:pt x="1155" y="0"/>
                    <a:pt x="1181" y="451"/>
                    <a:pt x="504" y="1092"/>
                  </a:cubicBezTo>
                  <a:cubicBezTo>
                    <a:pt x="75" y="1497"/>
                    <a:pt x="1" y="2482"/>
                    <a:pt x="964" y="2734"/>
                  </a:cubicBezTo>
                  <a:lnTo>
                    <a:pt x="964" y="2735"/>
                  </a:lnTo>
                  <a:cubicBezTo>
                    <a:pt x="969" y="2736"/>
                    <a:pt x="975" y="2736"/>
                    <a:pt x="978" y="2738"/>
                  </a:cubicBezTo>
                  <a:cubicBezTo>
                    <a:pt x="983" y="2739"/>
                    <a:pt x="987" y="2740"/>
                    <a:pt x="992" y="2741"/>
                  </a:cubicBezTo>
                  <a:lnTo>
                    <a:pt x="992" y="2740"/>
                  </a:lnTo>
                  <a:cubicBezTo>
                    <a:pt x="1090" y="2762"/>
                    <a:pt x="1182" y="2772"/>
                    <a:pt x="1268" y="2772"/>
                  </a:cubicBezTo>
                  <a:cubicBezTo>
                    <a:pt x="2035" y="2772"/>
                    <a:pt x="2324" y="1983"/>
                    <a:pt x="2145" y="1483"/>
                  </a:cubicBezTo>
                  <a:cubicBezTo>
                    <a:pt x="1806" y="536"/>
                    <a:pt x="2099" y="157"/>
                    <a:pt x="1655" y="21"/>
                  </a:cubicBezTo>
                  <a:lnTo>
                    <a:pt x="1655" y="20"/>
                  </a:lnTo>
                  <a:cubicBezTo>
                    <a:pt x="1645" y="18"/>
                    <a:pt x="1638" y="16"/>
                    <a:pt x="1629" y="15"/>
                  </a:cubicBezTo>
                  <a:cubicBezTo>
                    <a:pt x="1622" y="12"/>
                    <a:pt x="1614" y="9"/>
                    <a:pt x="1604" y="8"/>
                  </a:cubicBezTo>
                  <a:lnTo>
                    <a:pt x="1604" y="9"/>
                  </a:lnTo>
                  <a:cubicBezTo>
                    <a:pt x="1570" y="3"/>
                    <a:pt x="1539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6637736" y="1486621"/>
              <a:ext cx="12220" cy="41465"/>
            </a:xfrm>
            <a:custGeom>
              <a:rect b="b" l="l" r="r" t="t"/>
              <a:pathLst>
                <a:path extrusionOk="0" fill="none" h="509" w="150">
                  <a:moveTo>
                    <a:pt x="0" y="0"/>
                  </a:moveTo>
                  <a:cubicBezTo>
                    <a:pt x="0" y="0"/>
                    <a:pt x="150" y="199"/>
                    <a:pt x="55" y="509"/>
                  </a:cubicBezTo>
                </a:path>
              </a:pathLst>
            </a:custGeom>
            <a:noFill/>
            <a:ln cap="rnd" cmpd="sng" w="1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6625842" y="1495582"/>
              <a:ext cx="16620" cy="16863"/>
            </a:xfrm>
            <a:custGeom>
              <a:rect b="b" l="l" r="r" t="t"/>
              <a:pathLst>
                <a:path extrusionOk="0" fill="none" h="207" w="204">
                  <a:moveTo>
                    <a:pt x="0" y="1"/>
                  </a:moveTo>
                  <a:cubicBezTo>
                    <a:pt x="0" y="1"/>
                    <a:pt x="156" y="25"/>
                    <a:pt x="203" y="206"/>
                  </a:cubicBezTo>
                </a:path>
              </a:pathLst>
            </a:custGeom>
            <a:noFill/>
            <a:ln cap="rnd" cmpd="sng" w="9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6562704" y="1459575"/>
              <a:ext cx="64523" cy="45457"/>
            </a:xfrm>
            <a:custGeom>
              <a:rect b="b" l="l" r="r" t="t"/>
              <a:pathLst>
                <a:path extrusionOk="0" h="558" w="792">
                  <a:moveTo>
                    <a:pt x="342" y="0"/>
                  </a:moveTo>
                  <a:cubicBezTo>
                    <a:pt x="248" y="0"/>
                    <a:pt x="135" y="29"/>
                    <a:pt x="0" y="102"/>
                  </a:cubicBezTo>
                  <a:cubicBezTo>
                    <a:pt x="0" y="102"/>
                    <a:pt x="81" y="557"/>
                    <a:pt x="448" y="557"/>
                  </a:cubicBezTo>
                  <a:cubicBezTo>
                    <a:pt x="543" y="557"/>
                    <a:pt x="656" y="527"/>
                    <a:pt x="792" y="451"/>
                  </a:cubicBezTo>
                  <a:cubicBezTo>
                    <a:pt x="792" y="451"/>
                    <a:pt x="714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6562704" y="1459493"/>
              <a:ext cx="64523" cy="36903"/>
            </a:xfrm>
            <a:custGeom>
              <a:rect b="b" l="l" r="r" t="t"/>
              <a:pathLst>
                <a:path extrusionOk="0" h="453" w="792">
                  <a:moveTo>
                    <a:pt x="343" y="1"/>
                  </a:moveTo>
                  <a:cubicBezTo>
                    <a:pt x="248" y="1"/>
                    <a:pt x="136" y="30"/>
                    <a:pt x="0" y="103"/>
                  </a:cubicBezTo>
                  <a:lnTo>
                    <a:pt x="792" y="452"/>
                  </a:lnTo>
                  <a:cubicBezTo>
                    <a:pt x="792" y="452"/>
                    <a:pt x="714" y="1"/>
                    <a:pt x="34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6606778" y="1534440"/>
              <a:ext cx="24196" cy="22973"/>
            </a:xfrm>
            <a:custGeom>
              <a:rect b="b" l="l" r="r" t="t"/>
              <a:pathLst>
                <a:path extrusionOk="0" h="282" w="297">
                  <a:moveTo>
                    <a:pt x="168" y="1"/>
                  </a:moveTo>
                  <a:cubicBezTo>
                    <a:pt x="123" y="1"/>
                    <a:pt x="75" y="26"/>
                    <a:pt x="45" y="72"/>
                  </a:cubicBezTo>
                  <a:cubicBezTo>
                    <a:pt x="0" y="141"/>
                    <a:pt x="11" y="225"/>
                    <a:pt x="67" y="264"/>
                  </a:cubicBezTo>
                  <a:cubicBezTo>
                    <a:pt x="85" y="276"/>
                    <a:pt x="106" y="282"/>
                    <a:pt x="127" y="282"/>
                  </a:cubicBezTo>
                  <a:cubicBezTo>
                    <a:pt x="173" y="282"/>
                    <a:pt x="221" y="256"/>
                    <a:pt x="251" y="209"/>
                  </a:cubicBezTo>
                  <a:cubicBezTo>
                    <a:pt x="296" y="143"/>
                    <a:pt x="286" y="57"/>
                    <a:pt x="229" y="19"/>
                  </a:cubicBezTo>
                  <a:cubicBezTo>
                    <a:pt x="210" y="6"/>
                    <a:pt x="189" y="1"/>
                    <a:pt x="16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6599446" y="1557657"/>
              <a:ext cx="11894" cy="11079"/>
            </a:xfrm>
            <a:custGeom>
              <a:rect b="b" l="l" r="r" t="t"/>
              <a:pathLst>
                <a:path extrusionOk="0" h="136" w="146">
                  <a:moveTo>
                    <a:pt x="84" y="0"/>
                  </a:moveTo>
                  <a:cubicBezTo>
                    <a:pt x="61" y="0"/>
                    <a:pt x="38" y="13"/>
                    <a:pt x="23" y="35"/>
                  </a:cubicBezTo>
                  <a:cubicBezTo>
                    <a:pt x="1" y="68"/>
                    <a:pt x="6" y="108"/>
                    <a:pt x="34" y="127"/>
                  </a:cubicBezTo>
                  <a:cubicBezTo>
                    <a:pt x="42" y="133"/>
                    <a:pt x="52" y="136"/>
                    <a:pt x="63" y="136"/>
                  </a:cubicBezTo>
                  <a:cubicBezTo>
                    <a:pt x="85" y="136"/>
                    <a:pt x="108" y="123"/>
                    <a:pt x="123" y="101"/>
                  </a:cubicBezTo>
                  <a:cubicBezTo>
                    <a:pt x="145" y="68"/>
                    <a:pt x="140" y="27"/>
                    <a:pt x="113" y="8"/>
                  </a:cubicBezTo>
                  <a:cubicBezTo>
                    <a:pt x="104" y="3"/>
                    <a:pt x="94" y="0"/>
                    <a:pt x="84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6402211" y="1266425"/>
              <a:ext cx="242447" cy="802894"/>
            </a:xfrm>
            <a:custGeom>
              <a:rect b="b" l="l" r="r" t="t"/>
              <a:pathLst>
                <a:path extrusionOk="0" h="9856" w="2976">
                  <a:moveTo>
                    <a:pt x="420" y="1"/>
                  </a:moveTo>
                  <a:cubicBezTo>
                    <a:pt x="343" y="1"/>
                    <a:pt x="293" y="25"/>
                    <a:pt x="293" y="25"/>
                  </a:cubicBezTo>
                  <a:cubicBezTo>
                    <a:pt x="293" y="25"/>
                    <a:pt x="0" y="104"/>
                    <a:pt x="0" y="767"/>
                  </a:cubicBezTo>
                  <a:cubicBezTo>
                    <a:pt x="0" y="1430"/>
                    <a:pt x="61" y="5989"/>
                    <a:pt x="1897" y="9692"/>
                  </a:cubicBezTo>
                  <a:cubicBezTo>
                    <a:pt x="1897" y="9692"/>
                    <a:pt x="2087" y="9855"/>
                    <a:pt x="2290" y="9855"/>
                  </a:cubicBezTo>
                  <a:cubicBezTo>
                    <a:pt x="2428" y="9855"/>
                    <a:pt x="2573" y="9779"/>
                    <a:pt x="2667" y="9521"/>
                  </a:cubicBezTo>
                  <a:cubicBezTo>
                    <a:pt x="2976" y="6224"/>
                    <a:pt x="1259" y="1364"/>
                    <a:pt x="991" y="602"/>
                  </a:cubicBezTo>
                  <a:cubicBezTo>
                    <a:pt x="812" y="89"/>
                    <a:pt x="567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6456388" y="1651992"/>
              <a:ext cx="119351" cy="46108"/>
            </a:xfrm>
            <a:custGeom>
              <a:rect b="b" l="l" r="r" t="t"/>
              <a:pathLst>
                <a:path extrusionOk="0" h="566" w="1465">
                  <a:moveTo>
                    <a:pt x="640" y="0"/>
                  </a:moveTo>
                  <a:cubicBezTo>
                    <a:pt x="419" y="0"/>
                    <a:pt x="218" y="63"/>
                    <a:pt x="85" y="117"/>
                  </a:cubicBezTo>
                  <a:cubicBezTo>
                    <a:pt x="7" y="149"/>
                    <a:pt x="1" y="255"/>
                    <a:pt x="73" y="298"/>
                  </a:cubicBezTo>
                  <a:cubicBezTo>
                    <a:pt x="412" y="509"/>
                    <a:pt x="747" y="565"/>
                    <a:pt x="1008" y="565"/>
                  </a:cubicBezTo>
                  <a:cubicBezTo>
                    <a:pt x="1148" y="565"/>
                    <a:pt x="1267" y="549"/>
                    <a:pt x="1354" y="532"/>
                  </a:cubicBezTo>
                  <a:cubicBezTo>
                    <a:pt x="1432" y="516"/>
                    <a:pt x="1464" y="422"/>
                    <a:pt x="1413" y="361"/>
                  </a:cubicBezTo>
                  <a:cubicBezTo>
                    <a:pt x="1178" y="84"/>
                    <a:pt x="896" y="0"/>
                    <a:pt x="64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6443516" y="1537780"/>
              <a:ext cx="101672" cy="39347"/>
            </a:xfrm>
            <a:custGeom>
              <a:rect b="b" l="l" r="r" t="t"/>
              <a:pathLst>
                <a:path extrusionOk="0" h="483" w="1248">
                  <a:moveTo>
                    <a:pt x="544" y="1"/>
                  </a:moveTo>
                  <a:cubicBezTo>
                    <a:pt x="356" y="1"/>
                    <a:pt x="185" y="54"/>
                    <a:pt x="72" y="100"/>
                  </a:cubicBezTo>
                  <a:cubicBezTo>
                    <a:pt x="6" y="126"/>
                    <a:pt x="1" y="218"/>
                    <a:pt x="62" y="256"/>
                  </a:cubicBezTo>
                  <a:cubicBezTo>
                    <a:pt x="350" y="435"/>
                    <a:pt x="635" y="482"/>
                    <a:pt x="857" y="482"/>
                  </a:cubicBezTo>
                  <a:cubicBezTo>
                    <a:pt x="977" y="482"/>
                    <a:pt x="1079" y="468"/>
                    <a:pt x="1154" y="454"/>
                  </a:cubicBezTo>
                  <a:cubicBezTo>
                    <a:pt x="1220" y="441"/>
                    <a:pt x="1247" y="361"/>
                    <a:pt x="1204" y="309"/>
                  </a:cubicBezTo>
                  <a:cubicBezTo>
                    <a:pt x="1004" y="72"/>
                    <a:pt x="762" y="1"/>
                    <a:pt x="54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6434228" y="1439698"/>
              <a:ext cx="79675" cy="30793"/>
            </a:xfrm>
            <a:custGeom>
              <a:rect b="b" l="l" r="r" t="t"/>
              <a:pathLst>
                <a:path extrusionOk="0" h="378" w="978">
                  <a:moveTo>
                    <a:pt x="425" y="0"/>
                  </a:moveTo>
                  <a:cubicBezTo>
                    <a:pt x="278" y="0"/>
                    <a:pt x="144" y="42"/>
                    <a:pt x="56" y="77"/>
                  </a:cubicBezTo>
                  <a:cubicBezTo>
                    <a:pt x="4" y="98"/>
                    <a:pt x="0" y="170"/>
                    <a:pt x="48" y="200"/>
                  </a:cubicBezTo>
                  <a:cubicBezTo>
                    <a:pt x="274" y="340"/>
                    <a:pt x="497" y="378"/>
                    <a:pt x="671" y="378"/>
                  </a:cubicBezTo>
                  <a:cubicBezTo>
                    <a:pt x="765" y="378"/>
                    <a:pt x="845" y="367"/>
                    <a:pt x="903" y="355"/>
                  </a:cubicBezTo>
                  <a:cubicBezTo>
                    <a:pt x="955" y="345"/>
                    <a:pt x="977" y="283"/>
                    <a:pt x="942" y="243"/>
                  </a:cubicBezTo>
                  <a:cubicBezTo>
                    <a:pt x="786" y="56"/>
                    <a:pt x="596" y="0"/>
                    <a:pt x="425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6427548" y="1356360"/>
              <a:ext cx="58087" cy="22565"/>
            </a:xfrm>
            <a:custGeom>
              <a:rect b="b" l="l" r="r" t="t"/>
              <a:pathLst>
                <a:path extrusionOk="0" h="277" w="713">
                  <a:moveTo>
                    <a:pt x="310" y="0"/>
                  </a:moveTo>
                  <a:cubicBezTo>
                    <a:pt x="203" y="0"/>
                    <a:pt x="105" y="31"/>
                    <a:pt x="40" y="57"/>
                  </a:cubicBezTo>
                  <a:cubicBezTo>
                    <a:pt x="2" y="72"/>
                    <a:pt x="0" y="124"/>
                    <a:pt x="34" y="146"/>
                  </a:cubicBezTo>
                  <a:cubicBezTo>
                    <a:pt x="200" y="249"/>
                    <a:pt x="363" y="276"/>
                    <a:pt x="490" y="276"/>
                  </a:cubicBezTo>
                  <a:cubicBezTo>
                    <a:pt x="559" y="276"/>
                    <a:pt x="617" y="268"/>
                    <a:pt x="659" y="260"/>
                  </a:cubicBezTo>
                  <a:cubicBezTo>
                    <a:pt x="697" y="252"/>
                    <a:pt x="713" y="205"/>
                    <a:pt x="687" y="177"/>
                  </a:cubicBezTo>
                  <a:cubicBezTo>
                    <a:pt x="573" y="41"/>
                    <a:pt x="435" y="0"/>
                    <a:pt x="31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6605067" y="1588124"/>
              <a:ext cx="225504" cy="340844"/>
            </a:xfrm>
            <a:custGeom>
              <a:rect b="b" l="l" r="r" t="t"/>
              <a:pathLst>
                <a:path extrusionOk="0" h="4184" w="2768">
                  <a:moveTo>
                    <a:pt x="615" y="1"/>
                  </a:moveTo>
                  <a:lnTo>
                    <a:pt x="0" y="3839"/>
                  </a:lnTo>
                  <a:lnTo>
                    <a:pt x="2152" y="4184"/>
                  </a:lnTo>
                  <a:lnTo>
                    <a:pt x="2767" y="345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6780305" y="1616229"/>
              <a:ext cx="99798" cy="320718"/>
            </a:xfrm>
            <a:custGeom>
              <a:rect b="b" l="l" r="r" t="t"/>
              <a:pathLst>
                <a:path extrusionOk="0" h="3937" w="1225">
                  <a:moveTo>
                    <a:pt x="616" y="0"/>
                  </a:moveTo>
                  <a:lnTo>
                    <a:pt x="0" y="3839"/>
                  </a:lnTo>
                  <a:lnTo>
                    <a:pt x="610" y="3937"/>
                  </a:lnTo>
                  <a:lnTo>
                    <a:pt x="1225" y="9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6655007" y="1543890"/>
              <a:ext cx="213121" cy="72584"/>
            </a:xfrm>
            <a:custGeom>
              <a:rect b="b" l="l" r="r" t="t"/>
              <a:pathLst>
                <a:path extrusionOk="0" h="891" w="2616">
                  <a:moveTo>
                    <a:pt x="526" y="1"/>
                  </a:moveTo>
                  <a:lnTo>
                    <a:pt x="0" y="545"/>
                  </a:lnTo>
                  <a:lnTo>
                    <a:pt x="2151" y="890"/>
                  </a:lnTo>
                  <a:lnTo>
                    <a:pt x="2615" y="334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6830164" y="1571099"/>
              <a:ext cx="49859" cy="53277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2E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6697778" y="1510897"/>
              <a:ext cx="175401" cy="60283"/>
            </a:xfrm>
            <a:custGeom>
              <a:rect b="b" l="l" r="r" t="t"/>
              <a:pathLst>
                <a:path extrusionOk="0" h="740" w="2153">
                  <a:moveTo>
                    <a:pt x="108" y="0"/>
                  </a:moveTo>
                  <a:cubicBezTo>
                    <a:pt x="84" y="0"/>
                    <a:pt x="63" y="18"/>
                    <a:pt x="58" y="43"/>
                  </a:cubicBezTo>
                  <a:lnTo>
                    <a:pt x="0" y="403"/>
                  </a:lnTo>
                  <a:lnTo>
                    <a:pt x="2090" y="739"/>
                  </a:lnTo>
                  <a:lnTo>
                    <a:pt x="2148" y="379"/>
                  </a:lnTo>
                  <a:cubicBezTo>
                    <a:pt x="2152" y="351"/>
                    <a:pt x="2133" y="323"/>
                    <a:pt x="2105" y="319"/>
                  </a:cubicBezTo>
                  <a:lnTo>
                    <a:pt x="117" y="1"/>
                  </a:lnTo>
                  <a:cubicBezTo>
                    <a:pt x="114" y="1"/>
                    <a:pt x="11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6830164" y="1571099"/>
              <a:ext cx="49859" cy="53277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6622664" y="1686940"/>
              <a:ext cx="191776" cy="131482"/>
            </a:xfrm>
            <a:custGeom>
              <a:rect b="b" l="l" r="r" t="t"/>
              <a:pathLst>
                <a:path extrusionOk="0" h="1614" w="2354">
                  <a:moveTo>
                    <a:pt x="201" y="1"/>
                  </a:moveTo>
                  <a:lnTo>
                    <a:pt x="0" y="1259"/>
                  </a:lnTo>
                  <a:lnTo>
                    <a:pt x="2149" y="1614"/>
                  </a:lnTo>
                  <a:lnTo>
                    <a:pt x="2353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6797658" y="1714637"/>
              <a:ext cx="66478" cy="112175"/>
            </a:xfrm>
            <a:custGeom>
              <a:rect b="b" l="l" r="r" t="t"/>
              <a:pathLst>
                <a:path extrusionOk="0" h="1377" w="816">
                  <a:moveTo>
                    <a:pt x="205" y="1"/>
                  </a:moveTo>
                  <a:lnTo>
                    <a:pt x="1" y="1274"/>
                  </a:lnTo>
                  <a:lnTo>
                    <a:pt x="612" y="1377"/>
                  </a:lnTo>
                  <a:lnTo>
                    <a:pt x="816" y="10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6734357" y="1559531"/>
              <a:ext cx="59227" cy="34378"/>
            </a:xfrm>
            <a:custGeom>
              <a:rect b="b" l="l" r="r" t="t"/>
              <a:pathLst>
                <a:path extrusionOk="0" h="422" w="727">
                  <a:moveTo>
                    <a:pt x="48" y="0"/>
                  </a:moveTo>
                  <a:lnTo>
                    <a:pt x="15" y="214"/>
                  </a:lnTo>
                  <a:cubicBezTo>
                    <a:pt x="1" y="293"/>
                    <a:pt x="143" y="382"/>
                    <a:pt x="331" y="412"/>
                  </a:cubicBezTo>
                  <a:cubicBezTo>
                    <a:pt x="372" y="419"/>
                    <a:pt x="413" y="422"/>
                    <a:pt x="451" y="422"/>
                  </a:cubicBezTo>
                  <a:cubicBezTo>
                    <a:pt x="582" y="422"/>
                    <a:pt x="682" y="384"/>
                    <a:pt x="693" y="322"/>
                  </a:cubicBezTo>
                  <a:lnTo>
                    <a:pt x="726" y="11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6737209" y="1551384"/>
              <a:ext cx="57517" cy="25254"/>
            </a:xfrm>
            <a:custGeom>
              <a:rect b="b" l="l" r="r" t="t"/>
              <a:pathLst>
                <a:path extrusionOk="0" h="310" w="706">
                  <a:moveTo>
                    <a:pt x="255" y="1"/>
                  </a:moveTo>
                  <a:cubicBezTo>
                    <a:pt x="124" y="1"/>
                    <a:pt x="24" y="39"/>
                    <a:pt x="13" y="100"/>
                  </a:cubicBezTo>
                  <a:cubicBezTo>
                    <a:pt x="1" y="180"/>
                    <a:pt x="143" y="269"/>
                    <a:pt x="329" y="299"/>
                  </a:cubicBezTo>
                  <a:cubicBezTo>
                    <a:pt x="371" y="306"/>
                    <a:pt x="412" y="309"/>
                    <a:pt x="451" y="309"/>
                  </a:cubicBezTo>
                  <a:cubicBezTo>
                    <a:pt x="582" y="309"/>
                    <a:pt x="682" y="271"/>
                    <a:pt x="691" y="210"/>
                  </a:cubicBezTo>
                  <a:cubicBezTo>
                    <a:pt x="705" y="130"/>
                    <a:pt x="564" y="41"/>
                    <a:pt x="376" y="11"/>
                  </a:cubicBezTo>
                  <a:cubicBezTo>
                    <a:pt x="334" y="4"/>
                    <a:pt x="293" y="1"/>
                    <a:pt x="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6251006" y="1463241"/>
              <a:ext cx="89208" cy="109650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6222085" y="1422264"/>
              <a:ext cx="50836" cy="155921"/>
            </a:xfrm>
            <a:custGeom>
              <a:rect b="b" l="l" r="r" t="t"/>
              <a:pathLst>
                <a:path extrusionOk="0" h="1914" w="624">
                  <a:moveTo>
                    <a:pt x="167" y="1"/>
                  </a:moveTo>
                  <a:cubicBezTo>
                    <a:pt x="72" y="13"/>
                    <a:pt x="1" y="115"/>
                    <a:pt x="18" y="210"/>
                  </a:cubicBezTo>
                  <a:cubicBezTo>
                    <a:pt x="35" y="298"/>
                    <a:pt x="119" y="379"/>
                    <a:pt x="88" y="463"/>
                  </a:cubicBezTo>
                  <a:cubicBezTo>
                    <a:pt x="69" y="515"/>
                    <a:pt x="5" y="552"/>
                    <a:pt x="7" y="608"/>
                  </a:cubicBezTo>
                  <a:cubicBezTo>
                    <a:pt x="8" y="705"/>
                    <a:pt x="174" y="706"/>
                    <a:pt x="212" y="794"/>
                  </a:cubicBezTo>
                  <a:cubicBezTo>
                    <a:pt x="254" y="891"/>
                    <a:pt x="107" y="995"/>
                    <a:pt x="144" y="1095"/>
                  </a:cubicBezTo>
                  <a:cubicBezTo>
                    <a:pt x="163" y="1147"/>
                    <a:pt x="223" y="1168"/>
                    <a:pt x="265" y="1205"/>
                  </a:cubicBezTo>
                  <a:cubicBezTo>
                    <a:pt x="324" y="1258"/>
                    <a:pt x="345" y="1350"/>
                    <a:pt x="312" y="1424"/>
                  </a:cubicBezTo>
                  <a:cubicBezTo>
                    <a:pt x="293" y="1466"/>
                    <a:pt x="260" y="1503"/>
                    <a:pt x="261" y="1549"/>
                  </a:cubicBezTo>
                  <a:cubicBezTo>
                    <a:pt x="262" y="1601"/>
                    <a:pt x="307" y="1639"/>
                    <a:pt x="333" y="1682"/>
                  </a:cubicBezTo>
                  <a:cubicBezTo>
                    <a:pt x="374" y="1748"/>
                    <a:pt x="372" y="1837"/>
                    <a:pt x="325" y="1901"/>
                  </a:cubicBezTo>
                  <a:cubicBezTo>
                    <a:pt x="339" y="1910"/>
                    <a:pt x="356" y="1913"/>
                    <a:pt x="372" y="1913"/>
                  </a:cubicBezTo>
                  <a:cubicBezTo>
                    <a:pt x="424" y="1913"/>
                    <a:pt x="478" y="1874"/>
                    <a:pt x="485" y="1821"/>
                  </a:cubicBezTo>
                  <a:cubicBezTo>
                    <a:pt x="493" y="1739"/>
                    <a:pt x="408" y="1661"/>
                    <a:pt x="433" y="1582"/>
                  </a:cubicBezTo>
                  <a:cubicBezTo>
                    <a:pt x="453" y="1522"/>
                    <a:pt x="532" y="1482"/>
                    <a:pt x="523" y="1421"/>
                  </a:cubicBezTo>
                  <a:cubicBezTo>
                    <a:pt x="514" y="1363"/>
                    <a:pt x="435" y="1345"/>
                    <a:pt x="407" y="1295"/>
                  </a:cubicBezTo>
                  <a:cubicBezTo>
                    <a:pt x="372" y="1234"/>
                    <a:pt x="420" y="1159"/>
                    <a:pt x="474" y="1113"/>
                  </a:cubicBezTo>
                  <a:cubicBezTo>
                    <a:pt x="528" y="1069"/>
                    <a:pt x="593" y="1028"/>
                    <a:pt x="609" y="960"/>
                  </a:cubicBezTo>
                  <a:cubicBezTo>
                    <a:pt x="624" y="896"/>
                    <a:pt x="577" y="824"/>
                    <a:pt x="513" y="811"/>
                  </a:cubicBezTo>
                  <a:cubicBezTo>
                    <a:pt x="488" y="806"/>
                    <a:pt x="461" y="808"/>
                    <a:pt x="440" y="792"/>
                  </a:cubicBezTo>
                  <a:cubicBezTo>
                    <a:pt x="396" y="760"/>
                    <a:pt x="428" y="690"/>
                    <a:pt x="470" y="653"/>
                  </a:cubicBezTo>
                  <a:cubicBezTo>
                    <a:pt x="512" y="617"/>
                    <a:pt x="567" y="577"/>
                    <a:pt x="560" y="523"/>
                  </a:cubicBezTo>
                  <a:cubicBezTo>
                    <a:pt x="554" y="484"/>
                    <a:pt x="514" y="455"/>
                    <a:pt x="473" y="450"/>
                  </a:cubicBezTo>
                  <a:cubicBezTo>
                    <a:pt x="467" y="449"/>
                    <a:pt x="461" y="449"/>
                    <a:pt x="455" y="449"/>
                  </a:cubicBezTo>
                  <a:cubicBezTo>
                    <a:pt x="422" y="449"/>
                    <a:pt x="387" y="461"/>
                    <a:pt x="355" y="471"/>
                  </a:cubicBezTo>
                  <a:cubicBezTo>
                    <a:pt x="324" y="447"/>
                    <a:pt x="334" y="397"/>
                    <a:pt x="356" y="365"/>
                  </a:cubicBezTo>
                  <a:cubicBezTo>
                    <a:pt x="380" y="333"/>
                    <a:pt x="413" y="309"/>
                    <a:pt x="425" y="270"/>
                  </a:cubicBezTo>
                  <a:cubicBezTo>
                    <a:pt x="437" y="235"/>
                    <a:pt x="415" y="186"/>
                    <a:pt x="381" y="186"/>
                  </a:cubicBezTo>
                  <a:cubicBezTo>
                    <a:pt x="379" y="186"/>
                    <a:pt x="377" y="187"/>
                    <a:pt x="374" y="187"/>
                  </a:cubicBezTo>
                  <a:cubicBezTo>
                    <a:pt x="344" y="192"/>
                    <a:pt x="329" y="231"/>
                    <a:pt x="301" y="240"/>
                  </a:cubicBezTo>
                  <a:cubicBezTo>
                    <a:pt x="296" y="241"/>
                    <a:pt x="292" y="242"/>
                    <a:pt x="288" y="242"/>
                  </a:cubicBezTo>
                  <a:cubicBezTo>
                    <a:pt x="259" y="242"/>
                    <a:pt x="233" y="211"/>
                    <a:pt x="228" y="181"/>
                  </a:cubicBezTo>
                  <a:cubicBezTo>
                    <a:pt x="222" y="147"/>
                    <a:pt x="230" y="111"/>
                    <a:pt x="228" y="75"/>
                  </a:cubicBezTo>
                  <a:cubicBezTo>
                    <a:pt x="225" y="40"/>
                    <a:pt x="203" y="2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6128804" y="1472446"/>
              <a:ext cx="158781" cy="114782"/>
            </a:xfrm>
            <a:custGeom>
              <a:rect b="b" l="l" r="r" t="t"/>
              <a:pathLst>
                <a:path extrusionOk="0" h="1409" w="1949">
                  <a:moveTo>
                    <a:pt x="605" y="1"/>
                  </a:moveTo>
                  <a:cubicBezTo>
                    <a:pt x="588" y="1"/>
                    <a:pt x="571" y="6"/>
                    <a:pt x="557" y="18"/>
                  </a:cubicBezTo>
                  <a:cubicBezTo>
                    <a:pt x="478" y="87"/>
                    <a:pt x="615" y="229"/>
                    <a:pt x="541" y="308"/>
                  </a:cubicBezTo>
                  <a:cubicBezTo>
                    <a:pt x="524" y="327"/>
                    <a:pt x="498" y="336"/>
                    <a:pt x="472" y="336"/>
                  </a:cubicBezTo>
                  <a:cubicBezTo>
                    <a:pt x="405" y="336"/>
                    <a:pt x="354" y="294"/>
                    <a:pt x="294" y="280"/>
                  </a:cubicBezTo>
                  <a:cubicBezTo>
                    <a:pt x="279" y="276"/>
                    <a:pt x="265" y="274"/>
                    <a:pt x="250" y="274"/>
                  </a:cubicBezTo>
                  <a:cubicBezTo>
                    <a:pt x="184" y="274"/>
                    <a:pt x="118" y="308"/>
                    <a:pt x="77" y="360"/>
                  </a:cubicBezTo>
                  <a:cubicBezTo>
                    <a:pt x="14" y="437"/>
                    <a:pt x="0" y="550"/>
                    <a:pt x="32" y="644"/>
                  </a:cubicBezTo>
                  <a:cubicBezTo>
                    <a:pt x="45" y="684"/>
                    <a:pt x="70" y="718"/>
                    <a:pt x="106" y="736"/>
                  </a:cubicBezTo>
                  <a:cubicBezTo>
                    <a:pt x="126" y="746"/>
                    <a:pt x="145" y="750"/>
                    <a:pt x="163" y="750"/>
                  </a:cubicBezTo>
                  <a:cubicBezTo>
                    <a:pt x="228" y="750"/>
                    <a:pt x="289" y="700"/>
                    <a:pt x="341" y="658"/>
                  </a:cubicBezTo>
                  <a:cubicBezTo>
                    <a:pt x="386" y="621"/>
                    <a:pt x="443" y="587"/>
                    <a:pt x="496" y="587"/>
                  </a:cubicBezTo>
                  <a:cubicBezTo>
                    <a:pt x="517" y="587"/>
                    <a:pt x="537" y="592"/>
                    <a:pt x="556" y="605"/>
                  </a:cubicBezTo>
                  <a:cubicBezTo>
                    <a:pt x="615" y="634"/>
                    <a:pt x="580" y="727"/>
                    <a:pt x="535" y="776"/>
                  </a:cubicBezTo>
                  <a:cubicBezTo>
                    <a:pt x="520" y="792"/>
                    <a:pt x="505" y="811"/>
                    <a:pt x="494" y="829"/>
                  </a:cubicBezTo>
                  <a:cubicBezTo>
                    <a:pt x="468" y="870"/>
                    <a:pt x="499" y="918"/>
                    <a:pt x="540" y="918"/>
                  </a:cubicBezTo>
                  <a:cubicBezTo>
                    <a:pt x="549" y="918"/>
                    <a:pt x="558" y="916"/>
                    <a:pt x="566" y="911"/>
                  </a:cubicBezTo>
                  <a:lnTo>
                    <a:pt x="622" y="882"/>
                  </a:lnTo>
                  <a:cubicBezTo>
                    <a:pt x="629" y="878"/>
                    <a:pt x="636" y="877"/>
                    <a:pt x="642" y="877"/>
                  </a:cubicBezTo>
                  <a:cubicBezTo>
                    <a:pt x="670" y="877"/>
                    <a:pt x="692" y="904"/>
                    <a:pt x="682" y="933"/>
                  </a:cubicBezTo>
                  <a:cubicBezTo>
                    <a:pt x="674" y="957"/>
                    <a:pt x="658" y="977"/>
                    <a:pt x="642" y="987"/>
                  </a:cubicBezTo>
                  <a:cubicBezTo>
                    <a:pt x="616" y="1005"/>
                    <a:pt x="599" y="1033"/>
                    <a:pt x="606" y="1064"/>
                  </a:cubicBezTo>
                  <a:cubicBezTo>
                    <a:pt x="615" y="1097"/>
                    <a:pt x="634" y="1109"/>
                    <a:pt x="657" y="1109"/>
                  </a:cubicBezTo>
                  <a:cubicBezTo>
                    <a:pt x="692" y="1109"/>
                    <a:pt x="736" y="1079"/>
                    <a:pt x="757" y="1054"/>
                  </a:cubicBezTo>
                  <a:cubicBezTo>
                    <a:pt x="773" y="1035"/>
                    <a:pt x="797" y="1023"/>
                    <a:pt x="821" y="1023"/>
                  </a:cubicBezTo>
                  <a:cubicBezTo>
                    <a:pt x="832" y="1023"/>
                    <a:pt x="844" y="1025"/>
                    <a:pt x="854" y="1031"/>
                  </a:cubicBezTo>
                  <a:cubicBezTo>
                    <a:pt x="897" y="1054"/>
                    <a:pt x="880" y="1111"/>
                    <a:pt x="892" y="1154"/>
                  </a:cubicBezTo>
                  <a:cubicBezTo>
                    <a:pt x="912" y="1224"/>
                    <a:pt x="999" y="1243"/>
                    <a:pt x="1070" y="1256"/>
                  </a:cubicBezTo>
                  <a:cubicBezTo>
                    <a:pt x="1141" y="1269"/>
                    <a:pt x="1236" y="1338"/>
                    <a:pt x="1227" y="1408"/>
                  </a:cubicBezTo>
                  <a:cubicBezTo>
                    <a:pt x="1271" y="1370"/>
                    <a:pt x="1333" y="1337"/>
                    <a:pt x="1392" y="1331"/>
                  </a:cubicBezTo>
                  <a:cubicBezTo>
                    <a:pt x="1358" y="1282"/>
                    <a:pt x="1415" y="1232"/>
                    <a:pt x="1475" y="1232"/>
                  </a:cubicBezTo>
                  <a:cubicBezTo>
                    <a:pt x="1477" y="1232"/>
                    <a:pt x="1478" y="1232"/>
                    <a:pt x="1479" y="1232"/>
                  </a:cubicBezTo>
                  <a:cubicBezTo>
                    <a:pt x="1543" y="1236"/>
                    <a:pt x="1601" y="1273"/>
                    <a:pt x="1664" y="1273"/>
                  </a:cubicBezTo>
                  <a:cubicBezTo>
                    <a:pt x="1677" y="1273"/>
                    <a:pt x="1691" y="1271"/>
                    <a:pt x="1705" y="1267"/>
                  </a:cubicBezTo>
                  <a:cubicBezTo>
                    <a:pt x="1741" y="1257"/>
                    <a:pt x="1768" y="1218"/>
                    <a:pt x="1759" y="1180"/>
                  </a:cubicBezTo>
                  <a:cubicBezTo>
                    <a:pt x="1748" y="1122"/>
                    <a:pt x="1672" y="1143"/>
                    <a:pt x="1670" y="1070"/>
                  </a:cubicBezTo>
                  <a:cubicBezTo>
                    <a:pt x="1670" y="1043"/>
                    <a:pt x="1684" y="1015"/>
                    <a:pt x="1700" y="991"/>
                  </a:cubicBezTo>
                  <a:cubicBezTo>
                    <a:pt x="1749" y="949"/>
                    <a:pt x="1819" y="948"/>
                    <a:pt x="1872" y="912"/>
                  </a:cubicBezTo>
                  <a:cubicBezTo>
                    <a:pt x="1921" y="880"/>
                    <a:pt x="1949" y="810"/>
                    <a:pt x="1922" y="755"/>
                  </a:cubicBezTo>
                  <a:cubicBezTo>
                    <a:pt x="1909" y="728"/>
                    <a:pt x="1879" y="711"/>
                    <a:pt x="1849" y="708"/>
                  </a:cubicBezTo>
                  <a:cubicBezTo>
                    <a:pt x="1844" y="708"/>
                    <a:pt x="1840" y="707"/>
                    <a:pt x="1836" y="707"/>
                  </a:cubicBezTo>
                  <a:cubicBezTo>
                    <a:pt x="1733" y="707"/>
                    <a:pt x="1775" y="832"/>
                    <a:pt x="1712" y="854"/>
                  </a:cubicBezTo>
                  <a:cubicBezTo>
                    <a:pt x="1707" y="856"/>
                    <a:pt x="1701" y="857"/>
                    <a:pt x="1696" y="857"/>
                  </a:cubicBezTo>
                  <a:cubicBezTo>
                    <a:pt x="1661" y="857"/>
                    <a:pt x="1632" y="813"/>
                    <a:pt x="1625" y="774"/>
                  </a:cubicBezTo>
                  <a:cubicBezTo>
                    <a:pt x="1615" y="729"/>
                    <a:pt x="1609" y="675"/>
                    <a:pt x="1567" y="659"/>
                  </a:cubicBezTo>
                  <a:cubicBezTo>
                    <a:pt x="1565" y="658"/>
                    <a:pt x="1562" y="658"/>
                    <a:pt x="1560" y="658"/>
                  </a:cubicBezTo>
                  <a:cubicBezTo>
                    <a:pt x="1495" y="658"/>
                    <a:pt x="1452" y="752"/>
                    <a:pt x="1496" y="801"/>
                  </a:cubicBezTo>
                  <a:cubicBezTo>
                    <a:pt x="1514" y="819"/>
                    <a:pt x="1538" y="829"/>
                    <a:pt x="1556" y="848"/>
                  </a:cubicBezTo>
                  <a:cubicBezTo>
                    <a:pt x="1611" y="908"/>
                    <a:pt x="1552" y="1008"/>
                    <a:pt x="1478" y="1044"/>
                  </a:cubicBezTo>
                  <a:cubicBezTo>
                    <a:pt x="1454" y="1056"/>
                    <a:pt x="1426" y="1063"/>
                    <a:pt x="1398" y="1063"/>
                  </a:cubicBezTo>
                  <a:cubicBezTo>
                    <a:pt x="1349" y="1063"/>
                    <a:pt x="1305" y="1040"/>
                    <a:pt x="1303" y="981"/>
                  </a:cubicBezTo>
                  <a:cubicBezTo>
                    <a:pt x="1301" y="950"/>
                    <a:pt x="1312" y="922"/>
                    <a:pt x="1330" y="897"/>
                  </a:cubicBezTo>
                  <a:cubicBezTo>
                    <a:pt x="1331" y="897"/>
                    <a:pt x="1331" y="895"/>
                    <a:pt x="1332" y="894"/>
                  </a:cubicBezTo>
                  <a:cubicBezTo>
                    <a:pt x="1367" y="843"/>
                    <a:pt x="1326" y="782"/>
                    <a:pt x="1275" y="782"/>
                  </a:cubicBezTo>
                  <a:cubicBezTo>
                    <a:pt x="1263" y="782"/>
                    <a:pt x="1252" y="785"/>
                    <a:pt x="1240" y="791"/>
                  </a:cubicBezTo>
                  <a:lnTo>
                    <a:pt x="1112" y="861"/>
                  </a:lnTo>
                  <a:cubicBezTo>
                    <a:pt x="1102" y="867"/>
                    <a:pt x="1091" y="869"/>
                    <a:pt x="1081" y="869"/>
                  </a:cubicBezTo>
                  <a:cubicBezTo>
                    <a:pt x="1036" y="869"/>
                    <a:pt x="1000" y="813"/>
                    <a:pt x="1035" y="770"/>
                  </a:cubicBezTo>
                  <a:cubicBezTo>
                    <a:pt x="1041" y="763"/>
                    <a:pt x="1049" y="753"/>
                    <a:pt x="1057" y="747"/>
                  </a:cubicBezTo>
                  <a:cubicBezTo>
                    <a:pt x="1106" y="705"/>
                    <a:pt x="1169" y="661"/>
                    <a:pt x="1168" y="596"/>
                  </a:cubicBezTo>
                  <a:cubicBezTo>
                    <a:pt x="1168" y="582"/>
                    <a:pt x="1163" y="569"/>
                    <a:pt x="1154" y="560"/>
                  </a:cubicBezTo>
                  <a:cubicBezTo>
                    <a:pt x="1147" y="553"/>
                    <a:pt x="1138" y="550"/>
                    <a:pt x="1128" y="550"/>
                  </a:cubicBezTo>
                  <a:cubicBezTo>
                    <a:pt x="1107" y="550"/>
                    <a:pt x="1082" y="565"/>
                    <a:pt x="1063" y="580"/>
                  </a:cubicBezTo>
                  <a:lnTo>
                    <a:pt x="943" y="679"/>
                  </a:lnTo>
                  <a:cubicBezTo>
                    <a:pt x="935" y="685"/>
                    <a:pt x="926" y="688"/>
                    <a:pt x="917" y="688"/>
                  </a:cubicBezTo>
                  <a:cubicBezTo>
                    <a:pt x="899" y="688"/>
                    <a:pt x="883" y="677"/>
                    <a:pt x="877" y="659"/>
                  </a:cubicBezTo>
                  <a:cubicBezTo>
                    <a:pt x="864" y="619"/>
                    <a:pt x="877" y="569"/>
                    <a:pt x="900" y="533"/>
                  </a:cubicBezTo>
                  <a:cubicBezTo>
                    <a:pt x="948" y="464"/>
                    <a:pt x="1030" y="419"/>
                    <a:pt x="1042" y="326"/>
                  </a:cubicBezTo>
                  <a:cubicBezTo>
                    <a:pt x="1049" y="282"/>
                    <a:pt x="1024" y="236"/>
                    <a:pt x="980" y="224"/>
                  </a:cubicBezTo>
                  <a:cubicBezTo>
                    <a:pt x="973" y="222"/>
                    <a:pt x="966" y="221"/>
                    <a:pt x="960" y="221"/>
                  </a:cubicBezTo>
                  <a:cubicBezTo>
                    <a:pt x="884" y="221"/>
                    <a:pt x="846" y="341"/>
                    <a:pt x="779" y="394"/>
                  </a:cubicBezTo>
                  <a:cubicBezTo>
                    <a:pt x="770" y="402"/>
                    <a:pt x="759" y="405"/>
                    <a:pt x="748" y="405"/>
                  </a:cubicBezTo>
                  <a:cubicBezTo>
                    <a:pt x="724" y="405"/>
                    <a:pt x="701" y="389"/>
                    <a:pt x="695" y="363"/>
                  </a:cubicBezTo>
                  <a:cubicBezTo>
                    <a:pt x="688" y="326"/>
                    <a:pt x="690" y="285"/>
                    <a:pt x="696" y="247"/>
                  </a:cubicBezTo>
                  <a:cubicBezTo>
                    <a:pt x="709" y="175"/>
                    <a:pt x="725" y="100"/>
                    <a:pt x="677" y="36"/>
                  </a:cubicBezTo>
                  <a:cubicBezTo>
                    <a:pt x="659" y="14"/>
                    <a:pt x="632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6291822" y="1554643"/>
              <a:ext cx="199760" cy="339459"/>
            </a:xfrm>
            <a:custGeom>
              <a:rect b="b" l="l" r="r" t="t"/>
              <a:pathLst>
                <a:path extrusionOk="0" h="4167" w="2452">
                  <a:moveTo>
                    <a:pt x="461" y="0"/>
                  </a:moveTo>
                  <a:cubicBezTo>
                    <a:pt x="411" y="0"/>
                    <a:pt x="362" y="9"/>
                    <a:pt x="314" y="26"/>
                  </a:cubicBezTo>
                  <a:cubicBezTo>
                    <a:pt x="110" y="102"/>
                    <a:pt x="0" y="337"/>
                    <a:pt x="5" y="555"/>
                  </a:cubicBezTo>
                  <a:cubicBezTo>
                    <a:pt x="9" y="772"/>
                    <a:pt x="105" y="977"/>
                    <a:pt x="203" y="1171"/>
                  </a:cubicBezTo>
                  <a:cubicBezTo>
                    <a:pt x="489" y="1735"/>
                    <a:pt x="822" y="2276"/>
                    <a:pt x="1153" y="2816"/>
                  </a:cubicBezTo>
                  <a:cubicBezTo>
                    <a:pt x="1435" y="3272"/>
                    <a:pt x="1723" y="3739"/>
                    <a:pt x="2135" y="4083"/>
                  </a:cubicBezTo>
                  <a:cubicBezTo>
                    <a:pt x="2184" y="4125"/>
                    <a:pt x="2249" y="4167"/>
                    <a:pt x="2311" y="4167"/>
                  </a:cubicBezTo>
                  <a:cubicBezTo>
                    <a:pt x="2332" y="4167"/>
                    <a:pt x="2353" y="4161"/>
                    <a:pt x="2372" y="4149"/>
                  </a:cubicBezTo>
                  <a:cubicBezTo>
                    <a:pt x="2451" y="4101"/>
                    <a:pt x="2440" y="3985"/>
                    <a:pt x="2417" y="3893"/>
                  </a:cubicBezTo>
                  <a:cubicBezTo>
                    <a:pt x="2131" y="2753"/>
                    <a:pt x="1709" y="1648"/>
                    <a:pt x="1162" y="607"/>
                  </a:cubicBezTo>
                  <a:cubicBezTo>
                    <a:pt x="1073" y="439"/>
                    <a:pt x="980" y="271"/>
                    <a:pt x="836" y="149"/>
                  </a:cubicBezTo>
                  <a:cubicBezTo>
                    <a:pt x="733" y="60"/>
                    <a:pt x="596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6323106" y="1605395"/>
              <a:ext cx="44563" cy="23624"/>
            </a:xfrm>
            <a:custGeom>
              <a:rect b="b" l="l" r="r" t="t"/>
              <a:pathLst>
                <a:path extrusionOk="0" h="290" w="547">
                  <a:moveTo>
                    <a:pt x="546" y="0"/>
                  </a:moveTo>
                  <a:cubicBezTo>
                    <a:pt x="348" y="63"/>
                    <a:pt x="163" y="160"/>
                    <a:pt x="1" y="290"/>
                  </a:cubicBezTo>
                  <a:cubicBezTo>
                    <a:pt x="83" y="252"/>
                    <a:pt x="194" y="191"/>
                    <a:pt x="277" y="149"/>
                  </a:cubicBezTo>
                  <a:cubicBezTo>
                    <a:pt x="356" y="106"/>
                    <a:pt x="469" y="47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6371091" y="1647186"/>
              <a:ext cx="20204" cy="9287"/>
            </a:xfrm>
            <a:custGeom>
              <a:rect b="b" l="l" r="r" t="t"/>
              <a:pathLst>
                <a:path extrusionOk="0" h="114" w="248">
                  <a:moveTo>
                    <a:pt x="248" y="0"/>
                  </a:moveTo>
                  <a:lnTo>
                    <a:pt x="248" y="0"/>
                  </a:lnTo>
                  <a:cubicBezTo>
                    <a:pt x="156" y="12"/>
                    <a:pt x="69" y="52"/>
                    <a:pt x="0" y="114"/>
                  </a:cubicBezTo>
                  <a:cubicBezTo>
                    <a:pt x="89" y="91"/>
                    <a:pt x="173" y="52"/>
                    <a:pt x="24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6392354" y="1717815"/>
              <a:ext cx="33239" cy="15722"/>
            </a:xfrm>
            <a:custGeom>
              <a:rect b="b" l="l" r="r" t="t"/>
              <a:pathLst>
                <a:path extrusionOk="0" h="193" w="408">
                  <a:moveTo>
                    <a:pt x="408" y="1"/>
                  </a:moveTo>
                  <a:lnTo>
                    <a:pt x="408" y="1"/>
                  </a:lnTo>
                  <a:cubicBezTo>
                    <a:pt x="255" y="15"/>
                    <a:pt x="117" y="95"/>
                    <a:pt x="0" y="192"/>
                  </a:cubicBezTo>
                  <a:cubicBezTo>
                    <a:pt x="61" y="168"/>
                    <a:pt x="144" y="125"/>
                    <a:pt x="204" y="95"/>
                  </a:cubicBezTo>
                  <a:cubicBezTo>
                    <a:pt x="271" y="62"/>
                    <a:pt x="339" y="31"/>
                    <a:pt x="408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4"/>
            <p:cNvSpPr/>
            <p:nvPr/>
          </p:nvSpPr>
          <p:spPr>
            <a:xfrm>
              <a:off x="6423230" y="1764330"/>
              <a:ext cx="21100" cy="11323"/>
            </a:xfrm>
            <a:custGeom>
              <a:rect b="b" l="l" r="r" t="t"/>
              <a:pathLst>
                <a:path extrusionOk="0" h="139" w="259">
                  <a:moveTo>
                    <a:pt x="258" y="0"/>
                  </a:moveTo>
                  <a:cubicBezTo>
                    <a:pt x="161" y="19"/>
                    <a:pt x="70" y="69"/>
                    <a:pt x="0" y="138"/>
                  </a:cubicBezTo>
                  <a:cubicBezTo>
                    <a:pt x="93" y="107"/>
                    <a:pt x="180" y="60"/>
                    <a:pt x="2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6445797" y="1824369"/>
              <a:ext cx="14175" cy="6924"/>
            </a:xfrm>
            <a:custGeom>
              <a:rect b="b" l="l" r="r" t="t"/>
              <a:pathLst>
                <a:path extrusionOk="0" h="85" w="174">
                  <a:moveTo>
                    <a:pt x="174" y="0"/>
                  </a:moveTo>
                  <a:cubicBezTo>
                    <a:pt x="109" y="2"/>
                    <a:pt x="43" y="34"/>
                    <a:pt x="0" y="85"/>
                  </a:cubicBezTo>
                  <a:cubicBezTo>
                    <a:pt x="67" y="72"/>
                    <a:pt x="126" y="43"/>
                    <a:pt x="174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6407018" y="1761561"/>
              <a:ext cx="12709" cy="4969"/>
            </a:xfrm>
            <a:custGeom>
              <a:rect b="b" l="l" r="r" t="t"/>
              <a:pathLst>
                <a:path extrusionOk="0" h="61" w="156">
                  <a:moveTo>
                    <a:pt x="131" y="1"/>
                  </a:moveTo>
                  <a:cubicBezTo>
                    <a:pt x="83" y="1"/>
                    <a:pt x="33" y="23"/>
                    <a:pt x="0" y="61"/>
                  </a:cubicBezTo>
                  <a:cubicBezTo>
                    <a:pt x="57" y="56"/>
                    <a:pt x="111" y="36"/>
                    <a:pt x="155" y="3"/>
                  </a:cubicBezTo>
                  <a:cubicBezTo>
                    <a:pt x="147" y="2"/>
                    <a:pt x="139" y="1"/>
                    <a:pt x="131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6398057" y="1708202"/>
              <a:ext cx="13850" cy="7658"/>
            </a:xfrm>
            <a:custGeom>
              <a:rect b="b" l="l" r="r" t="t"/>
              <a:pathLst>
                <a:path extrusionOk="0" h="94" w="170">
                  <a:moveTo>
                    <a:pt x="169" y="1"/>
                  </a:moveTo>
                  <a:lnTo>
                    <a:pt x="169" y="1"/>
                  </a:lnTo>
                  <a:cubicBezTo>
                    <a:pt x="103" y="6"/>
                    <a:pt x="41" y="40"/>
                    <a:pt x="1" y="93"/>
                  </a:cubicBezTo>
                  <a:cubicBezTo>
                    <a:pt x="64" y="77"/>
                    <a:pt x="122" y="45"/>
                    <a:pt x="1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6449381" y="1808239"/>
              <a:ext cx="9206" cy="4318"/>
            </a:xfrm>
            <a:custGeom>
              <a:rect b="b" l="l" r="r" t="t"/>
              <a:pathLst>
                <a:path extrusionOk="0" h="53" w="113">
                  <a:moveTo>
                    <a:pt x="100" y="1"/>
                  </a:moveTo>
                  <a:cubicBezTo>
                    <a:pt x="61" y="1"/>
                    <a:pt x="22" y="19"/>
                    <a:pt x="0" y="52"/>
                  </a:cubicBezTo>
                  <a:cubicBezTo>
                    <a:pt x="5" y="53"/>
                    <a:pt x="10" y="53"/>
                    <a:pt x="14" y="53"/>
                  </a:cubicBezTo>
                  <a:cubicBezTo>
                    <a:pt x="53" y="53"/>
                    <a:pt x="89" y="33"/>
                    <a:pt x="112" y="1"/>
                  </a:cubicBezTo>
                  <a:cubicBezTo>
                    <a:pt x="108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4"/>
            <p:cNvSpPr/>
            <p:nvPr/>
          </p:nvSpPr>
          <p:spPr>
            <a:xfrm>
              <a:off x="6336874" y="1622909"/>
              <a:ext cx="45541" cy="20610"/>
            </a:xfrm>
            <a:custGeom>
              <a:rect b="b" l="l" r="r" t="t"/>
              <a:pathLst>
                <a:path extrusionOk="0" h="253" w="559">
                  <a:moveTo>
                    <a:pt x="558" y="0"/>
                  </a:moveTo>
                  <a:lnTo>
                    <a:pt x="558" y="0"/>
                  </a:lnTo>
                  <a:cubicBezTo>
                    <a:pt x="353" y="24"/>
                    <a:pt x="165" y="132"/>
                    <a:pt x="0" y="253"/>
                  </a:cubicBezTo>
                  <a:cubicBezTo>
                    <a:pt x="189" y="170"/>
                    <a:pt x="366" y="68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4"/>
            <p:cNvSpPr/>
            <p:nvPr/>
          </p:nvSpPr>
          <p:spPr>
            <a:xfrm>
              <a:off x="6312271" y="1605558"/>
              <a:ext cx="29980" cy="15804"/>
            </a:xfrm>
            <a:custGeom>
              <a:rect b="b" l="l" r="r" t="t"/>
              <a:pathLst>
                <a:path extrusionOk="0" h="194" w="368">
                  <a:moveTo>
                    <a:pt x="367" y="1"/>
                  </a:moveTo>
                  <a:lnTo>
                    <a:pt x="367" y="1"/>
                  </a:lnTo>
                  <a:cubicBezTo>
                    <a:pt x="228" y="24"/>
                    <a:pt x="97" y="93"/>
                    <a:pt x="0" y="193"/>
                  </a:cubicBezTo>
                  <a:cubicBezTo>
                    <a:pt x="54" y="166"/>
                    <a:pt x="127" y="125"/>
                    <a:pt x="183" y="95"/>
                  </a:cubicBezTo>
                  <a:cubicBezTo>
                    <a:pt x="238" y="68"/>
                    <a:pt x="315" y="30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6198134" y="1580793"/>
              <a:ext cx="93933" cy="375710"/>
            </a:xfrm>
            <a:custGeom>
              <a:rect b="b" l="l" r="r" t="t"/>
              <a:pathLst>
                <a:path extrusionOk="0" h="4612" w="1153">
                  <a:moveTo>
                    <a:pt x="567" y="1"/>
                  </a:moveTo>
                  <a:cubicBezTo>
                    <a:pt x="364" y="1"/>
                    <a:pt x="181" y="157"/>
                    <a:pt x="96" y="343"/>
                  </a:cubicBezTo>
                  <a:cubicBezTo>
                    <a:pt x="5" y="540"/>
                    <a:pt x="1" y="767"/>
                    <a:pt x="5" y="985"/>
                  </a:cubicBezTo>
                  <a:cubicBezTo>
                    <a:pt x="17" y="1617"/>
                    <a:pt x="80" y="2249"/>
                    <a:pt x="143" y="2880"/>
                  </a:cubicBezTo>
                  <a:cubicBezTo>
                    <a:pt x="197" y="3414"/>
                    <a:pt x="253" y="3957"/>
                    <a:pt x="471" y="4448"/>
                  </a:cubicBezTo>
                  <a:cubicBezTo>
                    <a:pt x="505" y="4525"/>
                    <a:pt x="563" y="4611"/>
                    <a:pt x="645" y="4611"/>
                  </a:cubicBezTo>
                  <a:cubicBezTo>
                    <a:pt x="649" y="4611"/>
                    <a:pt x="653" y="4611"/>
                    <a:pt x="658" y="4611"/>
                  </a:cubicBezTo>
                  <a:cubicBezTo>
                    <a:pt x="749" y="4602"/>
                    <a:pt x="790" y="4492"/>
                    <a:pt x="808" y="4400"/>
                  </a:cubicBezTo>
                  <a:cubicBezTo>
                    <a:pt x="1049" y="3250"/>
                    <a:pt x="1153" y="2070"/>
                    <a:pt x="1113" y="894"/>
                  </a:cubicBezTo>
                  <a:cubicBezTo>
                    <a:pt x="1106" y="707"/>
                    <a:pt x="1096" y="514"/>
                    <a:pt x="1021" y="341"/>
                  </a:cubicBezTo>
                  <a:cubicBezTo>
                    <a:pt x="945" y="171"/>
                    <a:pt x="791" y="21"/>
                    <a:pt x="603" y="2"/>
                  </a:cubicBezTo>
                  <a:cubicBezTo>
                    <a:pt x="591" y="1"/>
                    <a:pt x="579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6211657" y="1680423"/>
              <a:ext cx="50429" cy="3421"/>
            </a:xfrm>
            <a:custGeom>
              <a:rect b="b" l="l" r="r" t="t"/>
              <a:pathLst>
                <a:path extrusionOk="0" h="42" w="619">
                  <a:moveTo>
                    <a:pt x="375" y="1"/>
                  </a:moveTo>
                  <a:cubicBezTo>
                    <a:pt x="249" y="1"/>
                    <a:pt x="123" y="14"/>
                    <a:pt x="0" y="42"/>
                  </a:cubicBezTo>
                  <a:cubicBezTo>
                    <a:pt x="7" y="42"/>
                    <a:pt x="14" y="42"/>
                    <a:pt x="21" y="42"/>
                  </a:cubicBezTo>
                  <a:cubicBezTo>
                    <a:pt x="111" y="42"/>
                    <a:pt x="225" y="36"/>
                    <a:pt x="310" y="33"/>
                  </a:cubicBezTo>
                  <a:cubicBezTo>
                    <a:pt x="400" y="29"/>
                    <a:pt x="529" y="26"/>
                    <a:pt x="618" y="17"/>
                  </a:cubicBezTo>
                  <a:cubicBezTo>
                    <a:pt x="537" y="6"/>
                    <a:pt x="456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4"/>
            <p:cNvSpPr/>
            <p:nvPr/>
          </p:nvSpPr>
          <p:spPr>
            <a:xfrm>
              <a:off x="6252147" y="1692642"/>
              <a:ext cx="22159" cy="2770"/>
            </a:xfrm>
            <a:custGeom>
              <a:rect b="b" l="l" r="r" t="t"/>
              <a:pathLst>
                <a:path extrusionOk="0" h="34" w="272">
                  <a:moveTo>
                    <a:pt x="127" y="1"/>
                  </a:moveTo>
                  <a:cubicBezTo>
                    <a:pt x="84" y="1"/>
                    <a:pt x="41" y="7"/>
                    <a:pt x="0" y="19"/>
                  </a:cubicBezTo>
                  <a:cubicBezTo>
                    <a:pt x="51" y="29"/>
                    <a:pt x="103" y="34"/>
                    <a:pt x="154" y="34"/>
                  </a:cubicBezTo>
                  <a:cubicBezTo>
                    <a:pt x="193" y="34"/>
                    <a:pt x="232" y="31"/>
                    <a:pt x="272" y="24"/>
                  </a:cubicBezTo>
                  <a:cubicBezTo>
                    <a:pt x="226" y="9"/>
                    <a:pt x="176" y="1"/>
                    <a:pt x="1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6229417" y="1745186"/>
              <a:ext cx="36742" cy="3096"/>
            </a:xfrm>
            <a:custGeom>
              <a:rect b="b" l="l" r="r" t="t"/>
              <a:pathLst>
                <a:path extrusionOk="0" h="38" w="451">
                  <a:moveTo>
                    <a:pt x="233" y="1"/>
                  </a:moveTo>
                  <a:cubicBezTo>
                    <a:pt x="155" y="1"/>
                    <a:pt x="76" y="13"/>
                    <a:pt x="0" y="31"/>
                  </a:cubicBezTo>
                  <a:cubicBezTo>
                    <a:pt x="30" y="33"/>
                    <a:pt x="65" y="34"/>
                    <a:pt x="101" y="34"/>
                  </a:cubicBezTo>
                  <a:cubicBezTo>
                    <a:pt x="145" y="34"/>
                    <a:pt x="189" y="33"/>
                    <a:pt x="225" y="33"/>
                  </a:cubicBezTo>
                  <a:cubicBezTo>
                    <a:pt x="236" y="33"/>
                    <a:pt x="246" y="33"/>
                    <a:pt x="256" y="33"/>
                  </a:cubicBezTo>
                  <a:cubicBezTo>
                    <a:pt x="322" y="33"/>
                    <a:pt x="386" y="36"/>
                    <a:pt x="451" y="37"/>
                  </a:cubicBezTo>
                  <a:cubicBezTo>
                    <a:pt x="381" y="11"/>
                    <a:pt x="307" y="1"/>
                    <a:pt x="233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4"/>
            <p:cNvSpPr/>
            <p:nvPr/>
          </p:nvSpPr>
          <p:spPr>
            <a:xfrm>
              <a:off x="6247014" y="1821925"/>
              <a:ext cx="23870" cy="2770"/>
            </a:xfrm>
            <a:custGeom>
              <a:rect b="b" l="l" r="r" t="t"/>
              <a:pathLst>
                <a:path extrusionOk="0" h="34" w="293">
                  <a:moveTo>
                    <a:pt x="165" y="0"/>
                  </a:moveTo>
                  <a:cubicBezTo>
                    <a:pt x="110" y="0"/>
                    <a:pt x="54" y="9"/>
                    <a:pt x="1" y="27"/>
                  </a:cubicBezTo>
                  <a:cubicBezTo>
                    <a:pt x="38" y="32"/>
                    <a:pt x="76" y="34"/>
                    <a:pt x="114" y="34"/>
                  </a:cubicBezTo>
                  <a:cubicBezTo>
                    <a:pt x="174" y="34"/>
                    <a:pt x="234" y="28"/>
                    <a:pt x="293" y="17"/>
                  </a:cubicBezTo>
                  <a:cubicBezTo>
                    <a:pt x="251" y="6"/>
                    <a:pt x="208" y="0"/>
                    <a:pt x="165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4"/>
            <p:cNvSpPr/>
            <p:nvPr/>
          </p:nvSpPr>
          <p:spPr>
            <a:xfrm>
              <a:off x="6243185" y="1882453"/>
              <a:ext cx="15886" cy="2770"/>
            </a:xfrm>
            <a:custGeom>
              <a:rect b="b" l="l" r="r" t="t"/>
              <a:pathLst>
                <a:path extrusionOk="0" h="34" w="195">
                  <a:moveTo>
                    <a:pt x="97" y="0"/>
                  </a:moveTo>
                  <a:cubicBezTo>
                    <a:pt x="63" y="0"/>
                    <a:pt x="31" y="7"/>
                    <a:pt x="1" y="20"/>
                  </a:cubicBezTo>
                  <a:cubicBezTo>
                    <a:pt x="32" y="29"/>
                    <a:pt x="64" y="33"/>
                    <a:pt x="97" y="33"/>
                  </a:cubicBezTo>
                  <a:cubicBezTo>
                    <a:pt x="129" y="33"/>
                    <a:pt x="162" y="29"/>
                    <a:pt x="194" y="20"/>
                  </a:cubicBezTo>
                  <a:cubicBezTo>
                    <a:pt x="163" y="7"/>
                    <a:pt x="130" y="0"/>
                    <a:pt x="97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6236424" y="1807750"/>
              <a:ext cx="13442" cy="2933"/>
            </a:xfrm>
            <a:custGeom>
              <a:rect b="b" l="l" r="r" t="t"/>
              <a:pathLst>
                <a:path extrusionOk="0" h="36" w="165">
                  <a:moveTo>
                    <a:pt x="69" y="1"/>
                  </a:moveTo>
                  <a:cubicBezTo>
                    <a:pt x="46" y="1"/>
                    <a:pt x="22" y="5"/>
                    <a:pt x="0" y="15"/>
                  </a:cubicBezTo>
                  <a:cubicBezTo>
                    <a:pt x="35" y="29"/>
                    <a:pt x="71" y="36"/>
                    <a:pt x="107" y="36"/>
                  </a:cubicBezTo>
                  <a:cubicBezTo>
                    <a:pt x="126" y="36"/>
                    <a:pt x="146" y="34"/>
                    <a:pt x="165" y="30"/>
                  </a:cubicBezTo>
                  <a:cubicBezTo>
                    <a:pt x="137" y="10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6250599" y="1757161"/>
              <a:ext cx="15723" cy="2933"/>
            </a:xfrm>
            <a:custGeom>
              <a:rect b="b" l="l" r="r" t="t"/>
              <a:pathLst>
                <a:path extrusionOk="0" h="36" w="193">
                  <a:moveTo>
                    <a:pt x="110" y="0"/>
                  </a:moveTo>
                  <a:cubicBezTo>
                    <a:pt x="72" y="0"/>
                    <a:pt x="33" y="10"/>
                    <a:pt x="0" y="27"/>
                  </a:cubicBezTo>
                  <a:cubicBezTo>
                    <a:pt x="25" y="33"/>
                    <a:pt x="50" y="35"/>
                    <a:pt x="75" y="35"/>
                  </a:cubicBezTo>
                  <a:cubicBezTo>
                    <a:pt x="115" y="35"/>
                    <a:pt x="155" y="29"/>
                    <a:pt x="193" y="16"/>
                  </a:cubicBezTo>
                  <a:cubicBezTo>
                    <a:pt x="166" y="5"/>
                    <a:pt x="138" y="0"/>
                    <a:pt x="110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6243104" y="1897523"/>
              <a:ext cx="10021" cy="2770"/>
            </a:xfrm>
            <a:custGeom>
              <a:rect b="b" l="l" r="r" t="t"/>
              <a:pathLst>
                <a:path extrusionOk="0" h="34" w="123">
                  <a:moveTo>
                    <a:pt x="58" y="0"/>
                  </a:moveTo>
                  <a:cubicBezTo>
                    <a:pt x="38" y="0"/>
                    <a:pt x="18" y="5"/>
                    <a:pt x="0" y="15"/>
                  </a:cubicBezTo>
                  <a:cubicBezTo>
                    <a:pt x="20" y="27"/>
                    <a:pt x="43" y="33"/>
                    <a:pt x="66" y="33"/>
                  </a:cubicBezTo>
                  <a:cubicBezTo>
                    <a:pt x="85" y="33"/>
                    <a:pt x="105" y="29"/>
                    <a:pt x="123" y="19"/>
                  </a:cubicBezTo>
                  <a:cubicBezTo>
                    <a:pt x="103" y="6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6217197" y="1769625"/>
              <a:ext cx="50021" cy="3910"/>
            </a:xfrm>
            <a:custGeom>
              <a:rect b="b" l="l" r="r" t="t"/>
              <a:pathLst>
                <a:path extrusionOk="0" h="48" w="614">
                  <a:moveTo>
                    <a:pt x="307" y="1"/>
                  </a:moveTo>
                  <a:cubicBezTo>
                    <a:pt x="204" y="1"/>
                    <a:pt x="101" y="14"/>
                    <a:pt x="1" y="32"/>
                  </a:cubicBezTo>
                  <a:cubicBezTo>
                    <a:pt x="61" y="35"/>
                    <a:pt x="121" y="35"/>
                    <a:pt x="181" y="35"/>
                  </a:cubicBezTo>
                  <a:cubicBezTo>
                    <a:pt x="219" y="35"/>
                    <a:pt x="256" y="35"/>
                    <a:pt x="294" y="35"/>
                  </a:cubicBezTo>
                  <a:cubicBezTo>
                    <a:pt x="401" y="35"/>
                    <a:pt x="507" y="36"/>
                    <a:pt x="613" y="48"/>
                  </a:cubicBezTo>
                  <a:cubicBezTo>
                    <a:pt x="514" y="14"/>
                    <a:pt x="411" y="1"/>
                    <a:pt x="30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6214427" y="1633500"/>
              <a:ext cx="33728" cy="3340"/>
            </a:xfrm>
            <a:custGeom>
              <a:rect b="b" l="l" r="r" t="t"/>
              <a:pathLst>
                <a:path extrusionOk="0" h="41" w="414">
                  <a:moveTo>
                    <a:pt x="227" y="1"/>
                  </a:moveTo>
                  <a:cubicBezTo>
                    <a:pt x="150" y="1"/>
                    <a:pt x="73" y="14"/>
                    <a:pt x="1" y="41"/>
                  </a:cubicBezTo>
                  <a:cubicBezTo>
                    <a:pt x="61" y="41"/>
                    <a:pt x="147" y="36"/>
                    <a:pt x="207" y="33"/>
                  </a:cubicBezTo>
                  <a:cubicBezTo>
                    <a:pt x="268" y="32"/>
                    <a:pt x="354" y="30"/>
                    <a:pt x="414" y="28"/>
                  </a:cubicBezTo>
                  <a:cubicBezTo>
                    <a:pt x="354" y="10"/>
                    <a:pt x="290" y="1"/>
                    <a:pt x="2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6220456" y="1574439"/>
              <a:ext cx="157234" cy="358521"/>
            </a:xfrm>
            <a:custGeom>
              <a:rect b="b" l="l" r="r" t="t"/>
              <a:pathLst>
                <a:path extrusionOk="0" h="4401" w="1930">
                  <a:moveTo>
                    <a:pt x="497" y="1"/>
                  </a:moveTo>
                  <a:cubicBezTo>
                    <a:pt x="468" y="1"/>
                    <a:pt x="440" y="4"/>
                    <a:pt x="411" y="10"/>
                  </a:cubicBezTo>
                  <a:cubicBezTo>
                    <a:pt x="197" y="54"/>
                    <a:pt x="55" y="270"/>
                    <a:pt x="28" y="486"/>
                  </a:cubicBezTo>
                  <a:cubicBezTo>
                    <a:pt x="1" y="702"/>
                    <a:pt x="64" y="917"/>
                    <a:pt x="133" y="1124"/>
                  </a:cubicBezTo>
                  <a:cubicBezTo>
                    <a:pt x="333" y="1725"/>
                    <a:pt x="582" y="2308"/>
                    <a:pt x="831" y="2891"/>
                  </a:cubicBezTo>
                  <a:cubicBezTo>
                    <a:pt x="1042" y="3385"/>
                    <a:pt x="1259" y="3887"/>
                    <a:pt x="1612" y="4291"/>
                  </a:cubicBezTo>
                  <a:cubicBezTo>
                    <a:pt x="1660" y="4344"/>
                    <a:pt x="1726" y="4401"/>
                    <a:pt x="1794" y="4401"/>
                  </a:cubicBezTo>
                  <a:cubicBezTo>
                    <a:pt x="1809" y="4401"/>
                    <a:pt x="1824" y="4398"/>
                    <a:pt x="1839" y="4392"/>
                  </a:cubicBezTo>
                  <a:cubicBezTo>
                    <a:pt x="1924" y="4355"/>
                    <a:pt x="1929" y="4238"/>
                    <a:pt x="1921" y="4145"/>
                  </a:cubicBezTo>
                  <a:cubicBezTo>
                    <a:pt x="1807" y="2976"/>
                    <a:pt x="1552" y="1819"/>
                    <a:pt x="1165" y="709"/>
                  </a:cubicBezTo>
                  <a:cubicBezTo>
                    <a:pt x="1103" y="532"/>
                    <a:pt x="1034" y="352"/>
                    <a:pt x="911" y="209"/>
                  </a:cubicBezTo>
                  <a:cubicBezTo>
                    <a:pt x="806" y="88"/>
                    <a:pt x="653" y="1"/>
                    <a:pt x="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4"/>
            <p:cNvSpPr/>
            <p:nvPr/>
          </p:nvSpPr>
          <p:spPr>
            <a:xfrm>
              <a:off x="6252717" y="1683763"/>
              <a:ext cx="47496" cy="16944"/>
            </a:xfrm>
            <a:custGeom>
              <a:rect b="b" l="l" r="r" t="t"/>
              <a:pathLst>
                <a:path extrusionOk="0" h="208" w="583">
                  <a:moveTo>
                    <a:pt x="583" y="1"/>
                  </a:moveTo>
                  <a:lnTo>
                    <a:pt x="583" y="1"/>
                  </a:lnTo>
                  <a:cubicBezTo>
                    <a:pt x="378" y="33"/>
                    <a:pt x="179" y="104"/>
                    <a:pt x="0" y="207"/>
                  </a:cubicBezTo>
                  <a:cubicBezTo>
                    <a:pt x="88" y="181"/>
                    <a:pt x="207" y="138"/>
                    <a:pt x="293" y="108"/>
                  </a:cubicBezTo>
                  <a:cubicBezTo>
                    <a:pt x="378" y="77"/>
                    <a:pt x="499" y="34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4"/>
            <p:cNvSpPr/>
            <p:nvPr/>
          </p:nvSpPr>
          <p:spPr>
            <a:xfrm>
              <a:off x="6283838" y="1694597"/>
              <a:ext cx="21263" cy="6273"/>
            </a:xfrm>
            <a:custGeom>
              <a:rect b="b" l="l" r="r" t="t"/>
              <a:pathLst>
                <a:path extrusionOk="0" h="77" w="261">
                  <a:moveTo>
                    <a:pt x="247" y="0"/>
                  </a:moveTo>
                  <a:cubicBezTo>
                    <a:pt x="161" y="0"/>
                    <a:pt x="73" y="28"/>
                    <a:pt x="1" y="76"/>
                  </a:cubicBezTo>
                  <a:cubicBezTo>
                    <a:pt x="91" y="67"/>
                    <a:pt x="180" y="41"/>
                    <a:pt x="261" y="0"/>
                  </a:cubicBezTo>
                  <a:cubicBezTo>
                    <a:pt x="256" y="0"/>
                    <a:pt x="25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6312759" y="1788932"/>
              <a:ext cx="35194" cy="10753"/>
            </a:xfrm>
            <a:custGeom>
              <a:rect b="b" l="l" r="r" t="t"/>
              <a:pathLst>
                <a:path extrusionOk="0" h="132" w="432">
                  <a:moveTo>
                    <a:pt x="406" y="1"/>
                  </a:moveTo>
                  <a:cubicBezTo>
                    <a:pt x="262" y="1"/>
                    <a:pt x="122" y="58"/>
                    <a:pt x="0" y="131"/>
                  </a:cubicBezTo>
                  <a:cubicBezTo>
                    <a:pt x="65" y="116"/>
                    <a:pt x="153" y="86"/>
                    <a:pt x="216" y="65"/>
                  </a:cubicBezTo>
                  <a:cubicBezTo>
                    <a:pt x="288" y="42"/>
                    <a:pt x="359" y="22"/>
                    <a:pt x="432" y="2"/>
                  </a:cubicBezTo>
                  <a:cubicBezTo>
                    <a:pt x="423" y="1"/>
                    <a:pt x="415" y="1"/>
                    <a:pt x="40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6326283" y="1799197"/>
              <a:ext cx="22567" cy="8065"/>
            </a:xfrm>
            <a:custGeom>
              <a:rect b="b" l="l" r="r" t="t"/>
              <a:pathLst>
                <a:path extrusionOk="0" h="99" w="277">
                  <a:moveTo>
                    <a:pt x="277" y="1"/>
                  </a:moveTo>
                  <a:lnTo>
                    <a:pt x="277" y="1"/>
                  </a:lnTo>
                  <a:cubicBezTo>
                    <a:pt x="178" y="5"/>
                    <a:pt x="81" y="41"/>
                    <a:pt x="1" y="99"/>
                  </a:cubicBezTo>
                  <a:cubicBezTo>
                    <a:pt x="98" y="81"/>
                    <a:pt x="190" y="48"/>
                    <a:pt x="277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6342169" y="1833819"/>
              <a:ext cx="15072" cy="4888"/>
            </a:xfrm>
            <a:custGeom>
              <a:rect b="b" l="l" r="r" t="t"/>
              <a:pathLst>
                <a:path extrusionOk="0" h="60" w="185">
                  <a:moveTo>
                    <a:pt x="161" y="0"/>
                  </a:moveTo>
                  <a:cubicBezTo>
                    <a:pt x="102" y="0"/>
                    <a:pt x="44" y="20"/>
                    <a:pt x="0" y="59"/>
                  </a:cubicBezTo>
                  <a:cubicBezTo>
                    <a:pt x="66" y="56"/>
                    <a:pt x="129" y="37"/>
                    <a:pt x="185" y="1"/>
                  </a:cubicBezTo>
                  <a:cubicBezTo>
                    <a:pt x="177" y="0"/>
                    <a:pt x="169" y="0"/>
                    <a:pt x="161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6328157" y="1768729"/>
              <a:ext cx="13279" cy="3503"/>
            </a:xfrm>
            <a:custGeom>
              <a:rect b="b" l="l" r="r" t="t"/>
              <a:pathLst>
                <a:path extrusionOk="0" h="43" w="163">
                  <a:moveTo>
                    <a:pt x="115" y="0"/>
                  </a:moveTo>
                  <a:cubicBezTo>
                    <a:pt x="74" y="0"/>
                    <a:pt x="32" y="16"/>
                    <a:pt x="1" y="42"/>
                  </a:cubicBezTo>
                  <a:cubicBezTo>
                    <a:pt x="8" y="43"/>
                    <a:pt x="15" y="43"/>
                    <a:pt x="22" y="43"/>
                  </a:cubicBezTo>
                  <a:cubicBezTo>
                    <a:pt x="71" y="43"/>
                    <a:pt x="119" y="30"/>
                    <a:pt x="163" y="7"/>
                  </a:cubicBezTo>
                  <a:cubicBezTo>
                    <a:pt x="147" y="3"/>
                    <a:pt x="131" y="0"/>
                    <a:pt x="115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6285712" y="1745594"/>
              <a:ext cx="14746" cy="5702"/>
            </a:xfrm>
            <a:custGeom>
              <a:rect b="b" l="l" r="r" t="t"/>
              <a:pathLst>
                <a:path extrusionOk="0" h="70" w="181">
                  <a:moveTo>
                    <a:pt x="167" y="0"/>
                  </a:moveTo>
                  <a:cubicBezTo>
                    <a:pt x="106" y="0"/>
                    <a:pt x="44" y="25"/>
                    <a:pt x="1" y="69"/>
                  </a:cubicBezTo>
                  <a:cubicBezTo>
                    <a:pt x="67" y="63"/>
                    <a:pt x="127" y="39"/>
                    <a:pt x="181" y="1"/>
                  </a:cubicBezTo>
                  <a:cubicBezTo>
                    <a:pt x="176" y="0"/>
                    <a:pt x="171" y="0"/>
                    <a:pt x="167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4"/>
            <p:cNvSpPr/>
            <p:nvPr/>
          </p:nvSpPr>
          <p:spPr>
            <a:xfrm>
              <a:off x="6337037" y="1879357"/>
              <a:ext cx="9613" cy="3340"/>
            </a:xfrm>
            <a:custGeom>
              <a:rect b="b" l="l" r="r" t="t"/>
              <a:pathLst>
                <a:path extrusionOk="0" h="41" w="118">
                  <a:moveTo>
                    <a:pt x="86" y="1"/>
                  </a:moveTo>
                  <a:cubicBezTo>
                    <a:pt x="54" y="1"/>
                    <a:pt x="23" y="13"/>
                    <a:pt x="0" y="37"/>
                  </a:cubicBezTo>
                  <a:cubicBezTo>
                    <a:pt x="10" y="39"/>
                    <a:pt x="19" y="41"/>
                    <a:pt x="29" y="41"/>
                  </a:cubicBezTo>
                  <a:cubicBezTo>
                    <a:pt x="62" y="41"/>
                    <a:pt x="94" y="27"/>
                    <a:pt x="117" y="4"/>
                  </a:cubicBezTo>
                  <a:cubicBezTo>
                    <a:pt x="107" y="2"/>
                    <a:pt x="97" y="1"/>
                    <a:pt x="8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6262575" y="1665759"/>
              <a:ext cx="48148" cy="13849"/>
            </a:xfrm>
            <a:custGeom>
              <a:rect b="b" l="l" r="r" t="t"/>
              <a:pathLst>
                <a:path extrusionOk="0" h="170" w="591">
                  <a:moveTo>
                    <a:pt x="570" y="0"/>
                  </a:moveTo>
                  <a:cubicBezTo>
                    <a:pt x="370" y="0"/>
                    <a:pt x="177" y="77"/>
                    <a:pt x="0" y="169"/>
                  </a:cubicBezTo>
                  <a:cubicBezTo>
                    <a:pt x="198" y="113"/>
                    <a:pt x="388" y="40"/>
                    <a:pt x="590" y="1"/>
                  </a:cubicBezTo>
                  <a:cubicBezTo>
                    <a:pt x="583" y="0"/>
                    <a:pt x="577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4"/>
            <p:cNvSpPr/>
            <p:nvPr/>
          </p:nvSpPr>
          <p:spPr>
            <a:xfrm>
              <a:off x="6239356" y="1627146"/>
              <a:ext cx="31854" cy="11161"/>
            </a:xfrm>
            <a:custGeom>
              <a:rect b="b" l="l" r="r" t="t"/>
              <a:pathLst>
                <a:path extrusionOk="0" h="137" w="391">
                  <a:moveTo>
                    <a:pt x="391" y="1"/>
                  </a:moveTo>
                  <a:lnTo>
                    <a:pt x="391" y="1"/>
                  </a:lnTo>
                  <a:cubicBezTo>
                    <a:pt x="252" y="2"/>
                    <a:pt x="111" y="50"/>
                    <a:pt x="0" y="137"/>
                  </a:cubicBezTo>
                  <a:cubicBezTo>
                    <a:pt x="58" y="117"/>
                    <a:pt x="137" y="87"/>
                    <a:pt x="195" y="68"/>
                  </a:cubicBezTo>
                  <a:cubicBezTo>
                    <a:pt x="253" y="48"/>
                    <a:pt x="334" y="22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4"/>
            <p:cNvSpPr/>
            <p:nvPr/>
          </p:nvSpPr>
          <p:spPr>
            <a:xfrm>
              <a:off x="6466571" y="1881638"/>
              <a:ext cx="15316" cy="14989"/>
            </a:xfrm>
            <a:custGeom>
              <a:rect b="b" l="l" r="r" t="t"/>
              <a:pathLst>
                <a:path extrusionOk="0" h="184" w="188">
                  <a:moveTo>
                    <a:pt x="125" y="1"/>
                  </a:moveTo>
                  <a:cubicBezTo>
                    <a:pt x="109" y="1"/>
                    <a:pt x="94" y="6"/>
                    <a:pt x="84" y="16"/>
                  </a:cubicBezTo>
                  <a:cubicBezTo>
                    <a:pt x="66" y="35"/>
                    <a:pt x="63" y="62"/>
                    <a:pt x="54" y="85"/>
                  </a:cubicBezTo>
                  <a:cubicBezTo>
                    <a:pt x="46" y="108"/>
                    <a:pt x="27" y="131"/>
                    <a:pt x="4" y="131"/>
                  </a:cubicBezTo>
                  <a:cubicBezTo>
                    <a:pt x="3" y="131"/>
                    <a:pt x="1" y="131"/>
                    <a:pt x="0" y="131"/>
                  </a:cubicBezTo>
                  <a:lnTo>
                    <a:pt x="0" y="131"/>
                  </a:lnTo>
                  <a:lnTo>
                    <a:pt x="59" y="167"/>
                  </a:lnTo>
                  <a:cubicBezTo>
                    <a:pt x="74" y="176"/>
                    <a:pt x="90" y="184"/>
                    <a:pt x="105" y="184"/>
                  </a:cubicBezTo>
                  <a:cubicBezTo>
                    <a:pt x="122" y="184"/>
                    <a:pt x="140" y="172"/>
                    <a:pt x="140" y="156"/>
                  </a:cubicBezTo>
                  <a:cubicBezTo>
                    <a:pt x="140" y="143"/>
                    <a:pt x="132" y="131"/>
                    <a:pt x="137" y="120"/>
                  </a:cubicBezTo>
                  <a:cubicBezTo>
                    <a:pt x="140" y="110"/>
                    <a:pt x="148" y="108"/>
                    <a:pt x="156" y="103"/>
                  </a:cubicBezTo>
                  <a:cubicBezTo>
                    <a:pt x="182" y="84"/>
                    <a:pt x="187" y="43"/>
                    <a:pt x="168" y="20"/>
                  </a:cubicBezTo>
                  <a:cubicBezTo>
                    <a:pt x="158" y="7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6307138" y="1594642"/>
              <a:ext cx="186155" cy="303126"/>
            </a:xfrm>
            <a:custGeom>
              <a:rect b="b" l="l" r="r" t="t"/>
              <a:pathLst>
                <a:path extrusionOk="0" h="3721" w="2285">
                  <a:moveTo>
                    <a:pt x="1849" y="1"/>
                  </a:moveTo>
                  <a:cubicBezTo>
                    <a:pt x="1217" y="1"/>
                    <a:pt x="613" y="397"/>
                    <a:pt x="309" y="948"/>
                  </a:cubicBezTo>
                  <a:cubicBezTo>
                    <a:pt x="1" y="1507"/>
                    <a:pt x="31" y="2170"/>
                    <a:pt x="255" y="2764"/>
                  </a:cubicBezTo>
                  <a:cubicBezTo>
                    <a:pt x="311" y="2916"/>
                    <a:pt x="384" y="3063"/>
                    <a:pt x="492" y="3181"/>
                  </a:cubicBezTo>
                  <a:cubicBezTo>
                    <a:pt x="610" y="3312"/>
                    <a:pt x="747" y="3434"/>
                    <a:pt x="907" y="3507"/>
                  </a:cubicBezTo>
                  <a:cubicBezTo>
                    <a:pt x="1167" y="3623"/>
                    <a:pt x="1421" y="3692"/>
                    <a:pt x="1704" y="3717"/>
                  </a:cubicBezTo>
                  <a:cubicBezTo>
                    <a:pt x="1726" y="3719"/>
                    <a:pt x="1749" y="3720"/>
                    <a:pt x="1771" y="3720"/>
                  </a:cubicBezTo>
                  <a:cubicBezTo>
                    <a:pt x="1878" y="3720"/>
                    <a:pt x="1990" y="3695"/>
                    <a:pt x="2036" y="3603"/>
                  </a:cubicBezTo>
                  <a:cubicBezTo>
                    <a:pt x="2048" y="3578"/>
                    <a:pt x="2054" y="3546"/>
                    <a:pt x="2041" y="3523"/>
                  </a:cubicBezTo>
                  <a:cubicBezTo>
                    <a:pt x="2027" y="3496"/>
                    <a:pt x="1996" y="3485"/>
                    <a:pt x="1969" y="3472"/>
                  </a:cubicBezTo>
                  <a:cubicBezTo>
                    <a:pt x="1600" y="3317"/>
                    <a:pt x="1391" y="2922"/>
                    <a:pt x="1299" y="2534"/>
                  </a:cubicBezTo>
                  <a:cubicBezTo>
                    <a:pt x="1200" y="2118"/>
                    <a:pt x="1202" y="1671"/>
                    <a:pt x="1355" y="1269"/>
                  </a:cubicBezTo>
                  <a:cubicBezTo>
                    <a:pt x="1506" y="865"/>
                    <a:pt x="1817" y="516"/>
                    <a:pt x="2217" y="355"/>
                  </a:cubicBezTo>
                  <a:cubicBezTo>
                    <a:pt x="2284" y="276"/>
                    <a:pt x="2249" y="146"/>
                    <a:pt x="2169" y="81"/>
                  </a:cubicBezTo>
                  <a:cubicBezTo>
                    <a:pt x="2088" y="17"/>
                    <a:pt x="1978" y="2"/>
                    <a:pt x="1874" y="1"/>
                  </a:cubicBezTo>
                  <a:cubicBezTo>
                    <a:pt x="1866" y="1"/>
                    <a:pt x="1857" y="1"/>
                    <a:pt x="1849" y="1"/>
                  </a:cubicBezTo>
                  <a:close/>
                </a:path>
              </a:pathLst>
            </a:custGeom>
            <a:solidFill>
              <a:srgbClr val="E0D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6373698" y="1613134"/>
              <a:ext cx="117559" cy="274777"/>
            </a:xfrm>
            <a:custGeom>
              <a:rect b="b" l="l" r="r" t="t"/>
              <a:pathLst>
                <a:path extrusionOk="0" h="3373" w="1443">
                  <a:moveTo>
                    <a:pt x="1442" y="0"/>
                  </a:moveTo>
                  <a:cubicBezTo>
                    <a:pt x="1061" y="69"/>
                    <a:pt x="710" y="279"/>
                    <a:pt x="459" y="573"/>
                  </a:cubicBezTo>
                  <a:cubicBezTo>
                    <a:pt x="442" y="595"/>
                    <a:pt x="407" y="636"/>
                    <a:pt x="390" y="658"/>
                  </a:cubicBezTo>
                  <a:cubicBezTo>
                    <a:pt x="378" y="675"/>
                    <a:pt x="340" y="731"/>
                    <a:pt x="327" y="748"/>
                  </a:cubicBezTo>
                  <a:cubicBezTo>
                    <a:pt x="269" y="839"/>
                    <a:pt x="219" y="937"/>
                    <a:pt x="178" y="1038"/>
                  </a:cubicBezTo>
                  <a:cubicBezTo>
                    <a:pt x="47" y="1370"/>
                    <a:pt x="1" y="1868"/>
                    <a:pt x="52" y="2221"/>
                  </a:cubicBezTo>
                  <a:cubicBezTo>
                    <a:pt x="147" y="2809"/>
                    <a:pt x="621" y="3279"/>
                    <a:pt x="1211" y="3372"/>
                  </a:cubicBezTo>
                  <a:cubicBezTo>
                    <a:pt x="633" y="3265"/>
                    <a:pt x="167" y="2796"/>
                    <a:pt x="78" y="2216"/>
                  </a:cubicBezTo>
                  <a:cubicBezTo>
                    <a:pt x="47" y="2027"/>
                    <a:pt x="57" y="1833"/>
                    <a:pt x="75" y="1643"/>
                  </a:cubicBezTo>
                  <a:cubicBezTo>
                    <a:pt x="94" y="1452"/>
                    <a:pt x="121" y="1259"/>
                    <a:pt x="188" y="1080"/>
                  </a:cubicBezTo>
                  <a:cubicBezTo>
                    <a:pt x="387" y="538"/>
                    <a:pt x="878" y="118"/>
                    <a:pt x="144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4"/>
            <p:cNvSpPr/>
            <p:nvPr/>
          </p:nvSpPr>
          <p:spPr>
            <a:xfrm>
              <a:off x="6360418" y="1660627"/>
              <a:ext cx="7169" cy="7739"/>
            </a:xfrm>
            <a:custGeom>
              <a:rect b="b" l="l" r="r" t="t"/>
              <a:pathLst>
                <a:path extrusionOk="0" h="95" w="88">
                  <a:moveTo>
                    <a:pt x="87" y="0"/>
                  </a:moveTo>
                  <a:lnTo>
                    <a:pt x="87" y="0"/>
                  </a:lnTo>
                  <a:cubicBezTo>
                    <a:pt x="39" y="5"/>
                    <a:pt x="1" y="48"/>
                    <a:pt x="3" y="94"/>
                  </a:cubicBezTo>
                  <a:cubicBezTo>
                    <a:pt x="43" y="74"/>
                    <a:pt x="71" y="43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6604823" y="1845142"/>
              <a:ext cx="11650" cy="15152"/>
            </a:xfrm>
            <a:custGeom>
              <a:rect b="b" l="l" r="r" t="t"/>
              <a:pathLst>
                <a:path extrusionOk="0" h="186" w="143">
                  <a:moveTo>
                    <a:pt x="72" y="0"/>
                  </a:moveTo>
                  <a:cubicBezTo>
                    <a:pt x="46" y="0"/>
                    <a:pt x="21" y="18"/>
                    <a:pt x="15" y="43"/>
                  </a:cubicBezTo>
                  <a:cubicBezTo>
                    <a:pt x="9" y="69"/>
                    <a:pt x="18" y="94"/>
                    <a:pt x="24" y="119"/>
                  </a:cubicBezTo>
                  <a:cubicBezTo>
                    <a:pt x="30" y="143"/>
                    <a:pt x="24" y="175"/>
                    <a:pt x="0" y="184"/>
                  </a:cubicBezTo>
                  <a:cubicBezTo>
                    <a:pt x="22" y="184"/>
                    <a:pt x="47" y="184"/>
                    <a:pt x="69" y="185"/>
                  </a:cubicBezTo>
                  <a:cubicBezTo>
                    <a:pt x="85" y="185"/>
                    <a:pt x="103" y="185"/>
                    <a:pt x="117" y="178"/>
                  </a:cubicBezTo>
                  <a:cubicBezTo>
                    <a:pt x="132" y="170"/>
                    <a:pt x="142" y="151"/>
                    <a:pt x="135" y="136"/>
                  </a:cubicBezTo>
                  <a:cubicBezTo>
                    <a:pt x="128" y="125"/>
                    <a:pt x="114" y="119"/>
                    <a:pt x="112" y="105"/>
                  </a:cubicBezTo>
                  <a:cubicBezTo>
                    <a:pt x="112" y="95"/>
                    <a:pt x="117" y="89"/>
                    <a:pt x="121" y="80"/>
                  </a:cubicBezTo>
                  <a:cubicBezTo>
                    <a:pt x="135" y="52"/>
                    <a:pt x="118" y="14"/>
                    <a:pt x="90" y="3"/>
                  </a:cubicBezTo>
                  <a:cubicBezTo>
                    <a:pt x="84" y="1"/>
                    <a:pt x="78" y="0"/>
                    <a:pt x="7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6376712" y="1600344"/>
              <a:ext cx="232103" cy="293432"/>
            </a:xfrm>
            <a:custGeom>
              <a:rect b="b" l="l" r="r" t="t"/>
              <a:pathLst>
                <a:path extrusionOk="0" h="3602" w="2849">
                  <a:moveTo>
                    <a:pt x="1147" y="0"/>
                  </a:moveTo>
                  <a:cubicBezTo>
                    <a:pt x="1060" y="0"/>
                    <a:pt x="972" y="38"/>
                    <a:pt x="894" y="80"/>
                  </a:cubicBezTo>
                  <a:cubicBezTo>
                    <a:pt x="334" y="393"/>
                    <a:pt x="1" y="1047"/>
                    <a:pt x="15" y="1685"/>
                  </a:cubicBezTo>
                  <a:cubicBezTo>
                    <a:pt x="30" y="2323"/>
                    <a:pt x="388" y="2880"/>
                    <a:pt x="880" y="3283"/>
                  </a:cubicBezTo>
                  <a:cubicBezTo>
                    <a:pt x="1005" y="3384"/>
                    <a:pt x="1141" y="3476"/>
                    <a:pt x="1295" y="3525"/>
                  </a:cubicBezTo>
                  <a:cubicBezTo>
                    <a:pt x="1432" y="3568"/>
                    <a:pt x="1578" y="3602"/>
                    <a:pt x="1723" y="3602"/>
                  </a:cubicBezTo>
                  <a:cubicBezTo>
                    <a:pt x="1754" y="3602"/>
                    <a:pt x="1786" y="3600"/>
                    <a:pt x="1817" y="3597"/>
                  </a:cubicBezTo>
                  <a:cubicBezTo>
                    <a:pt x="2099" y="3567"/>
                    <a:pt x="2354" y="3501"/>
                    <a:pt x="2611" y="3380"/>
                  </a:cubicBezTo>
                  <a:cubicBezTo>
                    <a:pt x="2724" y="3327"/>
                    <a:pt x="2849" y="3239"/>
                    <a:pt x="2839" y="3116"/>
                  </a:cubicBezTo>
                  <a:cubicBezTo>
                    <a:pt x="2838" y="3088"/>
                    <a:pt x="2826" y="3058"/>
                    <a:pt x="2803" y="3043"/>
                  </a:cubicBezTo>
                  <a:cubicBezTo>
                    <a:pt x="2790" y="3035"/>
                    <a:pt x="2775" y="3032"/>
                    <a:pt x="2760" y="3032"/>
                  </a:cubicBezTo>
                  <a:cubicBezTo>
                    <a:pt x="2745" y="3032"/>
                    <a:pt x="2730" y="3035"/>
                    <a:pt x="2715" y="3037"/>
                  </a:cubicBezTo>
                  <a:cubicBezTo>
                    <a:pt x="2679" y="3041"/>
                    <a:pt x="2644" y="3043"/>
                    <a:pt x="2608" y="3043"/>
                  </a:cubicBezTo>
                  <a:cubicBezTo>
                    <a:pt x="2250" y="3043"/>
                    <a:pt x="1913" y="2823"/>
                    <a:pt x="1664" y="2562"/>
                  </a:cubicBezTo>
                  <a:cubicBezTo>
                    <a:pt x="1369" y="2251"/>
                    <a:pt x="1148" y="1863"/>
                    <a:pt x="1079" y="1438"/>
                  </a:cubicBezTo>
                  <a:cubicBezTo>
                    <a:pt x="1009" y="1015"/>
                    <a:pt x="1103" y="555"/>
                    <a:pt x="1368" y="215"/>
                  </a:cubicBezTo>
                  <a:cubicBezTo>
                    <a:pt x="1387" y="113"/>
                    <a:pt x="1290" y="18"/>
                    <a:pt x="1189" y="3"/>
                  </a:cubicBezTo>
                  <a:cubicBezTo>
                    <a:pt x="1175" y="1"/>
                    <a:pt x="1161" y="0"/>
                    <a:pt x="1147" y="0"/>
                  </a:cubicBezTo>
                  <a:close/>
                </a:path>
              </a:pathLst>
            </a:custGeom>
            <a:solidFill>
              <a:srgbClr val="EAD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6433658" y="1607187"/>
              <a:ext cx="173772" cy="254574"/>
            </a:xfrm>
            <a:custGeom>
              <a:rect b="b" l="l" r="r" t="t"/>
              <a:pathLst>
                <a:path extrusionOk="0" h="3125" w="2133">
                  <a:moveTo>
                    <a:pt x="643" y="1"/>
                  </a:moveTo>
                  <a:lnTo>
                    <a:pt x="643" y="1"/>
                  </a:lnTo>
                  <a:cubicBezTo>
                    <a:pt x="347" y="251"/>
                    <a:pt x="151" y="609"/>
                    <a:pt x="80" y="989"/>
                  </a:cubicBezTo>
                  <a:cubicBezTo>
                    <a:pt x="76" y="1017"/>
                    <a:pt x="67" y="1068"/>
                    <a:pt x="63" y="1097"/>
                  </a:cubicBezTo>
                  <a:cubicBezTo>
                    <a:pt x="60" y="1119"/>
                    <a:pt x="57" y="1185"/>
                    <a:pt x="53" y="1206"/>
                  </a:cubicBezTo>
                  <a:cubicBezTo>
                    <a:pt x="49" y="1316"/>
                    <a:pt x="53" y="1425"/>
                    <a:pt x="69" y="1532"/>
                  </a:cubicBezTo>
                  <a:cubicBezTo>
                    <a:pt x="123" y="1885"/>
                    <a:pt x="332" y="2338"/>
                    <a:pt x="554" y="2617"/>
                  </a:cubicBezTo>
                  <a:cubicBezTo>
                    <a:pt x="822" y="2944"/>
                    <a:pt x="1224" y="3124"/>
                    <a:pt x="1634" y="3124"/>
                  </a:cubicBezTo>
                  <a:cubicBezTo>
                    <a:pt x="1802" y="3124"/>
                    <a:pt x="1971" y="3094"/>
                    <a:pt x="2133" y="3032"/>
                  </a:cubicBezTo>
                  <a:lnTo>
                    <a:pt x="2133" y="3032"/>
                  </a:lnTo>
                  <a:cubicBezTo>
                    <a:pt x="1980" y="3086"/>
                    <a:pt x="1821" y="3113"/>
                    <a:pt x="1663" y="3113"/>
                  </a:cubicBezTo>
                  <a:cubicBezTo>
                    <a:pt x="1249" y="3113"/>
                    <a:pt x="841" y="2932"/>
                    <a:pt x="574" y="2601"/>
                  </a:cubicBezTo>
                  <a:cubicBezTo>
                    <a:pt x="452" y="2453"/>
                    <a:pt x="364" y="2281"/>
                    <a:pt x="284" y="2106"/>
                  </a:cubicBezTo>
                  <a:cubicBezTo>
                    <a:pt x="204" y="1932"/>
                    <a:pt x="132" y="1752"/>
                    <a:pt x="100" y="1564"/>
                  </a:cubicBezTo>
                  <a:cubicBezTo>
                    <a:pt x="1" y="995"/>
                    <a:pt x="215" y="386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4"/>
            <p:cNvSpPr/>
            <p:nvPr/>
          </p:nvSpPr>
          <p:spPr>
            <a:xfrm>
              <a:off x="6398627" y="1710320"/>
              <a:ext cx="4807" cy="10020"/>
            </a:xfrm>
            <a:custGeom>
              <a:rect b="b" l="l" r="r" t="t"/>
              <a:pathLst>
                <a:path extrusionOk="0" h="123" w="59">
                  <a:moveTo>
                    <a:pt x="51" y="0"/>
                  </a:moveTo>
                  <a:lnTo>
                    <a:pt x="51" y="0"/>
                  </a:lnTo>
                  <a:cubicBezTo>
                    <a:pt x="13" y="26"/>
                    <a:pt x="0" y="82"/>
                    <a:pt x="25" y="122"/>
                  </a:cubicBezTo>
                  <a:cubicBezTo>
                    <a:pt x="51" y="85"/>
                    <a:pt x="58" y="44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6730121" y="1697856"/>
              <a:ext cx="15235" cy="16374"/>
            </a:xfrm>
            <a:custGeom>
              <a:rect b="b" l="l" r="r" t="t"/>
              <a:pathLst>
                <a:path extrusionOk="0" h="201" w="187">
                  <a:moveTo>
                    <a:pt x="64" y="0"/>
                  </a:moveTo>
                  <a:cubicBezTo>
                    <a:pt x="58" y="0"/>
                    <a:pt x="52" y="1"/>
                    <a:pt x="46" y="4"/>
                  </a:cubicBezTo>
                  <a:cubicBezTo>
                    <a:pt x="16" y="16"/>
                    <a:pt x="0" y="54"/>
                    <a:pt x="15" y="82"/>
                  </a:cubicBezTo>
                  <a:cubicBezTo>
                    <a:pt x="27" y="106"/>
                    <a:pt x="51" y="118"/>
                    <a:pt x="71" y="134"/>
                  </a:cubicBezTo>
                  <a:cubicBezTo>
                    <a:pt x="90" y="150"/>
                    <a:pt x="108" y="177"/>
                    <a:pt x="95" y="200"/>
                  </a:cubicBezTo>
                  <a:cubicBezTo>
                    <a:pt x="113" y="186"/>
                    <a:pt x="131" y="171"/>
                    <a:pt x="148" y="155"/>
                  </a:cubicBezTo>
                  <a:cubicBezTo>
                    <a:pt x="161" y="145"/>
                    <a:pt x="174" y="133"/>
                    <a:pt x="181" y="117"/>
                  </a:cubicBezTo>
                  <a:cubicBezTo>
                    <a:pt x="187" y="101"/>
                    <a:pt x="182" y="80"/>
                    <a:pt x="167" y="74"/>
                  </a:cubicBezTo>
                  <a:cubicBezTo>
                    <a:pt x="155" y="70"/>
                    <a:pt x="139" y="74"/>
                    <a:pt x="130" y="65"/>
                  </a:cubicBezTo>
                  <a:cubicBezTo>
                    <a:pt x="125" y="59"/>
                    <a:pt x="124" y="50"/>
                    <a:pt x="120" y="42"/>
                  </a:cubicBezTo>
                  <a:cubicBezTo>
                    <a:pt x="114" y="18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4"/>
            <p:cNvSpPr/>
            <p:nvPr/>
          </p:nvSpPr>
          <p:spPr>
            <a:xfrm>
              <a:off x="6470563" y="1554806"/>
              <a:ext cx="33565" cy="48797"/>
            </a:xfrm>
            <a:custGeom>
              <a:rect b="b" l="l" r="r" t="t"/>
              <a:pathLst>
                <a:path extrusionOk="0" h="599" w="412">
                  <a:moveTo>
                    <a:pt x="260" y="1"/>
                  </a:moveTo>
                  <a:cubicBezTo>
                    <a:pt x="255" y="1"/>
                    <a:pt x="251" y="1"/>
                    <a:pt x="246" y="2"/>
                  </a:cubicBezTo>
                  <a:cubicBezTo>
                    <a:pt x="232" y="7"/>
                    <a:pt x="221" y="16"/>
                    <a:pt x="211" y="27"/>
                  </a:cubicBezTo>
                  <a:cubicBezTo>
                    <a:pt x="189" y="49"/>
                    <a:pt x="173" y="77"/>
                    <a:pt x="158" y="105"/>
                  </a:cubicBezTo>
                  <a:cubicBezTo>
                    <a:pt x="78" y="247"/>
                    <a:pt x="1" y="402"/>
                    <a:pt x="17" y="567"/>
                  </a:cubicBezTo>
                  <a:cubicBezTo>
                    <a:pt x="61" y="588"/>
                    <a:pt x="108" y="598"/>
                    <a:pt x="156" y="598"/>
                  </a:cubicBezTo>
                  <a:cubicBezTo>
                    <a:pt x="169" y="598"/>
                    <a:pt x="182" y="598"/>
                    <a:pt x="194" y="596"/>
                  </a:cubicBezTo>
                  <a:cubicBezTo>
                    <a:pt x="207" y="458"/>
                    <a:pt x="270" y="325"/>
                    <a:pt x="369" y="227"/>
                  </a:cubicBezTo>
                  <a:cubicBezTo>
                    <a:pt x="381" y="215"/>
                    <a:pt x="392" y="205"/>
                    <a:pt x="400" y="190"/>
                  </a:cubicBezTo>
                  <a:cubicBezTo>
                    <a:pt x="411" y="166"/>
                    <a:pt x="407" y="137"/>
                    <a:pt x="395" y="113"/>
                  </a:cubicBezTo>
                  <a:cubicBezTo>
                    <a:pt x="384" y="89"/>
                    <a:pt x="364" y="69"/>
                    <a:pt x="346" y="51"/>
                  </a:cubicBezTo>
                  <a:cubicBezTo>
                    <a:pt x="321" y="26"/>
                    <a:pt x="292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6437569" y="1599041"/>
              <a:ext cx="306320" cy="222722"/>
            </a:xfrm>
            <a:custGeom>
              <a:rect b="b" l="l" r="r" t="t"/>
              <a:pathLst>
                <a:path extrusionOk="0" h="2734" w="3760">
                  <a:moveTo>
                    <a:pt x="518" y="1"/>
                  </a:moveTo>
                  <a:cubicBezTo>
                    <a:pt x="477" y="1"/>
                    <a:pt x="434" y="12"/>
                    <a:pt x="399" y="34"/>
                  </a:cubicBezTo>
                  <a:cubicBezTo>
                    <a:pt x="311" y="88"/>
                    <a:pt x="261" y="188"/>
                    <a:pt x="224" y="285"/>
                  </a:cubicBezTo>
                  <a:cubicBezTo>
                    <a:pt x="0" y="885"/>
                    <a:pt x="172" y="1599"/>
                    <a:pt x="596" y="2077"/>
                  </a:cubicBezTo>
                  <a:cubicBezTo>
                    <a:pt x="1008" y="2538"/>
                    <a:pt x="1618" y="2733"/>
                    <a:pt x="2232" y="2733"/>
                  </a:cubicBezTo>
                  <a:cubicBezTo>
                    <a:pt x="2251" y="2733"/>
                    <a:pt x="2271" y="2733"/>
                    <a:pt x="2290" y="2733"/>
                  </a:cubicBezTo>
                  <a:cubicBezTo>
                    <a:pt x="2451" y="2730"/>
                    <a:pt x="2614" y="2710"/>
                    <a:pt x="2763" y="2647"/>
                  </a:cubicBezTo>
                  <a:cubicBezTo>
                    <a:pt x="2925" y="2579"/>
                    <a:pt x="3086" y="2493"/>
                    <a:pt x="3207" y="2364"/>
                  </a:cubicBezTo>
                  <a:cubicBezTo>
                    <a:pt x="3402" y="2159"/>
                    <a:pt x="3553" y="1943"/>
                    <a:pt x="3670" y="1684"/>
                  </a:cubicBezTo>
                  <a:cubicBezTo>
                    <a:pt x="3722" y="1571"/>
                    <a:pt x="3760" y="1422"/>
                    <a:pt x="3673" y="1334"/>
                  </a:cubicBezTo>
                  <a:cubicBezTo>
                    <a:pt x="3656" y="1317"/>
                    <a:pt x="3632" y="1302"/>
                    <a:pt x="3608" y="1302"/>
                  </a:cubicBezTo>
                  <a:cubicBezTo>
                    <a:pt x="3605" y="1302"/>
                    <a:pt x="3602" y="1302"/>
                    <a:pt x="3599" y="1303"/>
                  </a:cubicBezTo>
                  <a:cubicBezTo>
                    <a:pt x="3568" y="1306"/>
                    <a:pt x="3547" y="1331"/>
                    <a:pt x="3527" y="1353"/>
                  </a:cubicBezTo>
                  <a:cubicBezTo>
                    <a:pt x="3306" y="1597"/>
                    <a:pt x="2968" y="1684"/>
                    <a:pt x="2635" y="1684"/>
                  </a:cubicBezTo>
                  <a:cubicBezTo>
                    <a:pt x="2563" y="1684"/>
                    <a:pt x="2490" y="1680"/>
                    <a:pt x="2420" y="1672"/>
                  </a:cubicBezTo>
                  <a:cubicBezTo>
                    <a:pt x="1994" y="1627"/>
                    <a:pt x="1573" y="1474"/>
                    <a:pt x="1246" y="1197"/>
                  </a:cubicBezTo>
                  <a:cubicBezTo>
                    <a:pt x="917" y="920"/>
                    <a:pt x="690" y="511"/>
                    <a:pt x="673" y="79"/>
                  </a:cubicBezTo>
                  <a:cubicBezTo>
                    <a:pt x="641" y="26"/>
                    <a:pt x="581" y="1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6477488" y="1598878"/>
              <a:ext cx="258906" cy="168711"/>
            </a:xfrm>
            <a:custGeom>
              <a:rect b="b" l="l" r="r" t="t"/>
              <a:pathLst>
                <a:path extrusionOk="0" h="2071" w="3178">
                  <a:moveTo>
                    <a:pt x="78" y="0"/>
                  </a:moveTo>
                  <a:cubicBezTo>
                    <a:pt x="14" y="382"/>
                    <a:pt x="96" y="782"/>
                    <a:pt x="289" y="1117"/>
                  </a:cubicBezTo>
                  <a:cubicBezTo>
                    <a:pt x="304" y="1143"/>
                    <a:pt x="330" y="1187"/>
                    <a:pt x="346" y="1211"/>
                  </a:cubicBezTo>
                  <a:cubicBezTo>
                    <a:pt x="358" y="1228"/>
                    <a:pt x="398" y="1282"/>
                    <a:pt x="409" y="1300"/>
                  </a:cubicBezTo>
                  <a:cubicBezTo>
                    <a:pt x="477" y="1385"/>
                    <a:pt x="551" y="1465"/>
                    <a:pt x="632" y="1538"/>
                  </a:cubicBezTo>
                  <a:cubicBezTo>
                    <a:pt x="903" y="1770"/>
                    <a:pt x="1357" y="1981"/>
                    <a:pt x="1705" y="2049"/>
                  </a:cubicBezTo>
                  <a:cubicBezTo>
                    <a:pt x="1786" y="2064"/>
                    <a:pt x="1868" y="2071"/>
                    <a:pt x="1948" y="2071"/>
                  </a:cubicBezTo>
                  <a:cubicBezTo>
                    <a:pt x="2452" y="2071"/>
                    <a:pt x="2932" y="1793"/>
                    <a:pt x="3177" y="1342"/>
                  </a:cubicBezTo>
                  <a:lnTo>
                    <a:pt x="3177" y="1342"/>
                  </a:lnTo>
                  <a:cubicBezTo>
                    <a:pt x="2927" y="1777"/>
                    <a:pt x="2454" y="2047"/>
                    <a:pt x="1960" y="2047"/>
                  </a:cubicBezTo>
                  <a:cubicBezTo>
                    <a:pt x="1877" y="2047"/>
                    <a:pt x="1794" y="2040"/>
                    <a:pt x="1711" y="2024"/>
                  </a:cubicBezTo>
                  <a:cubicBezTo>
                    <a:pt x="1522" y="1990"/>
                    <a:pt x="1343" y="1918"/>
                    <a:pt x="1169" y="1837"/>
                  </a:cubicBezTo>
                  <a:cubicBezTo>
                    <a:pt x="996" y="1755"/>
                    <a:pt x="825" y="1665"/>
                    <a:pt x="678" y="1543"/>
                  </a:cubicBezTo>
                  <a:cubicBezTo>
                    <a:pt x="235" y="1174"/>
                    <a:pt x="1" y="573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4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32" y="86"/>
                    <a:pt x="159" y="243"/>
                    <a:pt x="235" y="2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FA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21" y="109"/>
                    <a:pt x="131" y="248"/>
                    <a:pt x="235" y="292"/>
                  </a:cubicBezTo>
                  <a:cubicBezTo>
                    <a:pt x="198" y="251"/>
                    <a:pt x="151" y="191"/>
                    <a:pt x="116" y="148"/>
                  </a:cubicBezTo>
                  <a:cubicBezTo>
                    <a:pt x="82" y="104"/>
                    <a:pt x="32" y="4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6483680" y="1728731"/>
              <a:ext cx="7088" cy="12220"/>
            </a:xfrm>
            <a:custGeom>
              <a:rect b="b" l="l" r="r" t="t"/>
              <a:pathLst>
                <a:path extrusionOk="0" h="150" w="87">
                  <a:moveTo>
                    <a:pt x="6" y="0"/>
                  </a:moveTo>
                  <a:lnTo>
                    <a:pt x="6" y="0"/>
                  </a:lnTo>
                  <a:cubicBezTo>
                    <a:pt x="1" y="58"/>
                    <a:pt x="35" y="124"/>
                    <a:pt x="87" y="150"/>
                  </a:cubicBezTo>
                  <a:cubicBezTo>
                    <a:pt x="74" y="92"/>
                    <a:pt x="48" y="43"/>
                    <a:pt x="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6612155" y="1787547"/>
              <a:ext cx="15397" cy="3503"/>
            </a:xfrm>
            <a:custGeom>
              <a:rect b="b" l="l" r="r" t="t"/>
              <a:pathLst>
                <a:path extrusionOk="0" h="43" w="189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30" y="28"/>
                    <a:pt x="71" y="42"/>
                    <a:pt x="111" y="42"/>
                  </a:cubicBezTo>
                  <a:cubicBezTo>
                    <a:pt x="138" y="42"/>
                    <a:pt x="165" y="36"/>
                    <a:pt x="188" y="23"/>
                  </a:cubicBezTo>
                  <a:cubicBezTo>
                    <a:pt x="130" y="7"/>
                    <a:pt x="75" y="1"/>
                    <a:pt x="1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6767841" y="1734759"/>
              <a:ext cx="76010" cy="704253"/>
            </a:xfrm>
            <a:custGeom>
              <a:rect b="b" l="l" r="r" t="t"/>
              <a:pathLst>
                <a:path extrusionOk="0" h="8645" w="933">
                  <a:moveTo>
                    <a:pt x="926" y="0"/>
                  </a:moveTo>
                  <a:lnTo>
                    <a:pt x="384" y="45"/>
                  </a:lnTo>
                  <a:cubicBezTo>
                    <a:pt x="1" y="3786"/>
                    <a:pt x="292" y="8636"/>
                    <a:pt x="293" y="8645"/>
                  </a:cubicBezTo>
                  <a:cubicBezTo>
                    <a:pt x="394" y="8412"/>
                    <a:pt x="805" y="7472"/>
                    <a:pt x="932" y="7183"/>
                  </a:cubicBezTo>
                  <a:lnTo>
                    <a:pt x="932" y="7183"/>
                  </a:lnTo>
                  <a:cubicBezTo>
                    <a:pt x="932" y="7183"/>
                    <a:pt x="932" y="7183"/>
                    <a:pt x="932" y="7183"/>
                  </a:cubicBezTo>
                  <a:cubicBezTo>
                    <a:pt x="931" y="7183"/>
                    <a:pt x="826" y="2306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6835215" y="1731012"/>
              <a:ext cx="97843" cy="70669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6791629" y="23200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6165628" y="1738425"/>
              <a:ext cx="633497" cy="700587"/>
            </a:xfrm>
            <a:custGeom>
              <a:rect b="b" l="l" r="r" t="t"/>
              <a:pathLst>
                <a:path extrusionOk="0" h="8600" w="7776">
                  <a:moveTo>
                    <a:pt x="160" y="0"/>
                  </a:moveTo>
                  <a:cubicBezTo>
                    <a:pt x="160" y="0"/>
                    <a:pt x="326" y="4583"/>
                    <a:pt x="1" y="8600"/>
                  </a:cubicBezTo>
                  <a:lnTo>
                    <a:pt x="7685" y="8600"/>
                  </a:lnTo>
                  <a:cubicBezTo>
                    <a:pt x="7521" y="4546"/>
                    <a:pt x="7776" y="0"/>
                    <a:pt x="7776" y="0"/>
                  </a:cubicBezTo>
                  <a:lnTo>
                    <a:pt x="7776" y="0"/>
                  </a:lnTo>
                  <a:cubicBezTo>
                    <a:pt x="6522" y="142"/>
                    <a:pt x="5257" y="190"/>
                    <a:pt x="4129" y="190"/>
                  </a:cubicBezTo>
                  <a:cubicBezTo>
                    <a:pt x="1872" y="190"/>
                    <a:pt x="160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6194630" y="1866893"/>
              <a:ext cx="183955" cy="351027"/>
            </a:xfrm>
            <a:custGeom>
              <a:rect b="b" l="l" r="r" t="t"/>
              <a:pathLst>
                <a:path extrusionOk="0" h="4309" w="2258">
                  <a:moveTo>
                    <a:pt x="123" y="0"/>
                  </a:moveTo>
                  <a:cubicBezTo>
                    <a:pt x="123" y="1"/>
                    <a:pt x="1" y="427"/>
                    <a:pt x="209" y="1429"/>
                  </a:cubicBezTo>
                  <a:cubicBezTo>
                    <a:pt x="472" y="2689"/>
                    <a:pt x="2258" y="4309"/>
                    <a:pt x="2258" y="4309"/>
                  </a:cubicBezTo>
                  <a:cubicBezTo>
                    <a:pt x="1219" y="2779"/>
                    <a:pt x="123" y="1"/>
                    <a:pt x="123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6501358" y="1738425"/>
              <a:ext cx="297766" cy="700669"/>
            </a:xfrm>
            <a:custGeom>
              <a:rect b="b" l="l" r="r" t="t"/>
              <a:pathLst>
                <a:path extrusionOk="0" h="8601" w="3655">
                  <a:moveTo>
                    <a:pt x="3655" y="0"/>
                  </a:moveTo>
                  <a:lnTo>
                    <a:pt x="3655" y="0"/>
                  </a:lnTo>
                  <a:cubicBezTo>
                    <a:pt x="3187" y="55"/>
                    <a:pt x="2854" y="74"/>
                    <a:pt x="2398" y="113"/>
                  </a:cubicBezTo>
                  <a:cubicBezTo>
                    <a:pt x="2391" y="514"/>
                    <a:pt x="2370" y="1631"/>
                    <a:pt x="2329" y="2820"/>
                  </a:cubicBezTo>
                  <a:cubicBezTo>
                    <a:pt x="1780" y="3566"/>
                    <a:pt x="1063" y="4477"/>
                    <a:pt x="422" y="5093"/>
                  </a:cubicBezTo>
                  <a:cubicBezTo>
                    <a:pt x="422" y="5093"/>
                    <a:pt x="1539" y="4441"/>
                    <a:pt x="2298" y="3645"/>
                  </a:cubicBezTo>
                  <a:lnTo>
                    <a:pt x="2298" y="3645"/>
                  </a:lnTo>
                  <a:cubicBezTo>
                    <a:pt x="2249" y="4774"/>
                    <a:pt x="2180" y="5831"/>
                    <a:pt x="2085" y="6258"/>
                  </a:cubicBezTo>
                  <a:cubicBezTo>
                    <a:pt x="1886" y="7153"/>
                    <a:pt x="501" y="8237"/>
                    <a:pt x="0" y="8601"/>
                  </a:cubicBezTo>
                  <a:lnTo>
                    <a:pt x="3564" y="8601"/>
                  </a:lnTo>
                  <a:cubicBezTo>
                    <a:pt x="3400" y="4548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6214997" y="1750726"/>
              <a:ext cx="299884" cy="79346"/>
            </a:xfrm>
            <a:custGeom>
              <a:rect b="b" l="l" r="r" t="t"/>
              <a:pathLst>
                <a:path extrusionOk="0" h="974" w="3681">
                  <a:moveTo>
                    <a:pt x="0" y="1"/>
                  </a:moveTo>
                  <a:cubicBezTo>
                    <a:pt x="0" y="1"/>
                    <a:pt x="61" y="412"/>
                    <a:pt x="395" y="598"/>
                  </a:cubicBezTo>
                  <a:cubicBezTo>
                    <a:pt x="1023" y="949"/>
                    <a:pt x="3385" y="972"/>
                    <a:pt x="3656" y="974"/>
                  </a:cubicBezTo>
                  <a:lnTo>
                    <a:pt x="3656" y="974"/>
                  </a:lnTo>
                  <a:cubicBezTo>
                    <a:pt x="2235" y="962"/>
                    <a:pt x="0" y="1"/>
                    <a:pt x="0" y="1"/>
                  </a:cubicBezTo>
                  <a:close/>
                  <a:moveTo>
                    <a:pt x="3656" y="974"/>
                  </a:moveTo>
                  <a:cubicBezTo>
                    <a:pt x="3664" y="974"/>
                    <a:pt x="3672" y="974"/>
                    <a:pt x="3681" y="974"/>
                  </a:cubicBezTo>
                  <a:cubicBezTo>
                    <a:pt x="3681" y="974"/>
                    <a:pt x="3672" y="974"/>
                    <a:pt x="3656" y="974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4"/>
            <p:cNvSpPr/>
            <p:nvPr/>
          </p:nvSpPr>
          <p:spPr>
            <a:xfrm>
              <a:off x="6263553" y="1803433"/>
              <a:ext cx="70714" cy="125291"/>
            </a:xfrm>
            <a:custGeom>
              <a:rect b="b" l="l" r="r" t="t"/>
              <a:pathLst>
                <a:path extrusionOk="0" h="1538" w="868">
                  <a:moveTo>
                    <a:pt x="0" y="0"/>
                  </a:moveTo>
                  <a:lnTo>
                    <a:pt x="134" y="1538"/>
                  </a:lnTo>
                  <a:lnTo>
                    <a:pt x="868" y="1538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6649060" y="1803433"/>
              <a:ext cx="68515" cy="125291"/>
            </a:xfrm>
            <a:custGeom>
              <a:rect b="b" l="l" r="r" t="t"/>
              <a:pathLst>
                <a:path extrusionOk="0" h="1538" w="841">
                  <a:moveTo>
                    <a:pt x="0" y="0"/>
                  </a:moveTo>
                  <a:lnTo>
                    <a:pt x="134" y="1538"/>
                  </a:lnTo>
                  <a:lnTo>
                    <a:pt x="841" y="153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4"/>
            <p:cNvSpPr/>
            <p:nvPr/>
          </p:nvSpPr>
          <p:spPr>
            <a:xfrm>
              <a:off x="6310234" y="2260933"/>
              <a:ext cx="326036" cy="104436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4"/>
            <p:cNvSpPr/>
            <p:nvPr/>
          </p:nvSpPr>
          <p:spPr>
            <a:xfrm>
              <a:off x="6245304" y="1803433"/>
              <a:ext cx="80491" cy="513384"/>
            </a:xfrm>
            <a:custGeom>
              <a:rect b="b" l="l" r="r" t="t"/>
              <a:pathLst>
                <a:path extrusionOk="0" h="6302" w="988">
                  <a:moveTo>
                    <a:pt x="226" y="0"/>
                  </a:moveTo>
                  <a:lnTo>
                    <a:pt x="1" y="5302"/>
                  </a:lnTo>
                  <a:cubicBezTo>
                    <a:pt x="1" y="5302"/>
                    <a:pt x="186" y="5849"/>
                    <a:pt x="826" y="6302"/>
                  </a:cubicBezTo>
                  <a:lnTo>
                    <a:pt x="800" y="5615"/>
                  </a:lnTo>
                  <a:cubicBezTo>
                    <a:pt x="799" y="5616"/>
                    <a:pt x="798" y="5616"/>
                    <a:pt x="798" y="5616"/>
                  </a:cubicBezTo>
                  <a:cubicBezTo>
                    <a:pt x="797" y="5616"/>
                    <a:pt x="797" y="5615"/>
                    <a:pt x="797" y="5614"/>
                  </a:cubicBezTo>
                  <a:cubicBezTo>
                    <a:pt x="710" y="3605"/>
                    <a:pt x="987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4"/>
            <p:cNvSpPr/>
            <p:nvPr/>
          </p:nvSpPr>
          <p:spPr>
            <a:xfrm>
              <a:off x="6633581" y="1803433"/>
              <a:ext cx="76254" cy="526329"/>
            </a:xfrm>
            <a:custGeom>
              <a:rect b="b" l="l" r="r" t="t"/>
              <a:pathLst>
                <a:path extrusionOk="0" h="6461" w="936">
                  <a:moveTo>
                    <a:pt x="156" y="0"/>
                  </a:moveTo>
                  <a:cubicBezTo>
                    <a:pt x="156" y="0"/>
                    <a:pt x="206" y="3900"/>
                    <a:pt x="35" y="5667"/>
                  </a:cubicBezTo>
                  <a:lnTo>
                    <a:pt x="1" y="6460"/>
                  </a:lnTo>
                  <a:cubicBezTo>
                    <a:pt x="799" y="5972"/>
                    <a:pt x="936" y="5251"/>
                    <a:pt x="936" y="5251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6310234" y="2262183"/>
              <a:ext cx="326033" cy="104435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6831890" y="1730312"/>
              <a:ext cx="97842" cy="70668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4"/>
            <p:cNvSpPr/>
            <p:nvPr/>
          </p:nvSpPr>
          <p:spPr>
            <a:xfrm>
              <a:off x="6788304" y="23193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Google Shape;1146;p54"/>
          <p:cNvGrpSpPr/>
          <p:nvPr/>
        </p:nvGrpSpPr>
        <p:grpSpPr>
          <a:xfrm>
            <a:off x="6825750" y="3400076"/>
            <a:ext cx="1598243" cy="1203417"/>
            <a:chOff x="8256250" y="407076"/>
            <a:chExt cx="1598243" cy="1203417"/>
          </a:xfrm>
        </p:grpSpPr>
        <p:sp>
          <p:nvSpPr>
            <p:cNvPr id="1147" name="Google Shape;1147;p54"/>
            <p:cNvSpPr/>
            <p:nvPr/>
          </p:nvSpPr>
          <p:spPr>
            <a:xfrm>
              <a:off x="8362079" y="407076"/>
              <a:ext cx="548840" cy="93848"/>
            </a:xfrm>
            <a:custGeom>
              <a:rect b="b" l="l" r="r" t="t"/>
              <a:pathLst>
                <a:path extrusionOk="0" h="486" w="2842">
                  <a:moveTo>
                    <a:pt x="139" y="0"/>
                  </a:moveTo>
                  <a:cubicBezTo>
                    <a:pt x="64" y="0"/>
                    <a:pt x="4" y="61"/>
                    <a:pt x="4" y="136"/>
                  </a:cubicBezTo>
                  <a:lnTo>
                    <a:pt x="4" y="485"/>
                  </a:lnTo>
                  <a:lnTo>
                    <a:pt x="1" y="486"/>
                  </a:lnTo>
                  <a:lnTo>
                    <a:pt x="2841" y="486"/>
                  </a:lnTo>
                  <a:cubicBezTo>
                    <a:pt x="2839" y="486"/>
                    <a:pt x="2838" y="485"/>
                    <a:pt x="2837" y="485"/>
                  </a:cubicBezTo>
                  <a:lnTo>
                    <a:pt x="2837" y="136"/>
                  </a:lnTo>
                  <a:cubicBezTo>
                    <a:pt x="2837" y="61"/>
                    <a:pt x="2776" y="0"/>
                    <a:pt x="2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8256250" y="500731"/>
              <a:ext cx="654668" cy="940216"/>
            </a:xfrm>
            <a:custGeom>
              <a:rect b="b" l="l" r="r" t="t"/>
              <a:pathLst>
                <a:path extrusionOk="0" h="4869" w="3390">
                  <a:moveTo>
                    <a:pt x="549" y="1"/>
                  </a:moveTo>
                  <a:cubicBezTo>
                    <a:pt x="516" y="21"/>
                    <a:pt x="0" y="353"/>
                    <a:pt x="0" y="1087"/>
                  </a:cubicBezTo>
                  <a:lnTo>
                    <a:pt x="0" y="4591"/>
                  </a:lnTo>
                  <a:cubicBezTo>
                    <a:pt x="0" y="4746"/>
                    <a:pt x="124" y="4869"/>
                    <a:pt x="278" y="4869"/>
                  </a:cubicBezTo>
                  <a:lnTo>
                    <a:pt x="3096" y="4869"/>
                  </a:lnTo>
                  <a:lnTo>
                    <a:pt x="3096" y="1087"/>
                  </a:lnTo>
                  <a:cubicBezTo>
                    <a:pt x="3097" y="464"/>
                    <a:pt x="3306" y="108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8854145" y="500731"/>
              <a:ext cx="167047" cy="940216"/>
            </a:xfrm>
            <a:custGeom>
              <a:rect b="b" l="l" r="r" t="t"/>
              <a:pathLst>
                <a:path extrusionOk="0" h="4869" w="865">
                  <a:moveTo>
                    <a:pt x="293" y="1"/>
                  </a:moveTo>
                  <a:cubicBezTo>
                    <a:pt x="210" y="106"/>
                    <a:pt x="1" y="463"/>
                    <a:pt x="1" y="1087"/>
                  </a:cubicBezTo>
                  <a:lnTo>
                    <a:pt x="1" y="4869"/>
                  </a:lnTo>
                  <a:lnTo>
                    <a:pt x="544" y="4869"/>
                  </a:lnTo>
                  <a:cubicBezTo>
                    <a:pt x="683" y="4869"/>
                    <a:pt x="807" y="4764"/>
                    <a:pt x="809" y="4626"/>
                  </a:cubicBezTo>
                  <a:lnTo>
                    <a:pt x="809" y="4622"/>
                  </a:lnTo>
                  <a:lnTo>
                    <a:pt x="809" y="1378"/>
                  </a:lnTo>
                  <a:cubicBezTo>
                    <a:pt x="809" y="1377"/>
                    <a:pt x="864" y="314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8311868" y="755820"/>
              <a:ext cx="482601" cy="482756"/>
            </a:xfrm>
            <a:custGeom>
              <a:rect b="b" l="l" r="r" t="t"/>
              <a:pathLst>
                <a:path extrusionOk="0" h="2500" w="2499">
                  <a:moveTo>
                    <a:pt x="1250" y="1"/>
                  </a:moveTo>
                  <a:cubicBezTo>
                    <a:pt x="560" y="1"/>
                    <a:pt x="1" y="560"/>
                    <a:pt x="1" y="1249"/>
                  </a:cubicBezTo>
                  <a:cubicBezTo>
                    <a:pt x="1" y="1940"/>
                    <a:pt x="560" y="2499"/>
                    <a:pt x="1250" y="2499"/>
                  </a:cubicBezTo>
                  <a:cubicBezTo>
                    <a:pt x="1939" y="2499"/>
                    <a:pt x="2498" y="1940"/>
                    <a:pt x="2498" y="1249"/>
                  </a:cubicBezTo>
                  <a:cubicBezTo>
                    <a:pt x="2498" y="560"/>
                    <a:pt x="1939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8368259" y="917254"/>
              <a:ext cx="50983" cy="140192"/>
            </a:xfrm>
            <a:custGeom>
              <a:rect b="b" l="l" r="r" t="t"/>
              <a:pathLst>
                <a:path extrusionOk="0" h="726" w="264">
                  <a:moveTo>
                    <a:pt x="0" y="1"/>
                  </a:moveTo>
                  <a:lnTo>
                    <a:pt x="0" y="725"/>
                  </a:lnTo>
                  <a:lnTo>
                    <a:pt x="49" y="725"/>
                  </a:lnTo>
                  <a:lnTo>
                    <a:pt x="49" y="401"/>
                  </a:lnTo>
                  <a:lnTo>
                    <a:pt x="252" y="401"/>
                  </a:lnTo>
                  <a:lnTo>
                    <a:pt x="252" y="353"/>
                  </a:lnTo>
                  <a:lnTo>
                    <a:pt x="49" y="353"/>
                  </a:lnTo>
                  <a:lnTo>
                    <a:pt x="49" y="47"/>
                  </a:lnTo>
                  <a:lnTo>
                    <a:pt x="264" y="47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8433147" y="917254"/>
              <a:ext cx="49052" cy="140192"/>
            </a:xfrm>
            <a:custGeom>
              <a:rect b="b" l="l" r="r" t="t"/>
              <a:pathLst>
                <a:path extrusionOk="0" h="726" w="254">
                  <a:moveTo>
                    <a:pt x="0" y="1"/>
                  </a:moveTo>
                  <a:lnTo>
                    <a:pt x="0" y="725"/>
                  </a:lnTo>
                  <a:lnTo>
                    <a:pt x="253" y="725"/>
                  </a:lnTo>
                  <a:lnTo>
                    <a:pt x="253" y="679"/>
                  </a:lnTo>
                  <a:lnTo>
                    <a:pt x="49" y="679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4"/>
            <p:cNvSpPr/>
            <p:nvPr/>
          </p:nvSpPr>
          <p:spPr>
            <a:xfrm>
              <a:off x="8491661" y="915130"/>
              <a:ext cx="80916" cy="143861"/>
            </a:xfrm>
            <a:custGeom>
              <a:rect b="b" l="l" r="r" t="t"/>
              <a:pathLst>
                <a:path extrusionOk="0" h="745" w="419">
                  <a:moveTo>
                    <a:pt x="212" y="48"/>
                  </a:moveTo>
                  <a:cubicBezTo>
                    <a:pt x="263" y="48"/>
                    <a:pt x="303" y="74"/>
                    <a:pt x="329" y="129"/>
                  </a:cubicBezTo>
                  <a:cubicBezTo>
                    <a:pt x="355" y="184"/>
                    <a:pt x="368" y="264"/>
                    <a:pt x="368" y="373"/>
                  </a:cubicBezTo>
                  <a:cubicBezTo>
                    <a:pt x="368" y="481"/>
                    <a:pt x="354" y="563"/>
                    <a:pt x="328" y="617"/>
                  </a:cubicBezTo>
                  <a:cubicBezTo>
                    <a:pt x="300" y="671"/>
                    <a:pt x="261" y="699"/>
                    <a:pt x="209" y="699"/>
                  </a:cubicBezTo>
                  <a:cubicBezTo>
                    <a:pt x="157" y="699"/>
                    <a:pt x="118" y="671"/>
                    <a:pt x="92" y="616"/>
                  </a:cubicBezTo>
                  <a:cubicBezTo>
                    <a:pt x="65" y="562"/>
                    <a:pt x="51" y="480"/>
                    <a:pt x="51" y="373"/>
                  </a:cubicBezTo>
                  <a:cubicBezTo>
                    <a:pt x="51" y="266"/>
                    <a:pt x="65" y="185"/>
                    <a:pt x="92" y="131"/>
                  </a:cubicBezTo>
                  <a:cubicBezTo>
                    <a:pt x="118" y="75"/>
                    <a:pt x="160" y="48"/>
                    <a:pt x="212" y="48"/>
                  </a:cubicBezTo>
                  <a:close/>
                  <a:moveTo>
                    <a:pt x="211" y="0"/>
                  </a:moveTo>
                  <a:cubicBezTo>
                    <a:pt x="141" y="0"/>
                    <a:pt x="89" y="32"/>
                    <a:pt x="53" y="92"/>
                  </a:cubicBezTo>
                  <a:cubicBezTo>
                    <a:pt x="18" y="154"/>
                    <a:pt x="1" y="247"/>
                    <a:pt x="1" y="371"/>
                  </a:cubicBezTo>
                  <a:cubicBezTo>
                    <a:pt x="1" y="491"/>
                    <a:pt x="18" y="583"/>
                    <a:pt x="53" y="648"/>
                  </a:cubicBezTo>
                  <a:cubicBezTo>
                    <a:pt x="89" y="712"/>
                    <a:pt x="141" y="745"/>
                    <a:pt x="209" y="745"/>
                  </a:cubicBezTo>
                  <a:cubicBezTo>
                    <a:pt x="276" y="745"/>
                    <a:pt x="329" y="713"/>
                    <a:pt x="365" y="649"/>
                  </a:cubicBezTo>
                  <a:cubicBezTo>
                    <a:pt x="400" y="585"/>
                    <a:pt x="419" y="492"/>
                    <a:pt x="419" y="373"/>
                  </a:cubicBezTo>
                  <a:cubicBezTo>
                    <a:pt x="419" y="253"/>
                    <a:pt x="400" y="162"/>
                    <a:pt x="366" y="96"/>
                  </a:cubicBezTo>
                  <a:cubicBezTo>
                    <a:pt x="330" y="32"/>
                    <a:pt x="278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4"/>
            <p:cNvSpPr/>
            <p:nvPr/>
          </p:nvSpPr>
          <p:spPr>
            <a:xfrm>
              <a:off x="8591890" y="917254"/>
              <a:ext cx="68943" cy="141737"/>
            </a:xfrm>
            <a:custGeom>
              <a:rect b="b" l="l" r="r" t="t"/>
              <a:pathLst>
                <a:path extrusionOk="0" h="734" w="357">
                  <a:moveTo>
                    <a:pt x="1" y="1"/>
                  </a:moveTo>
                  <a:lnTo>
                    <a:pt x="1" y="489"/>
                  </a:lnTo>
                  <a:cubicBezTo>
                    <a:pt x="1" y="568"/>
                    <a:pt x="16" y="628"/>
                    <a:pt x="47" y="670"/>
                  </a:cubicBezTo>
                  <a:cubicBezTo>
                    <a:pt x="78" y="712"/>
                    <a:pt x="123" y="734"/>
                    <a:pt x="181" y="734"/>
                  </a:cubicBezTo>
                  <a:cubicBezTo>
                    <a:pt x="299" y="734"/>
                    <a:pt x="356" y="652"/>
                    <a:pt x="356" y="489"/>
                  </a:cubicBezTo>
                  <a:lnTo>
                    <a:pt x="356" y="1"/>
                  </a:lnTo>
                  <a:lnTo>
                    <a:pt x="307" y="1"/>
                  </a:lnTo>
                  <a:lnTo>
                    <a:pt x="307" y="495"/>
                  </a:lnTo>
                  <a:cubicBezTo>
                    <a:pt x="307" y="558"/>
                    <a:pt x="296" y="606"/>
                    <a:pt x="275" y="639"/>
                  </a:cubicBezTo>
                  <a:cubicBezTo>
                    <a:pt x="254" y="672"/>
                    <a:pt x="223" y="687"/>
                    <a:pt x="181" y="687"/>
                  </a:cubicBezTo>
                  <a:cubicBezTo>
                    <a:pt x="139" y="687"/>
                    <a:pt x="106" y="672"/>
                    <a:pt x="84" y="639"/>
                  </a:cubicBezTo>
                  <a:cubicBezTo>
                    <a:pt x="61" y="606"/>
                    <a:pt x="49" y="559"/>
                    <a:pt x="49" y="496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4"/>
            <p:cNvSpPr/>
            <p:nvPr/>
          </p:nvSpPr>
          <p:spPr>
            <a:xfrm>
              <a:off x="8685166" y="917254"/>
              <a:ext cx="64115" cy="140192"/>
            </a:xfrm>
            <a:custGeom>
              <a:rect b="b" l="l" r="r" t="t"/>
              <a:pathLst>
                <a:path extrusionOk="0" h="726" w="332">
                  <a:moveTo>
                    <a:pt x="103" y="46"/>
                  </a:moveTo>
                  <a:cubicBezTo>
                    <a:pt x="155" y="46"/>
                    <a:pt x="193" y="59"/>
                    <a:pt x="218" y="83"/>
                  </a:cubicBezTo>
                  <a:cubicBezTo>
                    <a:pt x="243" y="107"/>
                    <a:pt x="255" y="147"/>
                    <a:pt x="255" y="201"/>
                  </a:cubicBezTo>
                  <a:cubicBezTo>
                    <a:pt x="255" y="255"/>
                    <a:pt x="243" y="295"/>
                    <a:pt x="219" y="322"/>
                  </a:cubicBezTo>
                  <a:cubicBezTo>
                    <a:pt x="196" y="349"/>
                    <a:pt x="161" y="363"/>
                    <a:pt x="118" y="363"/>
                  </a:cubicBezTo>
                  <a:lnTo>
                    <a:pt x="49" y="363"/>
                  </a:lnTo>
                  <a:lnTo>
                    <a:pt x="49" y="46"/>
                  </a:lnTo>
                  <a:close/>
                  <a:moveTo>
                    <a:pt x="1" y="1"/>
                  </a:moveTo>
                  <a:lnTo>
                    <a:pt x="1" y="725"/>
                  </a:lnTo>
                  <a:lnTo>
                    <a:pt x="49" y="725"/>
                  </a:lnTo>
                  <a:lnTo>
                    <a:pt x="49" y="407"/>
                  </a:lnTo>
                  <a:lnTo>
                    <a:pt x="141" y="407"/>
                  </a:lnTo>
                  <a:lnTo>
                    <a:pt x="277" y="725"/>
                  </a:lnTo>
                  <a:lnTo>
                    <a:pt x="331" y="725"/>
                  </a:lnTo>
                  <a:lnTo>
                    <a:pt x="187" y="397"/>
                  </a:lnTo>
                  <a:cubicBezTo>
                    <a:pt x="229" y="381"/>
                    <a:pt x="259" y="358"/>
                    <a:pt x="277" y="325"/>
                  </a:cubicBezTo>
                  <a:cubicBezTo>
                    <a:pt x="295" y="293"/>
                    <a:pt x="303" y="251"/>
                    <a:pt x="303" y="201"/>
                  </a:cubicBezTo>
                  <a:cubicBezTo>
                    <a:pt x="303" y="133"/>
                    <a:pt x="287" y="84"/>
                    <a:pt x="255" y="51"/>
                  </a:cubicBezTo>
                  <a:cubicBezTo>
                    <a:pt x="222" y="18"/>
                    <a:pt x="170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4"/>
            <p:cNvSpPr/>
            <p:nvPr/>
          </p:nvSpPr>
          <p:spPr>
            <a:xfrm>
              <a:off x="8846613" y="436621"/>
              <a:ext cx="15449" cy="193"/>
            </a:xfrm>
            <a:custGeom>
              <a:rect b="b" l="l" r="r" t="t"/>
              <a:pathLst>
                <a:path extrusionOk="0" fill="none" h="1" w="80">
                  <a:moveTo>
                    <a:pt x="1" y="1"/>
                  </a:moveTo>
                  <a:lnTo>
                    <a:pt x="80" y="1"/>
                  </a:lnTo>
                </a:path>
              </a:pathLst>
            </a:custGeom>
            <a:noFill/>
            <a:ln cap="rnd" cmpd="sng" w="675">
              <a:solidFill>
                <a:srgbClr val="B4D8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4"/>
            <p:cNvSpPr/>
            <p:nvPr/>
          </p:nvSpPr>
          <p:spPr>
            <a:xfrm>
              <a:off x="8668751" y="436621"/>
              <a:ext cx="148894" cy="193"/>
            </a:xfrm>
            <a:custGeom>
              <a:rect b="b" l="l" r="r" t="t"/>
              <a:pathLst>
                <a:path extrusionOk="0" fill="none" h="1" w="771">
                  <a:moveTo>
                    <a:pt x="1" y="1"/>
                  </a:moveTo>
                  <a:lnTo>
                    <a:pt x="770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4"/>
            <p:cNvSpPr/>
            <p:nvPr/>
          </p:nvSpPr>
          <p:spPr>
            <a:xfrm>
              <a:off x="8696753" y="973447"/>
              <a:ext cx="438184" cy="467115"/>
            </a:xfrm>
            <a:custGeom>
              <a:rect b="b" l="l" r="r" t="t"/>
              <a:pathLst>
                <a:path extrusionOk="0" h="2419" w="2269">
                  <a:moveTo>
                    <a:pt x="1" y="0"/>
                  </a:moveTo>
                  <a:lnTo>
                    <a:pt x="274" y="2120"/>
                  </a:lnTo>
                  <a:cubicBezTo>
                    <a:pt x="295" y="2290"/>
                    <a:pt x="441" y="2419"/>
                    <a:pt x="614" y="2419"/>
                  </a:cubicBezTo>
                  <a:lnTo>
                    <a:pt x="1654" y="2419"/>
                  </a:lnTo>
                  <a:cubicBezTo>
                    <a:pt x="1826" y="2419"/>
                    <a:pt x="1972" y="2290"/>
                    <a:pt x="1996" y="2120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4"/>
            <p:cNvSpPr/>
            <p:nvPr/>
          </p:nvSpPr>
          <p:spPr>
            <a:xfrm>
              <a:off x="8673193" y="909144"/>
              <a:ext cx="484725" cy="100027"/>
            </a:xfrm>
            <a:custGeom>
              <a:rect b="b" l="l" r="r" t="t"/>
              <a:pathLst>
                <a:path extrusionOk="0" h="518" w="2510">
                  <a:moveTo>
                    <a:pt x="1" y="1"/>
                  </a:moveTo>
                  <a:lnTo>
                    <a:pt x="1" y="305"/>
                  </a:lnTo>
                  <a:cubicBezTo>
                    <a:pt x="1" y="423"/>
                    <a:pt x="563" y="518"/>
                    <a:pt x="1255" y="518"/>
                  </a:cubicBezTo>
                  <a:cubicBezTo>
                    <a:pt x="1947" y="518"/>
                    <a:pt x="2510" y="422"/>
                    <a:pt x="2510" y="305"/>
                  </a:cubicBezTo>
                  <a:lnTo>
                    <a:pt x="25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4"/>
            <p:cNvSpPr/>
            <p:nvPr/>
          </p:nvSpPr>
          <p:spPr>
            <a:xfrm>
              <a:off x="8673193" y="868013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4"/>
            <p:cNvSpPr/>
            <p:nvPr/>
          </p:nvSpPr>
          <p:spPr>
            <a:xfrm>
              <a:off x="8806638" y="1099737"/>
              <a:ext cx="225368" cy="224192"/>
            </a:xfrm>
            <a:custGeom>
              <a:rect b="b" l="l" r="r" t="t"/>
              <a:pathLst>
                <a:path extrusionOk="0" h="1161" w="1167">
                  <a:moveTo>
                    <a:pt x="460" y="0"/>
                  </a:moveTo>
                  <a:cubicBezTo>
                    <a:pt x="319" y="0"/>
                    <a:pt x="201" y="71"/>
                    <a:pt x="124" y="254"/>
                  </a:cubicBezTo>
                  <a:cubicBezTo>
                    <a:pt x="0" y="541"/>
                    <a:pt x="36" y="1031"/>
                    <a:pt x="290" y="1139"/>
                  </a:cubicBezTo>
                  <a:cubicBezTo>
                    <a:pt x="325" y="1154"/>
                    <a:pt x="362" y="1161"/>
                    <a:pt x="401" y="1161"/>
                  </a:cubicBezTo>
                  <a:cubicBezTo>
                    <a:pt x="644" y="1161"/>
                    <a:pt x="939" y="893"/>
                    <a:pt x="1045" y="646"/>
                  </a:cubicBezTo>
                  <a:cubicBezTo>
                    <a:pt x="1167" y="359"/>
                    <a:pt x="977" y="172"/>
                    <a:pt x="724" y="63"/>
                  </a:cubicBezTo>
                  <a:cubicBezTo>
                    <a:pt x="630" y="24"/>
                    <a:pt x="541" y="0"/>
                    <a:pt x="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4"/>
            <p:cNvSpPr/>
            <p:nvPr/>
          </p:nvSpPr>
          <p:spPr>
            <a:xfrm>
              <a:off x="8912081" y="1100702"/>
              <a:ext cx="79951" cy="52524"/>
            </a:xfrm>
            <a:custGeom>
              <a:rect b="b" l="l" r="r" t="t"/>
              <a:pathLst>
                <a:path extrusionOk="0" h="272" w="414">
                  <a:moveTo>
                    <a:pt x="16" y="1"/>
                  </a:moveTo>
                  <a:cubicBezTo>
                    <a:pt x="6" y="1"/>
                    <a:pt x="1" y="14"/>
                    <a:pt x="10" y="20"/>
                  </a:cubicBezTo>
                  <a:lnTo>
                    <a:pt x="93" y="83"/>
                  </a:lnTo>
                  <a:cubicBezTo>
                    <a:pt x="100" y="88"/>
                    <a:pt x="99" y="98"/>
                    <a:pt x="90" y="103"/>
                  </a:cubicBezTo>
                  <a:lnTo>
                    <a:pt x="22" y="171"/>
                  </a:lnTo>
                  <a:cubicBezTo>
                    <a:pt x="10" y="176"/>
                    <a:pt x="14" y="193"/>
                    <a:pt x="27" y="193"/>
                  </a:cubicBezTo>
                  <a:lnTo>
                    <a:pt x="160" y="136"/>
                  </a:lnTo>
                  <a:cubicBezTo>
                    <a:pt x="165" y="136"/>
                    <a:pt x="170" y="139"/>
                    <a:pt x="172" y="145"/>
                  </a:cubicBezTo>
                  <a:lnTo>
                    <a:pt x="202" y="263"/>
                  </a:lnTo>
                  <a:cubicBezTo>
                    <a:pt x="204" y="268"/>
                    <a:pt x="209" y="271"/>
                    <a:pt x="213" y="271"/>
                  </a:cubicBezTo>
                  <a:cubicBezTo>
                    <a:pt x="217" y="271"/>
                    <a:pt x="221" y="269"/>
                    <a:pt x="223" y="266"/>
                  </a:cubicBezTo>
                  <a:lnTo>
                    <a:pt x="273" y="185"/>
                  </a:lnTo>
                  <a:cubicBezTo>
                    <a:pt x="275" y="182"/>
                    <a:pt x="279" y="179"/>
                    <a:pt x="283" y="179"/>
                  </a:cubicBezTo>
                  <a:cubicBezTo>
                    <a:pt x="284" y="179"/>
                    <a:pt x="284" y="179"/>
                    <a:pt x="285" y="179"/>
                  </a:cubicBezTo>
                  <a:lnTo>
                    <a:pt x="396" y="204"/>
                  </a:lnTo>
                  <a:cubicBezTo>
                    <a:pt x="396" y="204"/>
                    <a:pt x="397" y="204"/>
                    <a:pt x="398" y="204"/>
                  </a:cubicBezTo>
                  <a:cubicBezTo>
                    <a:pt x="408" y="204"/>
                    <a:pt x="414" y="190"/>
                    <a:pt x="405" y="184"/>
                  </a:cubicBezTo>
                  <a:lnTo>
                    <a:pt x="280" y="90"/>
                  </a:lnTo>
                  <a:cubicBezTo>
                    <a:pt x="279" y="90"/>
                    <a:pt x="279" y="89"/>
                    <a:pt x="278" y="89"/>
                  </a:cubicBezTo>
                  <a:lnTo>
                    <a:pt x="164" y="40"/>
                  </a:lnTo>
                  <a:lnTo>
                    <a:pt x="163" y="40"/>
                  </a:lnTo>
                  <a:lnTo>
                    <a:pt x="20" y="1"/>
                  </a:lnTo>
                  <a:cubicBezTo>
                    <a:pt x="18" y="1"/>
                    <a:pt x="17" y="1"/>
                    <a:pt x="16" y="1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4"/>
            <p:cNvSpPr/>
            <p:nvPr/>
          </p:nvSpPr>
          <p:spPr>
            <a:xfrm>
              <a:off x="8942786" y="1070578"/>
              <a:ext cx="29161" cy="60827"/>
            </a:xfrm>
            <a:custGeom>
              <a:rect b="b" l="l" r="r" t="t"/>
              <a:pathLst>
                <a:path extrusionOk="0" h="315" w="151">
                  <a:moveTo>
                    <a:pt x="30" y="0"/>
                  </a:moveTo>
                  <a:cubicBezTo>
                    <a:pt x="22" y="0"/>
                    <a:pt x="15" y="3"/>
                    <a:pt x="10" y="10"/>
                  </a:cubicBezTo>
                  <a:cubicBezTo>
                    <a:pt x="1" y="22"/>
                    <a:pt x="1" y="39"/>
                    <a:pt x="13" y="48"/>
                  </a:cubicBezTo>
                  <a:cubicBezTo>
                    <a:pt x="108" y="129"/>
                    <a:pt x="32" y="269"/>
                    <a:pt x="30" y="274"/>
                  </a:cubicBezTo>
                  <a:cubicBezTo>
                    <a:pt x="25" y="282"/>
                    <a:pt x="25" y="291"/>
                    <a:pt x="29" y="300"/>
                  </a:cubicBezTo>
                  <a:cubicBezTo>
                    <a:pt x="31" y="305"/>
                    <a:pt x="35" y="308"/>
                    <a:pt x="41" y="311"/>
                  </a:cubicBezTo>
                  <a:cubicBezTo>
                    <a:pt x="45" y="313"/>
                    <a:pt x="49" y="315"/>
                    <a:pt x="54" y="315"/>
                  </a:cubicBezTo>
                  <a:cubicBezTo>
                    <a:pt x="63" y="315"/>
                    <a:pt x="73" y="309"/>
                    <a:pt x="78" y="301"/>
                  </a:cubicBezTo>
                  <a:cubicBezTo>
                    <a:pt x="111" y="237"/>
                    <a:pt x="150" y="95"/>
                    <a:pt x="48" y="7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4"/>
            <p:cNvSpPr/>
            <p:nvPr/>
          </p:nvSpPr>
          <p:spPr>
            <a:xfrm>
              <a:off x="8970016" y="1187599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2" y="1"/>
                  </a:moveTo>
                  <a:cubicBezTo>
                    <a:pt x="41" y="1"/>
                    <a:pt x="14" y="47"/>
                    <a:pt x="7" y="63"/>
                  </a:cubicBezTo>
                  <a:cubicBezTo>
                    <a:pt x="1" y="80"/>
                    <a:pt x="4" y="97"/>
                    <a:pt x="15" y="101"/>
                  </a:cubicBezTo>
                  <a:cubicBezTo>
                    <a:pt x="16" y="102"/>
                    <a:pt x="18" y="102"/>
                    <a:pt x="19" y="102"/>
                  </a:cubicBezTo>
                  <a:cubicBezTo>
                    <a:pt x="29" y="102"/>
                    <a:pt x="39" y="92"/>
                    <a:pt x="44" y="78"/>
                  </a:cubicBezTo>
                  <a:cubicBezTo>
                    <a:pt x="51" y="60"/>
                    <a:pt x="63" y="4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4"/>
            <p:cNvSpPr/>
            <p:nvPr/>
          </p:nvSpPr>
          <p:spPr>
            <a:xfrm>
              <a:off x="8934482" y="1176592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0"/>
                  </a:moveTo>
                  <a:cubicBezTo>
                    <a:pt x="40" y="0"/>
                    <a:pt x="14" y="46"/>
                    <a:pt x="7" y="62"/>
                  </a:cubicBezTo>
                  <a:cubicBezTo>
                    <a:pt x="1" y="79"/>
                    <a:pt x="4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4" y="77"/>
                  </a:cubicBezTo>
                  <a:cubicBezTo>
                    <a:pt x="51" y="59"/>
                    <a:pt x="62" y="5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4"/>
            <p:cNvSpPr/>
            <p:nvPr/>
          </p:nvSpPr>
          <p:spPr>
            <a:xfrm>
              <a:off x="8903004" y="1155157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7" y="63"/>
                  </a:cubicBezTo>
                  <a:cubicBezTo>
                    <a:pt x="0" y="80"/>
                    <a:pt x="4" y="96"/>
                    <a:pt x="14" y="101"/>
                  </a:cubicBezTo>
                  <a:cubicBezTo>
                    <a:pt x="16" y="101"/>
                    <a:pt x="17" y="102"/>
                    <a:pt x="19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1" y="60"/>
                    <a:pt x="63" y="6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4"/>
            <p:cNvSpPr/>
            <p:nvPr/>
          </p:nvSpPr>
          <p:spPr>
            <a:xfrm>
              <a:off x="8865925" y="1147626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0"/>
                  </a:moveTo>
                  <a:cubicBezTo>
                    <a:pt x="39" y="0"/>
                    <a:pt x="13" y="45"/>
                    <a:pt x="7" y="62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4"/>
            <p:cNvSpPr/>
            <p:nvPr/>
          </p:nvSpPr>
          <p:spPr>
            <a:xfrm>
              <a:off x="8942207" y="1213088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1"/>
                  </a:moveTo>
                  <a:cubicBezTo>
                    <a:pt x="39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2"/>
                    <a:pt x="18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4"/>
            <p:cNvSpPr/>
            <p:nvPr/>
          </p:nvSpPr>
          <p:spPr>
            <a:xfrm>
              <a:off x="8904935" y="1205557"/>
              <a:ext cx="12360" cy="19696"/>
            </a:xfrm>
            <a:custGeom>
              <a:rect b="b" l="l" r="r" t="t"/>
              <a:pathLst>
                <a:path extrusionOk="0" h="102" w="64">
                  <a:moveTo>
                    <a:pt x="51" y="1"/>
                  </a:moveTo>
                  <a:cubicBezTo>
                    <a:pt x="40" y="1"/>
                    <a:pt x="14" y="45"/>
                    <a:pt x="7" y="62"/>
                  </a:cubicBezTo>
                  <a:cubicBezTo>
                    <a:pt x="1" y="80"/>
                    <a:pt x="3" y="96"/>
                    <a:pt x="15" y="101"/>
                  </a:cubicBezTo>
                  <a:cubicBezTo>
                    <a:pt x="16" y="101"/>
                    <a:pt x="17" y="101"/>
                    <a:pt x="18" y="101"/>
                  </a:cubicBezTo>
                  <a:cubicBezTo>
                    <a:pt x="28" y="101"/>
                    <a:pt x="39" y="91"/>
                    <a:pt x="44" y="76"/>
                  </a:cubicBezTo>
                  <a:cubicBezTo>
                    <a:pt x="51" y="60"/>
                    <a:pt x="63" y="3"/>
                    <a:pt x="53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4"/>
            <p:cNvSpPr/>
            <p:nvPr/>
          </p:nvSpPr>
          <p:spPr>
            <a:xfrm>
              <a:off x="8910729" y="1240123"/>
              <a:ext cx="11780" cy="19696"/>
            </a:xfrm>
            <a:custGeom>
              <a:rect b="b" l="l" r="r" t="t"/>
              <a:pathLst>
                <a:path extrusionOk="0" h="102" w="61">
                  <a:moveTo>
                    <a:pt x="50" y="1"/>
                  </a:moveTo>
                  <a:cubicBezTo>
                    <a:pt x="39" y="1"/>
                    <a:pt x="13" y="45"/>
                    <a:pt x="7" y="62"/>
                  </a:cubicBezTo>
                  <a:cubicBezTo>
                    <a:pt x="0" y="80"/>
                    <a:pt x="3" y="96"/>
                    <a:pt x="13" y="101"/>
                  </a:cubicBezTo>
                  <a:cubicBezTo>
                    <a:pt x="14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0" y="6"/>
                    <a:pt x="51" y="1"/>
                  </a:cubicBezTo>
                  <a:cubicBezTo>
                    <a:pt x="51" y="1"/>
                    <a:pt x="50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4"/>
            <p:cNvSpPr/>
            <p:nvPr/>
          </p:nvSpPr>
          <p:spPr>
            <a:xfrm>
              <a:off x="8875774" y="1273916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0"/>
                  </a:moveTo>
                  <a:cubicBezTo>
                    <a:pt x="40" y="0"/>
                    <a:pt x="14" y="45"/>
                    <a:pt x="8" y="63"/>
                  </a:cubicBezTo>
                  <a:cubicBezTo>
                    <a:pt x="0" y="79"/>
                    <a:pt x="3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5" y="76"/>
                  </a:cubicBezTo>
                  <a:cubicBezTo>
                    <a:pt x="51" y="59"/>
                    <a:pt x="62" y="3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4"/>
            <p:cNvSpPr/>
            <p:nvPr/>
          </p:nvSpPr>
          <p:spPr>
            <a:xfrm>
              <a:off x="8873264" y="1232399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1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8" y="102"/>
                    <a:pt x="38" y="92"/>
                    <a:pt x="44" y="78"/>
                  </a:cubicBezTo>
                  <a:cubicBezTo>
                    <a:pt x="50" y="60"/>
                    <a:pt x="62" y="4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4"/>
            <p:cNvSpPr/>
            <p:nvPr/>
          </p:nvSpPr>
          <p:spPr>
            <a:xfrm>
              <a:off x="8841013" y="1206523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0" y="1"/>
                    <a:pt x="14" y="46"/>
                    <a:pt x="7" y="62"/>
                  </a:cubicBezTo>
                  <a:cubicBezTo>
                    <a:pt x="0" y="80"/>
                    <a:pt x="3" y="97"/>
                    <a:pt x="14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7" y="102"/>
                    <a:pt x="38" y="92"/>
                    <a:pt x="43" y="77"/>
                  </a:cubicBezTo>
                  <a:cubicBezTo>
                    <a:pt x="51" y="60"/>
                    <a:pt x="61" y="6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4"/>
            <p:cNvSpPr/>
            <p:nvPr/>
          </p:nvSpPr>
          <p:spPr>
            <a:xfrm>
              <a:off x="8943366" y="1250357"/>
              <a:ext cx="11973" cy="19503"/>
            </a:xfrm>
            <a:custGeom>
              <a:rect b="b" l="l" r="r" t="t"/>
              <a:pathLst>
                <a:path extrusionOk="0" h="101" w="62">
                  <a:moveTo>
                    <a:pt x="51" y="0"/>
                  </a:moveTo>
                  <a:cubicBezTo>
                    <a:pt x="40" y="0"/>
                    <a:pt x="13" y="45"/>
                    <a:pt x="7" y="61"/>
                  </a:cubicBezTo>
                  <a:cubicBezTo>
                    <a:pt x="1" y="79"/>
                    <a:pt x="3" y="96"/>
                    <a:pt x="14" y="100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9" y="91"/>
                    <a:pt x="44" y="76"/>
                  </a:cubicBezTo>
                  <a:cubicBezTo>
                    <a:pt x="50" y="59"/>
                    <a:pt x="62" y="2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8873650" y="1184123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8" y="62"/>
                  </a:cubicBezTo>
                  <a:cubicBezTo>
                    <a:pt x="1" y="80"/>
                    <a:pt x="4" y="97"/>
                    <a:pt x="14" y="101"/>
                  </a:cubicBezTo>
                  <a:cubicBezTo>
                    <a:pt x="16" y="102"/>
                    <a:pt x="17" y="102"/>
                    <a:pt x="18" y="102"/>
                  </a:cubicBezTo>
                  <a:cubicBezTo>
                    <a:pt x="28" y="102"/>
                    <a:pt x="39" y="92"/>
                    <a:pt x="45" y="77"/>
                  </a:cubicBezTo>
                  <a:cubicBezTo>
                    <a:pt x="51" y="60"/>
                    <a:pt x="63" y="3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4"/>
            <p:cNvSpPr/>
            <p:nvPr/>
          </p:nvSpPr>
          <p:spPr>
            <a:xfrm>
              <a:off x="9061168" y="1092399"/>
              <a:ext cx="20084" cy="153903"/>
            </a:xfrm>
            <a:custGeom>
              <a:rect b="b" l="l" r="r" t="t"/>
              <a:pathLst>
                <a:path extrusionOk="0" fill="none" h="797" w="104">
                  <a:moveTo>
                    <a:pt x="104" y="0"/>
                  </a:moveTo>
                  <a:lnTo>
                    <a:pt x="0" y="796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4"/>
            <p:cNvSpPr/>
            <p:nvPr/>
          </p:nvSpPr>
          <p:spPr>
            <a:xfrm>
              <a:off x="9086660" y="1035434"/>
              <a:ext cx="1931" cy="15641"/>
            </a:xfrm>
            <a:custGeom>
              <a:rect b="b" l="l" r="r" t="t"/>
              <a:pathLst>
                <a:path extrusionOk="0" fill="none" h="81" w="10">
                  <a:moveTo>
                    <a:pt x="10" y="0"/>
                  </a:moveTo>
                  <a:lnTo>
                    <a:pt x="0" y="80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4"/>
            <p:cNvSpPr/>
            <p:nvPr/>
          </p:nvSpPr>
          <p:spPr>
            <a:xfrm>
              <a:off x="8717996" y="1213088"/>
              <a:ext cx="1136496" cy="397405"/>
            </a:xfrm>
            <a:custGeom>
              <a:rect b="b" l="l" r="r" t="t"/>
              <a:pathLst>
                <a:path extrusionOk="0" h="2058" w="5885">
                  <a:moveTo>
                    <a:pt x="4033" y="1"/>
                  </a:moveTo>
                  <a:cubicBezTo>
                    <a:pt x="3725" y="1"/>
                    <a:pt x="3426" y="20"/>
                    <a:pt x="3183" y="42"/>
                  </a:cubicBezTo>
                  <a:cubicBezTo>
                    <a:pt x="3559" y="460"/>
                    <a:pt x="3569" y="873"/>
                    <a:pt x="3531" y="1105"/>
                  </a:cubicBezTo>
                  <a:cubicBezTo>
                    <a:pt x="3526" y="1135"/>
                    <a:pt x="3502" y="1151"/>
                    <a:pt x="3477" y="1151"/>
                  </a:cubicBezTo>
                  <a:cubicBezTo>
                    <a:pt x="3457" y="1151"/>
                    <a:pt x="3436" y="1139"/>
                    <a:pt x="3427" y="1115"/>
                  </a:cubicBezTo>
                  <a:cubicBezTo>
                    <a:pt x="3197" y="431"/>
                    <a:pt x="2785" y="183"/>
                    <a:pt x="2638" y="112"/>
                  </a:cubicBezTo>
                  <a:cubicBezTo>
                    <a:pt x="2467" y="143"/>
                    <a:pt x="2295" y="181"/>
                    <a:pt x="2127" y="228"/>
                  </a:cubicBezTo>
                  <a:cubicBezTo>
                    <a:pt x="2096" y="236"/>
                    <a:pt x="2068" y="246"/>
                    <a:pt x="2038" y="254"/>
                  </a:cubicBezTo>
                  <a:cubicBezTo>
                    <a:pt x="2333" y="601"/>
                    <a:pt x="2341" y="939"/>
                    <a:pt x="2309" y="1131"/>
                  </a:cubicBezTo>
                  <a:cubicBezTo>
                    <a:pt x="2305" y="1157"/>
                    <a:pt x="2284" y="1170"/>
                    <a:pt x="2263" y="1170"/>
                  </a:cubicBezTo>
                  <a:cubicBezTo>
                    <a:pt x="2245" y="1170"/>
                    <a:pt x="2228" y="1160"/>
                    <a:pt x="2221" y="1139"/>
                  </a:cubicBezTo>
                  <a:cubicBezTo>
                    <a:pt x="2074" y="707"/>
                    <a:pt x="1844" y="480"/>
                    <a:pt x="1684" y="367"/>
                  </a:cubicBezTo>
                  <a:cubicBezTo>
                    <a:pt x="0" y="947"/>
                    <a:pt x="301" y="1626"/>
                    <a:pt x="301" y="1626"/>
                  </a:cubicBezTo>
                  <a:cubicBezTo>
                    <a:pt x="301" y="1626"/>
                    <a:pt x="392" y="2057"/>
                    <a:pt x="1794" y="2057"/>
                  </a:cubicBezTo>
                  <a:cubicBezTo>
                    <a:pt x="2204" y="2057"/>
                    <a:pt x="2726" y="2020"/>
                    <a:pt x="3391" y="1925"/>
                  </a:cubicBezTo>
                  <a:cubicBezTo>
                    <a:pt x="4950" y="1701"/>
                    <a:pt x="5531" y="1312"/>
                    <a:pt x="5744" y="1031"/>
                  </a:cubicBezTo>
                  <a:cubicBezTo>
                    <a:pt x="5869" y="870"/>
                    <a:pt x="5885" y="651"/>
                    <a:pt x="5771" y="483"/>
                  </a:cubicBezTo>
                  <a:cubicBezTo>
                    <a:pt x="5568" y="178"/>
                    <a:pt x="5038" y="52"/>
                    <a:pt x="4473" y="15"/>
                  </a:cubicBezTo>
                  <a:lnTo>
                    <a:pt x="4473" y="15"/>
                  </a:lnTo>
                  <a:cubicBezTo>
                    <a:pt x="4664" y="310"/>
                    <a:pt x="4665" y="586"/>
                    <a:pt x="4639" y="752"/>
                  </a:cubicBezTo>
                  <a:cubicBezTo>
                    <a:pt x="4635" y="778"/>
                    <a:pt x="4614" y="791"/>
                    <a:pt x="4594" y="791"/>
                  </a:cubicBezTo>
                  <a:cubicBezTo>
                    <a:pt x="4576" y="791"/>
                    <a:pt x="4558" y="781"/>
                    <a:pt x="4552" y="760"/>
                  </a:cubicBezTo>
                  <a:cubicBezTo>
                    <a:pt x="4412" y="344"/>
                    <a:pt x="4192" y="117"/>
                    <a:pt x="4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4"/>
            <p:cNvSpPr/>
            <p:nvPr/>
          </p:nvSpPr>
          <p:spPr>
            <a:xfrm>
              <a:off x="9227250" y="1221199"/>
              <a:ext cx="179986" cy="214344"/>
            </a:xfrm>
            <a:custGeom>
              <a:rect b="b" l="l" r="r" t="t"/>
              <a:pathLst>
                <a:path extrusionOk="0" h="1110" w="932">
                  <a:moveTo>
                    <a:pt x="545" y="1"/>
                  </a:moveTo>
                  <a:cubicBezTo>
                    <a:pt x="530" y="2"/>
                    <a:pt x="514" y="4"/>
                    <a:pt x="500" y="5"/>
                  </a:cubicBezTo>
                  <a:cubicBezTo>
                    <a:pt x="332" y="21"/>
                    <a:pt x="166" y="43"/>
                    <a:pt x="1" y="72"/>
                  </a:cubicBezTo>
                  <a:cubicBezTo>
                    <a:pt x="148" y="141"/>
                    <a:pt x="560" y="390"/>
                    <a:pt x="790" y="1074"/>
                  </a:cubicBezTo>
                  <a:cubicBezTo>
                    <a:pt x="799" y="1098"/>
                    <a:pt x="820" y="1110"/>
                    <a:pt x="841" y="1110"/>
                  </a:cubicBezTo>
                  <a:cubicBezTo>
                    <a:pt x="865" y="1110"/>
                    <a:pt x="889" y="1094"/>
                    <a:pt x="894" y="1064"/>
                  </a:cubicBezTo>
                  <a:cubicBezTo>
                    <a:pt x="931" y="832"/>
                    <a:pt x="922" y="418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4"/>
            <p:cNvSpPr/>
            <p:nvPr/>
          </p:nvSpPr>
          <p:spPr>
            <a:xfrm>
              <a:off x="9043208" y="1262137"/>
              <a:ext cx="126878" cy="176882"/>
            </a:xfrm>
            <a:custGeom>
              <a:rect b="b" l="l" r="r" t="t"/>
              <a:pathLst>
                <a:path extrusionOk="0" h="916" w="657">
                  <a:moveTo>
                    <a:pt x="355" y="0"/>
                  </a:moveTo>
                  <a:cubicBezTo>
                    <a:pt x="228" y="37"/>
                    <a:pt x="110" y="74"/>
                    <a:pt x="1" y="113"/>
                  </a:cubicBezTo>
                  <a:cubicBezTo>
                    <a:pt x="160" y="226"/>
                    <a:pt x="391" y="453"/>
                    <a:pt x="538" y="885"/>
                  </a:cubicBezTo>
                  <a:cubicBezTo>
                    <a:pt x="545" y="906"/>
                    <a:pt x="563" y="916"/>
                    <a:pt x="581" y="916"/>
                  </a:cubicBezTo>
                  <a:cubicBezTo>
                    <a:pt x="602" y="916"/>
                    <a:pt x="623" y="902"/>
                    <a:pt x="626" y="877"/>
                  </a:cubicBezTo>
                  <a:cubicBezTo>
                    <a:pt x="657" y="685"/>
                    <a:pt x="649" y="347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4"/>
            <p:cNvSpPr/>
            <p:nvPr/>
          </p:nvSpPr>
          <p:spPr>
            <a:xfrm>
              <a:off x="9496650" y="1213281"/>
              <a:ext cx="122436" cy="152551"/>
            </a:xfrm>
            <a:custGeom>
              <a:rect b="b" l="l" r="r" t="t"/>
              <a:pathLst>
                <a:path extrusionOk="0" h="790" w="634">
                  <a:moveTo>
                    <a:pt x="1" y="1"/>
                  </a:moveTo>
                  <a:cubicBezTo>
                    <a:pt x="160" y="119"/>
                    <a:pt x="379" y="345"/>
                    <a:pt x="520" y="759"/>
                  </a:cubicBezTo>
                  <a:cubicBezTo>
                    <a:pt x="527" y="780"/>
                    <a:pt x="545" y="790"/>
                    <a:pt x="563" y="790"/>
                  </a:cubicBezTo>
                  <a:cubicBezTo>
                    <a:pt x="583" y="790"/>
                    <a:pt x="604" y="776"/>
                    <a:pt x="607" y="751"/>
                  </a:cubicBezTo>
                  <a:cubicBezTo>
                    <a:pt x="633" y="585"/>
                    <a:pt x="632" y="309"/>
                    <a:pt x="441" y="14"/>
                  </a:cubicBezTo>
                  <a:cubicBezTo>
                    <a:pt x="294" y="5"/>
                    <a:pt x="14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4"/>
            <p:cNvSpPr/>
            <p:nvPr/>
          </p:nvSpPr>
          <p:spPr>
            <a:xfrm>
              <a:off x="9747511" y="1282412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4"/>
            <p:cNvSpPr/>
            <p:nvPr/>
          </p:nvSpPr>
          <p:spPr>
            <a:xfrm>
              <a:off x="9244631" y="1294578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0" y="16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3" y="50"/>
                    <a:pt x="63" y="32"/>
                  </a:cubicBezTo>
                  <a:cubicBezTo>
                    <a:pt x="63" y="1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4"/>
            <p:cNvSpPr/>
            <p:nvPr/>
          </p:nvSpPr>
          <p:spPr>
            <a:xfrm>
              <a:off x="9496457" y="1258275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0"/>
                  </a:moveTo>
                  <a:cubicBezTo>
                    <a:pt x="14" y="0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4"/>
            <p:cNvSpPr/>
            <p:nvPr/>
          </p:nvSpPr>
          <p:spPr>
            <a:xfrm>
              <a:off x="9701935" y="1266578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1"/>
                  </a:moveTo>
                  <a:cubicBezTo>
                    <a:pt x="10" y="1"/>
                    <a:pt x="1" y="9"/>
                    <a:pt x="1" y="22"/>
                  </a:cubicBezTo>
                  <a:cubicBezTo>
                    <a:pt x="1" y="33"/>
                    <a:pt x="10" y="43"/>
                    <a:pt x="22" y="43"/>
                  </a:cubicBezTo>
                  <a:cubicBezTo>
                    <a:pt x="34" y="43"/>
                    <a:pt x="43" y="33"/>
                    <a:pt x="43" y="22"/>
                  </a:cubicBezTo>
                  <a:cubicBezTo>
                    <a:pt x="43" y="9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4"/>
            <p:cNvSpPr/>
            <p:nvPr/>
          </p:nvSpPr>
          <p:spPr>
            <a:xfrm>
              <a:off x="9525425" y="1277392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4"/>
            <p:cNvSpPr/>
            <p:nvPr/>
          </p:nvSpPr>
          <p:spPr>
            <a:xfrm>
              <a:off x="9412451" y="1273337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10"/>
                    <a:pt x="33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4"/>
            <p:cNvSpPr/>
            <p:nvPr/>
          </p:nvSpPr>
          <p:spPr>
            <a:xfrm>
              <a:off x="9732062" y="1312923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1"/>
                  </a:moveTo>
                  <a:cubicBezTo>
                    <a:pt x="9" y="1"/>
                    <a:pt x="1" y="10"/>
                    <a:pt x="1" y="22"/>
                  </a:cubicBezTo>
                  <a:cubicBezTo>
                    <a:pt x="1" y="33"/>
                    <a:pt x="9" y="43"/>
                    <a:pt x="22" y="43"/>
                  </a:cubicBezTo>
                  <a:cubicBezTo>
                    <a:pt x="33" y="43"/>
                    <a:pt x="43" y="33"/>
                    <a:pt x="43" y="22"/>
                  </a:cubicBezTo>
                  <a:cubicBezTo>
                    <a:pt x="43" y="10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4"/>
            <p:cNvSpPr/>
            <p:nvPr/>
          </p:nvSpPr>
          <p:spPr>
            <a:xfrm>
              <a:off x="9197703" y="1346523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4" y="42"/>
                    <a:pt x="43" y="33"/>
                    <a:pt x="43" y="21"/>
                  </a:cubicBezTo>
                  <a:cubicBezTo>
                    <a:pt x="43" y="10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4"/>
            <p:cNvSpPr/>
            <p:nvPr/>
          </p:nvSpPr>
          <p:spPr>
            <a:xfrm>
              <a:off x="8666718" y="868988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9" name="Google Shape;479;p32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32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2"/>
          <p:cNvSpPr txBox="1"/>
          <p:nvPr>
            <p:ph type="title"/>
          </p:nvPr>
        </p:nvSpPr>
        <p:spPr>
          <a:xfrm>
            <a:off x="4655450" y="2901700"/>
            <a:ext cx="34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2" name="Google Shape;482;p32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483" name="Google Shape;483;p3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484" name="Google Shape;484;p32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2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487" name="Google Shape;487;p32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2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490" name="Google Shape;490;p32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2" name="Google Shape;492;p32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3" name="Google Shape;493;p32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494" name="Google Shape;494;p32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2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500" name="Google Shape;500;p32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521" name="Google Shape;521;p33"/>
          <p:cNvGrpSpPr/>
          <p:nvPr/>
        </p:nvGrpSpPr>
        <p:grpSpPr>
          <a:xfrm>
            <a:off x="6585033" y="399148"/>
            <a:ext cx="216823" cy="216819"/>
            <a:chOff x="-223479" y="-1094052"/>
            <a:chExt cx="216823" cy="216819"/>
          </a:xfrm>
        </p:grpSpPr>
        <p:sp>
          <p:nvSpPr>
            <p:cNvPr id="522" name="Google Shape;522;p33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4" name="Google Shape;524;p33"/>
          <p:cNvCxnSpPr/>
          <p:nvPr/>
        </p:nvCxnSpPr>
        <p:spPr>
          <a:xfrm rot="10800000">
            <a:off x="5701875" y="6159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3"/>
          <p:cNvCxnSpPr/>
          <p:nvPr/>
        </p:nvCxnSpPr>
        <p:spPr>
          <a:xfrm rot="10800000">
            <a:off x="6105600" y="858225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33"/>
          <p:cNvGrpSpPr/>
          <p:nvPr/>
        </p:nvGrpSpPr>
        <p:grpSpPr>
          <a:xfrm>
            <a:off x="7974958" y="1830290"/>
            <a:ext cx="531863" cy="511226"/>
            <a:chOff x="-28692" y="-747573"/>
            <a:chExt cx="531863" cy="511226"/>
          </a:xfrm>
        </p:grpSpPr>
        <p:sp>
          <p:nvSpPr>
            <p:cNvPr id="527" name="Google Shape;527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266825" y="-747573"/>
              <a:ext cx="64243" cy="110563"/>
            </a:xfrm>
            <a:custGeom>
              <a:rect b="b" l="l" r="r" t="t"/>
              <a:pathLst>
                <a:path extrusionOk="0" h="327" w="190">
                  <a:moveTo>
                    <a:pt x="127" y="0"/>
                  </a:moveTo>
                  <a:cubicBezTo>
                    <a:pt x="123" y="0"/>
                    <a:pt x="118" y="0"/>
                    <a:pt x="114" y="0"/>
                  </a:cubicBezTo>
                  <a:cubicBezTo>
                    <a:pt x="111" y="126"/>
                    <a:pt x="87" y="241"/>
                    <a:pt x="0" y="312"/>
                  </a:cubicBezTo>
                  <a:cubicBezTo>
                    <a:pt x="5" y="321"/>
                    <a:pt x="0" y="317"/>
                    <a:pt x="5" y="327"/>
                  </a:cubicBezTo>
                  <a:cubicBezTo>
                    <a:pt x="76" y="296"/>
                    <a:pt x="153" y="242"/>
                    <a:pt x="179" y="145"/>
                  </a:cubicBezTo>
                  <a:cubicBezTo>
                    <a:pt x="188" y="117"/>
                    <a:pt x="190" y="59"/>
                    <a:pt x="179" y="29"/>
                  </a:cubicBezTo>
                  <a:cubicBezTo>
                    <a:pt x="170" y="4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83477" y="-582236"/>
              <a:ext cx="76753" cy="96700"/>
            </a:xfrm>
            <a:custGeom>
              <a:rect b="b" l="l" r="r" t="t"/>
              <a:pathLst>
                <a:path extrusionOk="0" h="286" w="227">
                  <a:moveTo>
                    <a:pt x="106" y="0"/>
                  </a:moveTo>
                  <a:cubicBezTo>
                    <a:pt x="103" y="0"/>
                    <a:pt x="99" y="0"/>
                    <a:pt x="95" y="1"/>
                  </a:cubicBezTo>
                  <a:cubicBezTo>
                    <a:pt x="38" y="8"/>
                    <a:pt x="1" y="77"/>
                    <a:pt x="11" y="156"/>
                  </a:cubicBezTo>
                  <a:cubicBezTo>
                    <a:pt x="21" y="230"/>
                    <a:pt x="69" y="286"/>
                    <a:pt x="122" y="286"/>
                  </a:cubicBezTo>
                  <a:cubicBezTo>
                    <a:pt x="126" y="286"/>
                    <a:pt x="129" y="286"/>
                    <a:pt x="132" y="285"/>
                  </a:cubicBezTo>
                  <a:cubicBezTo>
                    <a:pt x="189" y="277"/>
                    <a:pt x="227" y="208"/>
                    <a:pt x="216" y="129"/>
                  </a:cubicBezTo>
                  <a:cubicBezTo>
                    <a:pt x="207" y="55"/>
                    <a:pt x="159" y="0"/>
                    <a:pt x="10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3"/>
          <p:cNvGrpSpPr/>
          <p:nvPr/>
        </p:nvGrpSpPr>
        <p:grpSpPr>
          <a:xfrm rot="-2700000">
            <a:off x="634512" y="3644822"/>
            <a:ext cx="531858" cy="511221"/>
            <a:chOff x="-28692" y="-747573"/>
            <a:chExt cx="531863" cy="511226"/>
          </a:xfrm>
        </p:grpSpPr>
        <p:sp>
          <p:nvSpPr>
            <p:cNvPr id="532" name="Google Shape;532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266825" y="-747573"/>
              <a:ext cx="64243" cy="110563"/>
            </a:xfrm>
            <a:custGeom>
              <a:rect b="b" l="l" r="r" t="t"/>
              <a:pathLst>
                <a:path extrusionOk="0" h="327" w="190">
                  <a:moveTo>
                    <a:pt x="127" y="0"/>
                  </a:moveTo>
                  <a:cubicBezTo>
                    <a:pt x="123" y="0"/>
                    <a:pt x="118" y="0"/>
                    <a:pt x="114" y="0"/>
                  </a:cubicBezTo>
                  <a:cubicBezTo>
                    <a:pt x="111" y="126"/>
                    <a:pt x="87" y="241"/>
                    <a:pt x="0" y="312"/>
                  </a:cubicBezTo>
                  <a:cubicBezTo>
                    <a:pt x="5" y="321"/>
                    <a:pt x="0" y="317"/>
                    <a:pt x="5" y="327"/>
                  </a:cubicBezTo>
                  <a:cubicBezTo>
                    <a:pt x="76" y="296"/>
                    <a:pt x="153" y="242"/>
                    <a:pt x="179" y="145"/>
                  </a:cubicBezTo>
                  <a:cubicBezTo>
                    <a:pt x="188" y="117"/>
                    <a:pt x="190" y="59"/>
                    <a:pt x="179" y="29"/>
                  </a:cubicBezTo>
                  <a:cubicBezTo>
                    <a:pt x="170" y="4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383477" y="-582236"/>
              <a:ext cx="76753" cy="96700"/>
            </a:xfrm>
            <a:custGeom>
              <a:rect b="b" l="l" r="r" t="t"/>
              <a:pathLst>
                <a:path extrusionOk="0" h="286" w="227">
                  <a:moveTo>
                    <a:pt x="106" y="0"/>
                  </a:moveTo>
                  <a:cubicBezTo>
                    <a:pt x="103" y="0"/>
                    <a:pt x="99" y="0"/>
                    <a:pt x="95" y="1"/>
                  </a:cubicBezTo>
                  <a:cubicBezTo>
                    <a:pt x="38" y="8"/>
                    <a:pt x="1" y="77"/>
                    <a:pt x="11" y="156"/>
                  </a:cubicBezTo>
                  <a:cubicBezTo>
                    <a:pt x="21" y="230"/>
                    <a:pt x="69" y="286"/>
                    <a:pt x="122" y="286"/>
                  </a:cubicBezTo>
                  <a:cubicBezTo>
                    <a:pt x="126" y="286"/>
                    <a:pt x="129" y="286"/>
                    <a:pt x="132" y="285"/>
                  </a:cubicBezTo>
                  <a:cubicBezTo>
                    <a:pt x="189" y="277"/>
                    <a:pt x="227" y="208"/>
                    <a:pt x="216" y="129"/>
                  </a:cubicBezTo>
                  <a:cubicBezTo>
                    <a:pt x="207" y="55"/>
                    <a:pt x="159" y="0"/>
                    <a:pt x="10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33"/>
          <p:cNvSpPr txBox="1"/>
          <p:nvPr/>
        </p:nvSpPr>
        <p:spPr>
          <a:xfrm>
            <a:off x="987975" y="1548475"/>
            <a:ext cx="6798300" cy="28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user-friendly meal tracking and nutrition management application built with Django, allowing users to register, log in, and manage their profiles.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Supports manual and image-based meal logging, providing detailed calorie and nutrient breakdowns, along with personalized dietary recommendations.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Tracks daily, weekly, and monthly nutritional trends through interactive charts and graphs to empower users in making informed dietary decisions and achieving their health goals.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" name="Google Shape;541;p34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34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4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544" name="Google Shape;544;p34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</p:txBody>
      </p:sp>
      <p:pic>
        <p:nvPicPr>
          <p:cNvPr id="545" name="Google Shape;545;p3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546" name="Google Shape;546;p34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4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4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549" name="Google Shape;549;p34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4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552" name="Google Shape;552;p34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4" name="Google Shape;554;p34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34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556" name="Google Shape;556;p34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4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562" name="Google Shape;562;p34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5"/>
          <p:cNvSpPr txBox="1"/>
          <p:nvPr>
            <p:ph idx="2" type="subTitle"/>
          </p:nvPr>
        </p:nvSpPr>
        <p:spPr>
          <a:xfrm>
            <a:off x="1252728" y="1461500"/>
            <a:ext cx="6347700" cy="25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FEATURES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Registration: 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user account with email verification.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Login: 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the application securely with a username and password or Google login.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Meal Logging: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meal by uploading images for automatic recognition.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Detection: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 food items and quantities in images using machine learning models.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6"/>
          <p:cNvSpPr txBox="1"/>
          <p:nvPr>
            <p:ph idx="1" type="subTitle"/>
          </p:nvPr>
        </p:nvSpPr>
        <p:spPr>
          <a:xfrm>
            <a:off x="1437575" y="1765950"/>
            <a:ext cx="6535500" cy="23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Nutritional Analysis: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detailed information on calories, macronutrients, and micronutrients for logged meals.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Data Visualization: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 daily, weekly, and monthly nutritional trends through interactive graphs and charts.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 Historical Data: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past logs, track progress over time, and generate/export reports in PDF or CSV format.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7"/>
          <p:cNvSpPr txBox="1"/>
          <p:nvPr>
            <p:ph idx="1" type="subTitle"/>
          </p:nvPr>
        </p:nvSpPr>
        <p:spPr>
          <a:xfrm>
            <a:off x="1285326" y="1494100"/>
            <a:ext cx="6339600" cy="24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ADMINISTRATOR FEATURES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Management: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and manage user accounts for application security.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Nutritional Data Updates: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or update food database entries for accuracy in nutritional calculations.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Monitoring: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 app performance and ensure seamless user experience.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9" name="Google Shape;599;p38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38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8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Milestones</a:t>
            </a:r>
            <a:endParaRPr/>
          </a:p>
        </p:txBody>
      </p:sp>
      <p:sp>
        <p:nvSpPr>
          <p:cNvPr id="602" name="Google Shape;602;p38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pic>
        <p:nvPicPr>
          <p:cNvPr id="603" name="Google Shape;603;p38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604" name="Google Shape;604;p38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8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38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607" name="Google Shape;607;p38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8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610" name="Google Shape;610;p38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2" name="Google Shape;612;p38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3" name="Google Shape;613;p38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614" name="Google Shape;614;p38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8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620" name="Google Shape;620;p38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utrition App Pitch Deck by Slidesgo">
  <a:themeElements>
    <a:clrScheme name="Simple Light">
      <a:dk1>
        <a:srgbClr val="479442"/>
      </a:dk1>
      <a:lt1>
        <a:srgbClr val="233634"/>
      </a:lt1>
      <a:dk2>
        <a:srgbClr val="F6EAD4"/>
      </a:dk2>
      <a:lt2>
        <a:srgbClr val="F8F8EC"/>
      </a:lt2>
      <a:accent1>
        <a:srgbClr val="F1C488"/>
      </a:accent1>
      <a:accent2>
        <a:srgbClr val="BD7B36"/>
      </a:accent2>
      <a:accent3>
        <a:srgbClr val="CAE9D9"/>
      </a:accent3>
      <a:accent4>
        <a:srgbClr val="5BB0AD"/>
      </a:accent4>
      <a:accent5>
        <a:srgbClr val="FAEA3F"/>
      </a:accent5>
      <a:accent6>
        <a:srgbClr val="FE5921"/>
      </a:accent6>
      <a:hlink>
        <a:srgbClr val="479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