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B47F1-1790-DB9D-27AD-57755D876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C681F-A922-2201-81D2-5C3DF639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80696"/>
            <a:ext cx="11727543" cy="6566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BD602-3967-8D79-2727-6038D7B3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90" y="1096862"/>
            <a:ext cx="9541787" cy="5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126044-352C-BF49-329D-8CD46F81D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7ABA32-EC76-B9F5-B747-BC8A8D0B0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036061"/>
            <a:ext cx="8577944" cy="56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CC0E4-0D62-F8F4-CFB0-339B9A2E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5399"/>
            <a:ext cx="7772400" cy="44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Lavanya Govindarajan</cp:lastModifiedBy>
  <cp:revision>3</cp:revision>
  <dcterms:created xsi:type="dcterms:W3CDTF">2023-10-12T21:39:52Z</dcterms:created>
  <dcterms:modified xsi:type="dcterms:W3CDTF">2023-10-12T21:49:23Z</dcterms:modified>
</cp:coreProperties>
</file>