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7FB1E5B-1E4C-4312-B77B-C1CE5F99F9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967E0A-E4CE-453F-8709-21666B73F6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343081-8B76-4C70-B76C-FF8BD8B95C8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B6D7E0-07ED-4C96-94E6-E12675E56E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://photosandgraphicsindex.blogspot.com/2010/04/beautiful-houses-sotogrande-in-spain.html" TargetMode="External"/><Relationship Id="rId4" Type="http://schemas.openxmlformats.org/officeDocument/2006/relationships/hyperlink" Target="https://creativecommons.org/licenses/by-nc-sa/3.0/" TargetMode="External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7" descr=""/>
          <p:cNvPicPr/>
          <p:nvPr/>
        </p:nvPicPr>
        <p:blipFill>
          <a:blip r:embed="rId1"/>
          <a:srcRect l="8868" t="0" r="3401" b="0"/>
          <a:stretch/>
        </p:blipFill>
        <p:spPr>
          <a:xfrm>
            <a:off x="4547880" y="0"/>
            <a:ext cx="7643880" cy="368100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39" descr="A picture containing sky, outdoor, aircraft, day&#10;&#10;Description automatically generated"/>
          <p:cNvPicPr/>
          <p:nvPr/>
        </p:nvPicPr>
        <p:blipFill>
          <a:blip r:embed="rId2"/>
          <a:srcRect l="0" t="19293" r="0" b="17976"/>
          <a:stretch/>
        </p:blipFill>
        <p:spPr>
          <a:xfrm>
            <a:off x="4547880" y="3681360"/>
            <a:ext cx="7643880" cy="317628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7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d0d0d"/>
              </a:gs>
              <a:gs pos="100000">
                <a:srgbClr val="0d0d0d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115280"/>
            <a:ext cx="5395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GROUP D</a:t>
            </a:r>
            <a:br/>
            <a:r>
              <a:rPr b="0" lang="en-US" sz="5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Project Presentation On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3902040"/>
            <a:ext cx="539568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REAL ESTATE MANAGEMENT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Straight Connector 77"/>
          <p:cNvSpPr/>
          <p:nvPr/>
        </p:nvSpPr>
        <p:spPr>
          <a:xfrm flipH="1">
            <a:off x="838080" y="3681360"/>
            <a:ext cx="1135368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5"/>
          <p:cNvSpPr/>
          <p:nvPr/>
        </p:nvSpPr>
        <p:spPr>
          <a:xfrm>
            <a:off x="4724280" y="434340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Box 39"/>
          <p:cNvSpPr/>
          <p:nvPr/>
        </p:nvSpPr>
        <p:spPr>
          <a:xfrm>
            <a:off x="9767520" y="6657840"/>
            <a:ext cx="2394000" cy="19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7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This Photo</a:t>
            </a:r>
            <a:r>
              <a:rPr b="0" lang="en-US" sz="700" spc="-1" strike="noStrike">
                <a:solidFill>
                  <a:srgbClr val="ffffff"/>
                </a:solidFill>
                <a:latin typeface="Calibri"/>
              </a:rPr>
              <a:t> by Unknown author is licensed under </a:t>
            </a:r>
            <a:r>
              <a:rPr b="0" lang="en-US" sz="700" spc="-1" strike="noStrike" u="sng">
                <a:solidFill>
                  <a:srgbClr val="ffffff"/>
                </a:solidFill>
                <a:uFillTx/>
                <a:latin typeface="Calibri"/>
                <a:hlinkClick r:id="rId4"/>
              </a:rPr>
              <a:t>CC BY-SA-NC</a:t>
            </a:r>
            <a:r>
              <a:rPr b="0" lang="en-US" sz="7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-3600" y="-3600"/>
            <a:ext cx="12198600" cy="6936480"/>
          </a:xfrm>
          <a:prstGeom prst="rect">
            <a:avLst/>
          </a:prstGeom>
          <a:ln w="0">
            <a:noFill/>
          </a:ln>
        </p:spPr>
      </p:pic>
      <p:sp>
        <p:nvSpPr>
          <p:cNvPr id="145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reeform: Shape 13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5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17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Freeform: Shape 19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Isosceles Triangle 21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2" descr="Graphical user interface&#10;&#10;Description automatically generated"/>
          <p:cNvPicPr/>
          <p:nvPr/>
        </p:nvPicPr>
        <p:blipFill>
          <a:blip r:embed="rId1"/>
          <a:srcRect l="0" t="21526" r="0" b="1435"/>
          <a:stretch/>
        </p:blipFill>
        <p:spPr>
          <a:xfrm>
            <a:off x="754920" y="226440"/>
            <a:ext cx="10725120" cy="6001920"/>
          </a:xfrm>
          <a:prstGeom prst="rect">
            <a:avLst/>
          </a:prstGeom>
          <a:ln w="0">
            <a:noFill/>
          </a:ln>
        </p:spPr>
      </p:pic>
      <p:sp>
        <p:nvSpPr>
          <p:cNvPr id="153" name="Isosceles Triangle 23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4" descr="Logo, company name&#10;&#10;Description automatically generated"/>
          <p:cNvPicPr/>
          <p:nvPr/>
        </p:nvPicPr>
        <p:blipFill>
          <a:blip r:embed="rId1"/>
          <a:srcRect l="0" t="21" r="0" b="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16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18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20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eeform: Shape 22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Isosceles Triangle 24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8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98" name="Isosceles Triangle 26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eeform: Shape 11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13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15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Freeform: Shape 17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Isosceles Triangle 19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106" name="Isosceles Triangle 21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2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Freeform: Shape 27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29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31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Freeform: Shape 33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Isosceles Triangle 35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98440" y="437040"/>
            <a:ext cx="11609280" cy="5839920"/>
          </a:xfrm>
          <a:prstGeom prst="rect">
            <a:avLst/>
          </a:prstGeom>
          <a:ln w="0">
            <a:noFill/>
          </a:ln>
        </p:spPr>
      </p:pic>
      <p:sp>
        <p:nvSpPr>
          <p:cNvPr id="114" name="Isosceles Triangle 37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4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122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reeform: Shape 8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0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2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4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Isosceles Triangle 16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65080" y="1002960"/>
            <a:ext cx="10461600" cy="5570640"/>
          </a:xfrm>
          <a:prstGeom prst="rect">
            <a:avLst/>
          </a:prstGeom>
          <a:ln w="0">
            <a:noFill/>
          </a:ln>
        </p:spPr>
      </p:pic>
      <p:sp>
        <p:nvSpPr>
          <p:cNvPr id="130" name="Isosceles Triangle 18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"/>
          <p:cNvSpPr/>
          <p:nvPr/>
        </p:nvSpPr>
        <p:spPr>
          <a:xfrm>
            <a:off x="4897080" y="166680"/>
            <a:ext cx="29152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FLOW CHART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4" descr=""/>
          <p:cNvPicPr/>
          <p:nvPr/>
        </p:nvPicPr>
        <p:blipFill>
          <a:blip r:embed="rId1"/>
          <a:srcRect l="0" t="0" r="3982" b="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4" descr="A picture containing text, indoor, screenshot&#10;&#10;Description automatically generated"/>
          <p:cNvPicPr/>
          <p:nvPr/>
        </p:nvPicPr>
        <p:blipFill>
          <a:blip r:embed="rId1"/>
          <a:srcRect l="11095" t="0" r="0" b="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4" descr="Graphical user interface&#10;&#10;Description automatically generated"/>
          <p:cNvPicPr/>
          <p:nvPr/>
        </p:nvPicPr>
        <p:blipFill>
          <a:blip r:embed="rId1"/>
          <a:srcRect l="0" t="0" r="7982" b="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LibreOffice/7.2.1.2$Windows_X86_64 LibreOffice_project/87b77fad49947c1441b67c559c339af8f3517e22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2022-02-28T09:46:03Z</dcterms:created>
  <dc:creator/>
  <dc:description/>
  <dc:language>en-US</dc:language>
  <cp:lastModifiedBy/>
  <dcterms:modified xsi:type="dcterms:W3CDTF">2022-03-03T04:56:56Z</dcterms:modified>
  <cp:revision>227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