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4/12/17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E43F98F6-A5A2-44C1-BE48-F8280C92F4D5}" type="slidenum">
              <a:rPr b="0" lang="en-US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4/12/17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B493FEC6-A4F6-4C77-B9E3-3E4BE477CF8F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7280" indent="-228240">
              <a:lnSpc>
                <a:spcPct val="100000"/>
              </a:lnSpc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240">
              <a:lnSpc>
                <a:spcPct val="100000"/>
              </a:lnSpc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Receiver B does the following:-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his private key (n,d) to compute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= c</a:t>
            </a:r>
            <a:r>
              <a:rPr b="1" i="1" lang="en-US" sz="25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Extracts the plaintext from the message representative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two random large primes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such that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= pq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such that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ᴓ(n) = (p-1)(q-1)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Choose random encryption key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such that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&lt; e &lt; ᴓ(n)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gcd(e, ᴓ(n)) =1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decryption key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d=e</a:t>
            </a:r>
            <a:r>
              <a:rPr b="1" i="1" lang="en-US" sz="25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-1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ᴓ(n)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cipher text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using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= m</a:t>
            </a:r>
            <a:r>
              <a:rPr b="1" i="1" lang="en-US" sz="25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n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1&lt;m&lt;n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Decrypt the cipher text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using 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= c</a:t>
            </a:r>
            <a:r>
              <a:rPr b="1" i="1" lang="en-US" sz="25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to get original message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01680" y="1527120"/>
            <a:ext cx="8503560" cy="7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 the cryptotext for a plaintext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in the cryptosystem with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339640" y="2709000"/>
            <a:ext cx="1583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0" name="Object 4"/>
          <p:cNvGraphicFramePr/>
          <p:nvPr/>
        </p:nvGraphicFramePr>
        <p:xfrm>
          <a:off x="1979640" y="2261520"/>
          <a:ext cx="3681000" cy="302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31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79640" y="2261520"/>
                    <a:ext cx="3681000" cy="302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32" name="CustomShape 5"/>
          <p:cNvSpPr/>
          <p:nvPr/>
        </p:nvSpPr>
        <p:spPr>
          <a:xfrm>
            <a:off x="395640" y="2709000"/>
            <a:ext cx="453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such a case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≡ c</a:t>
            </a:r>
            <a:r>
              <a:rPr b="0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348000" y="37890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429480" y="3141000"/>
            <a:ext cx="4426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and, if the decryption is unique,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51640" y="4005000"/>
            <a:ext cx="8379360" cy="21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Proof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Since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 ≡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1(mod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(ᴓ(n)))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there exist a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€ N such that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 = jᴓ(n) + 1.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0000"/>
              </a:lnSpc>
              <a:buClr>
                <a:srgbClr val="003399"/>
              </a:buClr>
              <a:buSzPct val="90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Neither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nor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divides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such a case  gcd(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n, 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 1 and by the Euler's Totient Theorem we get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m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w 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ᴓ(n)+1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≡ m(mod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  <a:buClr>
                <a:srgbClr val="003399"/>
              </a:buClr>
              <a:buSzPct val="90000"/>
              <a:buFont typeface="Wingdings 2" charset="2"/>
              <a:buChar char=""/>
            </a:pPr>
            <a:r>
              <a:rPr b="0" lang="en-US" sz="25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Exactly one of p,q divides w - say p.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such a case m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≡ m (mod p) and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Fermat's Little theorem m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q-1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≡ 1 (mod q)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ᴓ(n)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≡ 1 (mod q)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jᴓ(n)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≡ 1 (mod q)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≡ m (mod q)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Therefore, m ≡ m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≡ c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(mod n)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  <a:buClr>
                <a:srgbClr val="003399"/>
              </a:buClr>
              <a:buSzPct val="90000"/>
              <a:buFont typeface="Wingdings 2" charset="2"/>
              <a:buChar char="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3.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p , q divide w.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cannot happen because, by our assumption, w &lt; n.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1280" indent="-340920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approaches to attacking RSA are: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brute force key search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infeasible given size of numbers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mathematical attacks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based on difficulty of computing ø(n), by factoring modulus 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timing attacks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on running of decryption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chosen cipher text attacks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given properties of RSA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technique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used for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secure communication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method of storing and transmitting data in a particular form so that only those for whom it is intended can read and process it.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Closely related to the disciplines of 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cryptology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 and 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cryptanalysis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.   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Individuals who practice the field  of cryptography are known as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cryptographers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Cryptology: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the scientific study of cryptography and cryptanalysis.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Cryptanalysis: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The process of recovering plaintext from cipher text without knowledge of both the encryption method and the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Key: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Unicode MS"/>
              </a:rPr>
              <a:t>value to produce encrypted text, or to decrypt encrypted text.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Private-Key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private/secret/single key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cryptography uses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key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is shared by both sender and receiver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known as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symmetric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both parties are equal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if the key is disclosed communications are compromised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Public-Key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keys – a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key: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encrypt messages and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–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key: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decrypt messages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asymmetric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since parties are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equal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clever application of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theory concepts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function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complements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rather than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replaces private key cryptography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89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Cryptography:</a:t>
            </a: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
</a:t>
            </a: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Rivest, Shamir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Adleman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of MIT in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1977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known &amp; widely used public-key scheme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encryption key is public and differs from the decryption key which is kept secret.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publishes a public key based on two large prime numbers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Cryptography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exponentiation in a finite (Galois) field over integers modulo a prime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nb. exponentiation takes O((log n)3) operations (easy)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uses large integers (eg. 1024 bits)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due to cost of factoring large numbers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nb. factorization takes O(e log n log log n) operations (hard)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RSA-KEY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9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generates a public/private key pair by: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9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14440" indent="-51408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selecting two large primes at random -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their system modulus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N=p.q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48640" indent="-273960" algn="just"/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[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ø(N)= m=(p-1)(q-1)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]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selecting at random the encryption key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48640" indent="-273960" algn="just"/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 [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1&lt;e&lt;ø(N)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gcd(e, ø(N))=1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solve following equation to find decryption key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548640" indent="-273960" algn="just"/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e.d=1 mod ø(N)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0≤d≤N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]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their public encryption key: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{e, N}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 algn="just">
              <a:lnSpc>
                <a:spcPct val="9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secret private decryption key: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{d, p, q}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algn="just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RSA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Sender A does the following:-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Obtains the recipient B’s public key {n,e}.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the plaintext message as a positive integer 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m,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1&lt; m &lt;n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Computes the cipher text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= m</a:t>
            </a:r>
            <a:r>
              <a:rPr b="1" lang="en-US" sz="25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 the cipher text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B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173</TotalTime>
  <Application>LibreOffice/5.1.2.2$Linux_X86_64 LibreOffice_project/d3bf12ecb743fc0d20e0be0c58ca359301eb705f</Application>
  <Words>691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2017-04-10T22:08:55Z</dcterms:created>
  <dc:creator>Venkateswar Rao Gudapati</dc:creator>
  <dc:description/>
  <dc:language>en-US</dc:language>
  <cp:lastModifiedBy/>
  <dcterms:modified xsi:type="dcterms:W3CDTF">2017-04-12T17:29:21Z</dcterms:modified>
  <cp:revision>24</cp:revision>
  <dc:subject/>
  <dc:title>RSA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