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8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28D820-5505-4BF2-A93B-EEF9516003B1}" type="datetimeFigureOut">
              <a:rPr lang="en-US" smtClean="0"/>
              <a:pPr/>
              <a:t>13/03/2025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1439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    MERGE SORT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924800" cy="4343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B0F0"/>
                </a:solidFill>
              </a:rPr>
              <a:t>      Sri </a:t>
            </a:r>
            <a:r>
              <a:rPr lang="en-US" sz="2600" dirty="0" err="1" smtClean="0">
                <a:solidFill>
                  <a:srgbClr val="00B0F0"/>
                </a:solidFill>
              </a:rPr>
              <a:t>venkateswara</a:t>
            </a:r>
            <a:r>
              <a:rPr lang="en-US" sz="2600" dirty="0" smtClean="0">
                <a:solidFill>
                  <a:srgbClr val="00B0F0"/>
                </a:solidFill>
              </a:rPr>
              <a:t> college of 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Submitted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    M </a:t>
            </a:r>
            <a:r>
              <a:rPr lang="en-US" dirty="0" err="1" smtClean="0">
                <a:solidFill>
                  <a:schemeClr val="tx1"/>
                </a:solidFill>
              </a:rPr>
              <a:t>Lavanya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smtClean="0">
                <a:solidFill>
                  <a:schemeClr val="tx1"/>
                </a:solidFill>
              </a:rPr>
              <a:t>  22BFA04252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4600"/>
            <a:ext cx="2971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    Abstract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Efficient Merging</a:t>
            </a:r>
          </a:p>
          <a:p>
            <a:r>
              <a:rPr lang="en-US" dirty="0" smtClean="0"/>
              <a:t>The primary goal is to combine two pre-sorted arrays. This creates a new array. It contains all elements in sorted order.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Algorithm Overview</a:t>
            </a:r>
          </a:p>
          <a:p>
            <a:r>
              <a:rPr lang="en-US" dirty="0" smtClean="0"/>
              <a:t>We'll use a two-pointer approach. It minimizes comparisons. This results in optimal performance and efficient use of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Algorithm: Two-Pointer Approach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1817687"/>
            <a:ext cx="63055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Pictorial Representation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905000"/>
            <a:ext cx="24383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2514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905000"/>
            <a:ext cx="2314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4114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82899"/>
                </a:solidFill>
              </a:rPr>
              <a:t>Comparison</a:t>
            </a:r>
          </a:p>
          <a:p>
            <a:r>
              <a:rPr lang="en-US" dirty="0"/>
              <a:t>Visualization of comparing elements at current pointers.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14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Element Movement</a:t>
            </a:r>
          </a:p>
          <a:p>
            <a:r>
              <a:rPr lang="en-US" dirty="0"/>
              <a:t>Showing the smaller element being copied to the merged array.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114800"/>
            <a:ext cx="220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Pointer Update</a:t>
            </a:r>
          </a:p>
          <a:p>
            <a:r>
              <a:rPr lang="en-US" sz="1600" dirty="0"/>
              <a:t>Illustrating the pointer increment after each copy operation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1:</a:t>
            </a:r>
          </a:p>
          <a:p>
            <a:r>
              <a:rPr lang="en-US" dirty="0" smtClean="0"/>
              <a:t>arr1: {1, 3, 5}</a:t>
            </a:r>
          </a:p>
          <a:p>
            <a:r>
              <a:rPr lang="en-US" dirty="0" smtClean="0"/>
              <a:t>arr2: {2, 4,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2:</a:t>
            </a:r>
          </a:p>
          <a:p>
            <a:r>
              <a:rPr lang="en-US" dirty="0" smtClean="0"/>
              <a:t>arr1: {1, 2, 3}</a:t>
            </a:r>
          </a:p>
          <a:p>
            <a:r>
              <a:rPr lang="en-US" dirty="0" smtClean="0"/>
              <a:t>arr2: {4, 5,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3:</a:t>
            </a:r>
          </a:p>
          <a:p>
            <a:r>
              <a:rPr lang="en-US" dirty="0" smtClean="0"/>
              <a:t>arr1: {1, 5, 9}</a:t>
            </a:r>
          </a:p>
          <a:p>
            <a:r>
              <a:rPr lang="en-US" dirty="0" smtClean="0"/>
              <a:t>arr2: {2, 3, 4, 6}</a:t>
            </a:r>
          </a:p>
          <a:p>
            <a:r>
              <a:rPr lang="en-US" dirty="0" smtClean="0"/>
              <a:t>Expected Output: {1, 2, 3, 4, 5, 6, 9}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 Code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5102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n1,n2,n3;   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a[10000], b[10000], c[20000];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first array: 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("%d",&amp;n1);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second array: 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scanf</a:t>
            </a:r>
            <a:r>
              <a:rPr lang="en-US" dirty="0" smtClean="0"/>
              <a:t>("%d",&amp;n2);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&amp;b[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 = n1 + n2;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</a:t>
            </a:r>
          </a:p>
          <a:p>
            <a:r>
              <a:rPr lang="en-US" dirty="0" smtClean="0"/>
              <a:t>        c[</a:t>
            </a:r>
            <a:r>
              <a:rPr lang="en-US" dirty="0" err="1" smtClean="0"/>
              <a:t>i</a:t>
            </a:r>
            <a:r>
              <a:rPr lang="en-US" dirty="0" smtClean="0"/>
              <a:t> + n1] = b[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("The merged array: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", c[</a:t>
            </a:r>
            <a:r>
              <a:rPr lang="en-US" dirty="0" err="1" smtClean="0"/>
              <a:t>i</a:t>
            </a:r>
            <a:r>
              <a:rPr lang="en-US" dirty="0" smtClean="0"/>
              <a:t>]);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nFinal</a:t>
            </a:r>
            <a:r>
              <a:rPr lang="en-US" dirty="0" smtClean="0"/>
              <a:t> array after sorting: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 + 1; j &lt; n3; j++) {</a:t>
            </a:r>
          </a:p>
          <a:p>
            <a:r>
              <a:rPr lang="en-US" dirty="0" smtClean="0"/>
              <a:t>            if(c[</a:t>
            </a:r>
            <a:r>
              <a:rPr lang="en-US" dirty="0" err="1" smtClean="0"/>
              <a:t>i</a:t>
            </a:r>
            <a:r>
              <a:rPr lang="en-US" dirty="0" smtClean="0"/>
              <a:t>] &gt; c[j]) {</a:t>
            </a:r>
          </a:p>
          <a:p>
            <a:r>
              <a:rPr lang="en-US" dirty="0" smtClean="0"/>
              <a:t>                temp =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 smtClean="0"/>
              <a:t>] = c[j];</a:t>
            </a:r>
          </a:p>
          <a:p>
            <a:r>
              <a:rPr lang="en-US" dirty="0" smtClean="0"/>
              <a:t>                c[j] = temp;</a:t>
            </a:r>
          </a:p>
          <a:p>
            <a:r>
              <a:rPr lang="en-US" dirty="0" smtClean="0"/>
              <a:t>            } } }   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 ; </a:t>
            </a:r>
            <a:r>
              <a:rPr lang="en-US" dirty="0" err="1" smtClean="0"/>
              <a:t>i</a:t>
            </a:r>
            <a:r>
              <a:rPr lang="en-US" dirty="0" smtClean="0"/>
              <a:t>++)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 %d ",c[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return 0;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Enter the size of first array: 5</a:t>
            </a:r>
          </a:p>
          <a:p>
            <a:pPr>
              <a:buNone/>
            </a:pPr>
            <a:r>
              <a:rPr lang="en-US" dirty="0" smtClean="0"/>
              <a:t>Enter the array elements: 10 20 30 40 50</a:t>
            </a:r>
          </a:p>
          <a:p>
            <a:pPr>
              <a:buNone/>
            </a:pPr>
            <a:r>
              <a:rPr lang="en-US" dirty="0" smtClean="0"/>
              <a:t>Enter the size of second array: 5</a:t>
            </a:r>
          </a:p>
          <a:p>
            <a:pPr>
              <a:buNone/>
            </a:pPr>
            <a:r>
              <a:rPr lang="en-US" dirty="0" smtClean="0"/>
              <a:t>Enter the array elements: 96 73 52 48 17</a:t>
            </a:r>
          </a:p>
          <a:p>
            <a:pPr>
              <a:buNone/>
            </a:pPr>
            <a:r>
              <a:rPr lang="en-US" dirty="0" smtClean="0"/>
              <a:t>The merged array:</a:t>
            </a:r>
          </a:p>
          <a:p>
            <a:pPr>
              <a:buNone/>
            </a:pPr>
            <a:r>
              <a:rPr lang="en-US" dirty="0" smtClean="0"/>
              <a:t>10 20 30 40 50 96 73 52 48 17 </a:t>
            </a:r>
          </a:p>
          <a:p>
            <a:pPr>
              <a:buNone/>
            </a:pPr>
            <a:r>
              <a:rPr lang="en-US" dirty="0" smtClean="0"/>
              <a:t>Final array after sorting:</a:t>
            </a:r>
          </a:p>
          <a:p>
            <a:pPr>
              <a:buNone/>
            </a:pPr>
            <a:r>
              <a:rPr lang="en-US" dirty="0" smtClean="0"/>
              <a:t>10  17  20  30  40  48  50  52  73  96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</TotalTime>
  <Words>581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                  MERGE SORT</vt:lpstr>
      <vt:lpstr>                        Abstract </vt:lpstr>
      <vt:lpstr>Algorithm: Two-Pointer Approach</vt:lpstr>
      <vt:lpstr>Pictorial Representation</vt:lpstr>
      <vt:lpstr>Test Cases</vt:lpstr>
      <vt:lpstr>C Code Implementation</vt:lpstr>
      <vt:lpstr>Slide 7</vt:lpstr>
      <vt:lpstr>Output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SVEC</dc:creator>
  <cp:lastModifiedBy>SVEC</cp:lastModifiedBy>
  <cp:revision>10</cp:revision>
  <dcterms:created xsi:type="dcterms:W3CDTF">2025-03-13T08:45:31Z</dcterms:created>
  <dcterms:modified xsi:type="dcterms:W3CDTF">2025-03-13T10:09:19Z</dcterms:modified>
</cp:coreProperties>
</file>