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A3D4-F714-44ED-941E-891575837430}" type="datetimeFigureOut">
              <a:rPr lang="en-IN" smtClean="0"/>
              <a:t>13-11-2018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38D0-187A-4C78-88CA-104F4E97573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00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A3D4-F714-44ED-941E-891575837430}" type="datetimeFigureOut">
              <a:rPr lang="en-IN" smtClean="0"/>
              <a:t>13-11-2018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38D0-187A-4C78-88CA-104F4E9757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40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A3D4-F714-44ED-941E-891575837430}" type="datetimeFigureOut">
              <a:rPr lang="en-IN" smtClean="0"/>
              <a:t>13-11-2018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38D0-187A-4C78-88CA-104F4E9757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60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A3D4-F714-44ED-941E-891575837430}" type="datetimeFigureOut">
              <a:rPr lang="en-IN" smtClean="0"/>
              <a:t>13-11-2018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38D0-187A-4C78-88CA-104F4E9757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4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A3D4-F714-44ED-941E-891575837430}" type="datetimeFigureOut">
              <a:rPr lang="en-IN" smtClean="0"/>
              <a:t>13-11-2018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38D0-187A-4C78-88CA-104F4E97573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A3D4-F714-44ED-941E-891575837430}" type="datetimeFigureOut">
              <a:rPr lang="en-IN" smtClean="0"/>
              <a:t>13-11-2018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38D0-187A-4C78-88CA-104F4E9757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84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A3D4-F714-44ED-941E-891575837430}" type="datetimeFigureOut">
              <a:rPr lang="en-IN" smtClean="0"/>
              <a:t>13-11-2018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38D0-187A-4C78-88CA-104F4E9757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54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A3D4-F714-44ED-941E-891575837430}" type="datetimeFigureOut">
              <a:rPr lang="en-IN" smtClean="0"/>
              <a:t>13-11-2018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38D0-187A-4C78-88CA-104F4E9757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00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A3D4-F714-44ED-941E-891575837430}" type="datetimeFigureOut">
              <a:rPr lang="en-IN" smtClean="0"/>
              <a:t>13-11-2018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38D0-187A-4C78-88CA-104F4E9757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43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CBA3D4-F714-44ED-941E-891575837430}" type="datetimeFigureOut">
              <a:rPr lang="en-IN" smtClean="0"/>
              <a:t>13-11-2018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2738D0-187A-4C78-88CA-104F4E9757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95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A3D4-F714-44ED-941E-891575837430}" type="datetimeFigureOut">
              <a:rPr lang="en-IN" smtClean="0"/>
              <a:t>13-11-2018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38D0-187A-4C78-88CA-104F4E9757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3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CBA3D4-F714-44ED-941E-891575837430}" type="datetimeFigureOut">
              <a:rPr lang="en-IN" smtClean="0"/>
              <a:t>13-11-2018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2738D0-187A-4C78-88CA-104F4E97573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79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B0FE-B7C5-4A33-A91F-A70FCDAB7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SERVER SIDE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1922E-AF61-44FD-ADE8-D15213DA8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4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229D-AECB-41D8-A94D-24A96FC7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1E57-B7EC-420A-BFD0-DBE70DF15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Why the framework came into place?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Django was developed for Newspaper site and is especially suited for blog-sites.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Flask is ideal for embedded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79899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BD76-5EE8-4580-B87E-F59B506C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463A-801B-404E-B817-3E88B8CB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Performance: Speed of the framework.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Scalability: Vertical vs Horizontal Scaling.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Security Features - What inbuilt features does the Framework provide?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Other important features - Emails, user management, caching, Web Services etc</a:t>
            </a:r>
          </a:p>
        </p:txBody>
      </p:sp>
    </p:spTree>
    <p:extLst>
      <p:ext uri="{BB962C8B-B14F-4D97-AF65-F5344CB8AC3E}">
        <p14:creationId xmlns:p14="http://schemas.microsoft.com/office/powerpoint/2010/main" val="293117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F4FC-8C1D-4B59-A2E4-815E4E42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FEATURES OF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3B76-BAD9-4EF1-92B6-7A21B6AC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DJANGO:</a:t>
            </a:r>
          </a:p>
          <a:p>
            <a:r>
              <a:rPr lang="en-IN" dirty="0"/>
              <a:t>  - Free, Open Source, Python-based,</a:t>
            </a:r>
          </a:p>
          <a:p>
            <a:r>
              <a:rPr lang="en-IN" dirty="0"/>
              <a:t>  - MVC (push-based)</a:t>
            </a:r>
          </a:p>
          <a:p>
            <a:r>
              <a:rPr lang="en-IN" dirty="0"/>
              <a:t>  - ORM support</a:t>
            </a:r>
          </a:p>
          <a:p>
            <a:r>
              <a:rPr lang="en-IN" dirty="0"/>
              <a:t>  - Caching.</a:t>
            </a:r>
          </a:p>
          <a:p>
            <a:r>
              <a:rPr lang="en-IN" dirty="0"/>
              <a:t>  - Inbuilt Serialization classes to convert from XML/JSON to Model "instances".</a:t>
            </a:r>
          </a:p>
          <a:p>
            <a:r>
              <a:rPr lang="en-IN" dirty="0"/>
              <a:t>  - Authentication</a:t>
            </a:r>
          </a:p>
          <a:p>
            <a:r>
              <a:rPr lang="en-IN" dirty="0"/>
              <a:t>  - Automatic RSS feed generation</a:t>
            </a:r>
          </a:p>
          <a:p>
            <a:r>
              <a:rPr lang="en-IN" dirty="0"/>
              <a:t>  - Inbuilt Protection against ALL basic Web Attacks</a:t>
            </a: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832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1246-D65A-42BB-A622-4DD8D2F3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FEATURES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1F41-469E-4388-93CC-91294FE9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    -JavaScript based Environment/Platform</a:t>
            </a:r>
          </a:p>
          <a:p>
            <a:r>
              <a:rPr lang="en-IN" dirty="0"/>
              <a:t>	- Generates dynamic web content</a:t>
            </a:r>
          </a:p>
          <a:p>
            <a:r>
              <a:rPr lang="en-IN" dirty="0"/>
              <a:t>	- Event-driven programming on Web Servers</a:t>
            </a:r>
          </a:p>
          <a:p>
            <a:r>
              <a:rPr lang="en-IN" dirty="0"/>
              <a:t>	- Open Source</a:t>
            </a:r>
          </a:p>
          <a:p>
            <a:r>
              <a:rPr lang="en-IN" dirty="0"/>
              <a:t>	- Version 10.x active currently</a:t>
            </a:r>
          </a:p>
          <a:p>
            <a:r>
              <a:rPr lang="en-IN" dirty="0"/>
              <a:t>	- Code is written in JavaScript and run by the node.js engine</a:t>
            </a:r>
          </a:p>
          <a:p>
            <a:r>
              <a:rPr lang="en-IN" dirty="0"/>
              <a:t>	- Single threaded but extremely scalable.</a:t>
            </a:r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2718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32A0-8744-4DB5-A87F-83CA2713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CE3DE-88B0-4AF3-BED6-A7A63BFA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A framework enables writing simplified syntax that generates server side code to deal with request and responses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Goals: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) Generate dynamic HTML using data from datastores.</a:t>
            </a:r>
          </a:p>
          <a:p>
            <a:pPr marL="0" indent="0">
              <a:buNone/>
            </a:pPr>
            <a:r>
              <a:rPr lang="en-IN" dirty="0"/>
              <a:t>ii) Allow "function-based" processing. Normally a single script on   the server side handles many URLs. Or we may have multiple scripts. But frameworks allow different functions to be called for different </a:t>
            </a:r>
            <a:r>
              <a:rPr lang="en-IN" dirty="0" err="1"/>
              <a:t>urls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iii) Allow ORM - Object-Relational Mapping.</a:t>
            </a:r>
          </a:p>
          <a:p>
            <a:pPr marL="0" indent="0">
              <a:buNone/>
            </a:pPr>
            <a:r>
              <a:rPr lang="en-IN" dirty="0"/>
              <a:t> iv) Session management</a:t>
            </a:r>
          </a:p>
          <a:p>
            <a:pPr marL="0" indent="0">
              <a:buNone/>
            </a:pPr>
            <a:r>
              <a:rPr lang="en-IN" dirty="0"/>
              <a:t>v) Authentication</a:t>
            </a:r>
          </a:p>
          <a:p>
            <a:pPr marL="0" indent="0">
              <a:buNone/>
            </a:pPr>
            <a:r>
              <a:rPr lang="en-IN" dirty="0"/>
              <a:t> vi) Web Security </a:t>
            </a:r>
          </a:p>
          <a:p>
            <a:pPr marL="0" indent="0">
              <a:buNone/>
            </a:pPr>
            <a:r>
              <a:rPr lang="en-IN" dirty="0"/>
              <a:t>	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9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4783-9154-4883-A097-D2B3CF44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9A2B-36E8-474C-8970-AA2A39FC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 a) What is an Object Model?</a:t>
            </a:r>
          </a:p>
          <a:p>
            <a:r>
              <a:rPr lang="en-IN" dirty="0"/>
              <a:t> b) What is a Relational Model?</a:t>
            </a:r>
          </a:p>
          <a:p>
            <a:r>
              <a:rPr lang="en-IN" dirty="0"/>
              <a:t> c) How to combine?</a:t>
            </a:r>
          </a:p>
          <a:p>
            <a:r>
              <a:rPr lang="en-IN" dirty="0"/>
              <a:t> d) What is Transparent Persistence (TP)? </a:t>
            </a:r>
          </a:p>
          <a:p>
            <a:r>
              <a:rPr lang="en-IN" dirty="0"/>
              <a:t>		      TP vs Call Interfaces</a:t>
            </a:r>
          </a:p>
          <a:p>
            <a:r>
              <a:rPr lang="en-IN" dirty="0"/>
              <a:t>			  (A call interface is typically an adapter layer that converts</a:t>
            </a:r>
          </a:p>
          <a:p>
            <a:r>
              <a:rPr lang="en-IN" dirty="0"/>
              <a:t>			  generic </a:t>
            </a:r>
            <a:r>
              <a:rPr lang="en-IN" dirty="0" err="1"/>
              <a:t>db</a:t>
            </a:r>
            <a:r>
              <a:rPr lang="en-IN" dirty="0"/>
              <a:t> calls to vendor-specific calls. Ex: the JDBC drivers)</a:t>
            </a:r>
          </a:p>
          <a:p>
            <a:r>
              <a:rPr lang="en-IN" dirty="0"/>
              <a:t>					  </a:t>
            </a:r>
          </a:p>
          <a:p>
            <a:r>
              <a:rPr lang="en-IN" dirty="0"/>
              <a:t> e) How ORM works. Advantages?</a:t>
            </a:r>
          </a:p>
          <a:p>
            <a:r>
              <a:rPr lang="en-IN" dirty="0"/>
              <a:t>		      - Faster Applications (performance)</a:t>
            </a:r>
          </a:p>
          <a:p>
            <a:r>
              <a:rPr lang="en-IN" dirty="0"/>
              <a:t>		      - Abstraction between diff database engines</a:t>
            </a:r>
          </a:p>
        </p:txBody>
      </p:sp>
    </p:spTree>
    <p:extLst>
      <p:ext uri="{BB962C8B-B14F-4D97-AF65-F5344CB8AC3E}">
        <p14:creationId xmlns:p14="http://schemas.microsoft.com/office/powerpoint/2010/main" val="143725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33DD-74AA-410D-9325-574B8181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201DF-DCC6-4535-B7A9-B5D8C690E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61" y="1846263"/>
            <a:ext cx="4100119" cy="4022725"/>
          </a:xfrm>
        </p:spPr>
      </p:pic>
    </p:spTree>
    <p:extLst>
      <p:ext uri="{BB962C8B-B14F-4D97-AF65-F5344CB8AC3E}">
        <p14:creationId xmlns:p14="http://schemas.microsoft.com/office/powerpoint/2010/main" val="118088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C879-135A-496B-9E27-B11D26BA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Frameworks: Based on underlying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4BAE-09B6-4E36-B9F0-C5BE6992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Microsoft: ASP.NET</a:t>
            </a:r>
          </a:p>
          <a:p>
            <a:r>
              <a:rPr lang="en-IN" dirty="0"/>
              <a:t>Java-based: JBoss Seam, Spring MVC</a:t>
            </a:r>
          </a:p>
          <a:p>
            <a:r>
              <a:rPr lang="en-IN" dirty="0"/>
              <a:t>Python-based: Django, Flask</a:t>
            </a:r>
          </a:p>
          <a:p>
            <a:r>
              <a:rPr lang="en-IN" dirty="0"/>
              <a:t>PHP-based: </a:t>
            </a:r>
            <a:r>
              <a:rPr lang="en-IN" dirty="0" err="1"/>
              <a:t>CakePHP</a:t>
            </a:r>
            <a:r>
              <a:rPr lang="en-IN" dirty="0"/>
              <a:t>, CodeIgniter</a:t>
            </a:r>
          </a:p>
          <a:p>
            <a:r>
              <a:rPr lang="en-IN" dirty="0"/>
              <a:t>Ruby-based: Rails</a:t>
            </a:r>
          </a:p>
          <a:p>
            <a:r>
              <a:rPr lang="en-IN" dirty="0" err="1"/>
              <a:t>Javascript</a:t>
            </a:r>
            <a:r>
              <a:rPr lang="en-IN" dirty="0"/>
              <a:t>: Mean.IO (uses angular, node.js)</a:t>
            </a:r>
          </a:p>
        </p:txBody>
      </p:sp>
    </p:spTree>
    <p:extLst>
      <p:ext uri="{BB962C8B-B14F-4D97-AF65-F5344CB8AC3E}">
        <p14:creationId xmlns:p14="http://schemas.microsoft.com/office/powerpoint/2010/main" val="23649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8FAC-11E7-446F-8079-661DF170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78C7-19DF-43F3-96D0-33CC5BD7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of them employ the MVC Architecture.</a:t>
            </a:r>
          </a:p>
          <a:p>
            <a:r>
              <a:rPr lang="en-IN" dirty="0"/>
              <a:t>	   a) What is the MVC architecture? (Model, View, Controller)</a:t>
            </a:r>
          </a:p>
          <a:p>
            <a:r>
              <a:rPr lang="en-IN" dirty="0"/>
              <a:t>	   b) Advantages of using MVC.</a:t>
            </a:r>
          </a:p>
          <a:p>
            <a:r>
              <a:rPr lang="en-IN" dirty="0"/>
              <a:t>	   c) Two models - Push (action based) and Pull (Component-based)</a:t>
            </a:r>
          </a:p>
          <a:p>
            <a:r>
              <a:rPr lang="en-IN" dirty="0"/>
              <a:t>	      - Django, CodeIgniter, Rails, </a:t>
            </a:r>
            <a:r>
              <a:rPr lang="en-IN" dirty="0" err="1"/>
              <a:t>CakePHP</a:t>
            </a:r>
            <a:r>
              <a:rPr lang="en-IN" dirty="0"/>
              <a:t> are all push-based</a:t>
            </a:r>
          </a:p>
          <a:p>
            <a:r>
              <a:rPr lang="en-IN" dirty="0"/>
              <a:t>		    That is, the Model/Controller pushes data into the view.</a:t>
            </a:r>
          </a:p>
          <a:p>
            <a:r>
              <a:rPr lang="en-IN" dirty="0"/>
              <a:t>			</a:t>
            </a:r>
          </a:p>
          <a:p>
            <a:r>
              <a:rPr lang="en-IN" dirty="0"/>
              <a:t>		  - JBoss and Spring are pull-based.</a:t>
            </a:r>
          </a:p>
          <a:p>
            <a:r>
              <a:rPr lang="en-IN" dirty="0"/>
              <a:t>		    That is, the View pulls data from the Model/Controller.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94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2B25A4-8BB4-45E1-8E2F-2316CFD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FRAMEWORKS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C0849-D5AB-4778-94DB-12315E634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CRITERIA FOR SELECTING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405567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855E0-3162-4D48-A7CA-33BFD471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F59F4-18A8-4CF1-A76B-B0AF28CB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Pace of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Ease of maintaining and enhancing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Does the framework advocate "Best Development Practices"?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Opinionated vs Non-opinionated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Inbuilt Testing Frameworks? </a:t>
            </a:r>
          </a:p>
        </p:txBody>
      </p:sp>
    </p:spTree>
    <p:extLst>
      <p:ext uri="{BB962C8B-B14F-4D97-AF65-F5344CB8AC3E}">
        <p14:creationId xmlns:p14="http://schemas.microsoft.com/office/powerpoint/2010/main" val="136422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81A1-1093-4788-B3E6-57A75156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C9A3-367D-48FA-BB70-D50D90B7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Familiarity with underlying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Size of the community working with it.</a:t>
            </a:r>
          </a:p>
        </p:txBody>
      </p:sp>
    </p:spTree>
    <p:extLst>
      <p:ext uri="{BB962C8B-B14F-4D97-AF65-F5344CB8AC3E}">
        <p14:creationId xmlns:p14="http://schemas.microsoft.com/office/powerpoint/2010/main" val="19394641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3348</TotalTime>
  <Words>387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SERVER SIDE FRAMEWORKS</vt:lpstr>
      <vt:lpstr>WEB APPLICATION FRAMEWORKS</vt:lpstr>
      <vt:lpstr>OBJECT RELATIONAL MAPPING</vt:lpstr>
      <vt:lpstr>PowerPoint Presentation</vt:lpstr>
      <vt:lpstr>Classification of Frameworks: Based on underlying technology</vt:lpstr>
      <vt:lpstr>PowerPoint Presentation</vt:lpstr>
      <vt:lpstr>SELECTING FRAMEWORKS</vt:lpstr>
      <vt:lpstr>Productivity</vt:lpstr>
      <vt:lpstr>Learning Curve</vt:lpstr>
      <vt:lpstr>Framework purpose</vt:lpstr>
      <vt:lpstr>OTHER CRITERION</vt:lpstr>
      <vt:lpstr>MAIN FEATURES OF DJANGO</vt:lpstr>
      <vt:lpstr>MAIN FEATURES OF NODE.js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FRAMEWORKS</dc:title>
  <dc:creator>Vidhu Rojit</dc:creator>
  <cp:lastModifiedBy>Vidhu Rojit</cp:lastModifiedBy>
  <cp:revision>7</cp:revision>
  <dcterms:created xsi:type="dcterms:W3CDTF">2018-11-13T07:44:11Z</dcterms:created>
  <dcterms:modified xsi:type="dcterms:W3CDTF">2018-11-16T00:14:36Z</dcterms:modified>
</cp:coreProperties>
</file>