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56" r:id="rId3"/>
    <p:sldId id="261" r:id="rId4"/>
    <p:sldId id="273" r:id="rId5"/>
    <p:sldId id="268" r:id="rId6"/>
    <p:sldId id="263" r:id="rId7"/>
    <p:sldId id="279" r:id="rId8"/>
    <p:sldId id="278" r:id="rId9"/>
    <p:sldId id="276" r:id="rId10"/>
    <p:sldId id="277" r:id="rId11"/>
    <p:sldId id="280" r:id="rId12"/>
    <p:sldId id="281" r:id="rId13"/>
    <p:sldId id="282" r:id="rId14"/>
    <p:sldId id="283" r:id="rId15"/>
    <p:sldId id="262" r:id="rId16"/>
    <p:sldId id="274" r:id="rId17"/>
    <p:sldId id="285" r:id="rId18"/>
    <p:sldId id="288" r:id="rId19"/>
    <p:sldId id="286" r:id="rId20"/>
    <p:sldId id="287" r:id="rId21"/>
    <p:sldId id="28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4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8/31/2019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8/31/2019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8/31/2019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8/31/2019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8/31/2019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8/31/2019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8/31/2019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8/31/2019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8/31/2019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8/31/2019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8/31/2019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8/31/2019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8/31/2019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8/31/2019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51791" y="2292094"/>
            <a:ext cx="6587159" cy="2219691"/>
          </a:xfrm>
        </p:spPr>
        <p:txBody>
          <a:bodyPr anchor="ctr"/>
          <a:lstStyle/>
          <a:p>
            <a:r>
              <a:rPr lang="en-US" dirty="0"/>
              <a:t>WEB TECHNOLOGIES II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69843" y="4034002"/>
            <a:ext cx="5734050" cy="955565"/>
          </a:xfrm>
        </p:spPr>
        <p:txBody>
          <a:bodyPr/>
          <a:lstStyle/>
          <a:p>
            <a:r>
              <a:rPr lang="en-US"/>
              <a:t>UE16CS403</a:t>
            </a:r>
            <a:endParaRPr lang="en-US" dirty="0"/>
          </a:p>
        </p:txBody>
      </p:sp>
      <p:pic>
        <p:nvPicPr>
          <p:cNvPr id="4" name="Picture Placeholder 3" descr="Open book on table, blurred shelves of books in background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urn JavaScript haters ! #programming #programmerhumour #funny #computers #javascript by proghumour">
            <a:extLst>
              <a:ext uri="{FF2B5EF4-FFF2-40B4-BE49-F238E27FC236}">
                <a16:creationId xmlns:a16="http://schemas.microsoft.com/office/drawing/2014/main" id="{94C9CCD4-7C8D-4748-8CBB-EA96E883C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0"/>
            <a:ext cx="6838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3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php">
            <a:extLst>
              <a:ext uri="{FF2B5EF4-FFF2-40B4-BE49-F238E27FC236}">
                <a16:creationId xmlns:a16="http://schemas.microsoft.com/office/drawing/2014/main" id="{56944841-77B6-4350-8DF2-C75F228D8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679450"/>
            <a:ext cx="10887075" cy="587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06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B12A25-ECC9-43AB-AD20-6D11C221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PEEP INTO the FUTURE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7E4FD5-BCB9-4639-9FB7-F7445D54F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WEB TECHNOLOGIES -II</a:t>
            </a:r>
          </a:p>
        </p:txBody>
      </p:sp>
    </p:spTree>
    <p:extLst>
      <p:ext uri="{BB962C8B-B14F-4D97-AF65-F5344CB8AC3E}">
        <p14:creationId xmlns:p14="http://schemas.microsoft.com/office/powerpoint/2010/main" val="43476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CDE865-B13E-4A4F-9B87-1EF8E17D9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61912"/>
            <a:ext cx="67341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6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59B059-BE15-4DCE-A223-D3FFEA840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696353"/>
              </p:ext>
            </p:extLst>
          </p:nvPr>
        </p:nvGraphicFramePr>
        <p:xfrm>
          <a:off x="785813" y="2000250"/>
          <a:ext cx="10929937" cy="4371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2918">
                  <a:extLst>
                    <a:ext uri="{9D8B030D-6E8A-4147-A177-3AD203B41FA5}">
                      <a16:colId xmlns:a16="http://schemas.microsoft.com/office/drawing/2014/main" val="3242010258"/>
                    </a:ext>
                  </a:extLst>
                </a:gridCol>
                <a:gridCol w="9597019">
                  <a:extLst>
                    <a:ext uri="{9D8B030D-6E8A-4147-A177-3AD203B41FA5}">
                      <a16:colId xmlns:a16="http://schemas.microsoft.com/office/drawing/2014/main" val="1927440165"/>
                    </a:ext>
                  </a:extLst>
                </a:gridCol>
              </a:tblGrid>
              <a:tr h="6721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T1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Professional AJAX  - Nicholas C </a:t>
                      </a:r>
                      <a:r>
                        <a:rPr lang="en-US" sz="2400" dirty="0" err="1">
                          <a:effectLst/>
                        </a:rPr>
                        <a:t>Zakas</a:t>
                      </a:r>
                      <a:r>
                        <a:rPr lang="en-US" sz="2400" dirty="0">
                          <a:effectLst/>
                        </a:rPr>
                        <a:t> et al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616271"/>
                  </a:ext>
                </a:extLst>
              </a:tr>
              <a:tr h="858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T2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AJAX, The Complete Reference – Thomas. A. Powell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4549874"/>
                  </a:ext>
                </a:extLst>
              </a:tr>
              <a:tr h="1552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T3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Angular JS Up and Running -  </a:t>
                      </a:r>
                      <a:r>
                        <a:rPr lang="en-US" sz="2400" dirty="0" err="1">
                          <a:effectLst/>
                        </a:rPr>
                        <a:t>Shyam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Sheshadri</a:t>
                      </a:r>
                      <a:r>
                        <a:rPr lang="en-US" sz="2400" dirty="0">
                          <a:effectLst/>
                        </a:rPr>
                        <a:t> and Brad Green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9060116"/>
                  </a:ext>
                </a:extLst>
              </a:tr>
              <a:tr h="12882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T4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Handouts for Web Services, Web Sockets, HTTP 2.0 protocol, Node.js, JS Prototype and CORS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2197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99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FA6736-D4BF-4BD0-A70D-2BBA7690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DO WE START???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86AAAC-1192-42B0-8429-AE11BD939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53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0F15C39-A981-488F-BA96-C083E340A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JAVASCRIPT OBJECTS</a:t>
            </a:r>
          </a:p>
        </p:txBody>
      </p:sp>
    </p:spTree>
    <p:extLst>
      <p:ext uri="{BB962C8B-B14F-4D97-AF65-F5344CB8AC3E}">
        <p14:creationId xmlns:p14="http://schemas.microsoft.com/office/powerpoint/2010/main" val="198194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6EAEA5-3A37-4300-A25C-6037DF5A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65" y="986567"/>
            <a:ext cx="6445526" cy="526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2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D6BF96-4CE1-4AB2-BCB8-15AF6EFED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093" y="1351425"/>
            <a:ext cx="6799814" cy="441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EF9347-4217-4324-9DD6-0B8EAEEDE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1643062"/>
            <a:ext cx="7572816" cy="412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253" y="3329615"/>
            <a:ext cx="10336696" cy="2395324"/>
          </a:xfrm>
        </p:spPr>
        <p:txBody>
          <a:bodyPr>
            <a:normAutofit fontScale="90000"/>
          </a:bodyPr>
          <a:lstStyle/>
          <a:p>
            <a:r>
              <a:rPr lang="en-IN" sz="3600" cap="small" dirty="0"/>
              <a:t>Vidhu Rojit</a:t>
            </a:r>
            <a:br>
              <a:rPr lang="en-IN" sz="3600" cap="small" dirty="0"/>
            </a:br>
            <a:r>
              <a:rPr lang="en-IN" sz="3600" cap="small" dirty="0"/>
              <a:t> Dept of CSE, PESU</a:t>
            </a:r>
            <a:br>
              <a:rPr lang="en-IN" sz="3600" cap="small" dirty="0"/>
            </a:br>
            <a:br>
              <a:rPr lang="en-IN" sz="3600" cap="small" dirty="0"/>
            </a:br>
            <a:r>
              <a:rPr lang="en-IN" sz="3600" cap="small" dirty="0"/>
              <a:t>Email: vidhu.Tjit@GMAIL.COM</a:t>
            </a:r>
            <a:br>
              <a:rPr lang="en-IN" sz="3600" cap="small" dirty="0"/>
            </a:br>
            <a:r>
              <a:rPr lang="en-IN" sz="3600" cap="small" dirty="0"/>
              <a:t>B-G03,CSE STAFF ROOM,GROUND FLOOR</a:t>
            </a:r>
            <a:br>
              <a:rPr lang="en-IN" cap="small" dirty="0"/>
            </a:br>
            <a:endParaRPr lang="en-US" cap="smal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9717" y="1881808"/>
            <a:ext cx="8834231" cy="54069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ABOUT THE INSTRUCTOR</a:t>
            </a: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A5A53A-9DF5-4E3B-AB72-C500F9BC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47725"/>
            <a:ext cx="77724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1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8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howtostudyincollege.files.wordpress.com/2012/10/no_cell_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" y="110643"/>
            <a:ext cx="30670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rlv.zcache.com/no_talking_classic_round_sticker-r68d20c77a33345ed812ede523fd1a02f_v9i1a_1024.jpg?rlvnet=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573" y="3709573"/>
            <a:ext cx="3148427" cy="314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photos1.blogger.com/blogger/2741/388/1600/NoSleeping@des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00" y="2178649"/>
            <a:ext cx="2534618" cy="262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409248" y="687501"/>
            <a:ext cx="56477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Late to class???</a:t>
            </a:r>
          </a:p>
        </p:txBody>
      </p:sp>
      <p:pic>
        <p:nvPicPr>
          <p:cNvPr id="6" name="Picture 2" descr="https://s-media-cache-ak0.pinimg.com/236x/13/c6/da/13c6da411e77cc76429d790b1d39213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1" y="4301992"/>
            <a:ext cx="22479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4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sking questions quotes">
            <a:extLst>
              <a:ext uri="{FF2B5EF4-FFF2-40B4-BE49-F238E27FC236}">
                <a16:creationId xmlns:a16="http://schemas.microsoft.com/office/drawing/2014/main" id="{6CAB2C31-7B12-41CC-8713-537DA77CA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547" y="312129"/>
            <a:ext cx="8322366" cy="623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EFF48D-3D22-4621-996B-F73ED476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STEP BACK in TIME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2FD50A-7CE2-4489-AED8-3C741C6AD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Web Technologies - I</a:t>
            </a:r>
          </a:p>
        </p:txBody>
      </p:sp>
    </p:spTree>
    <p:extLst>
      <p:ext uri="{BB962C8B-B14F-4D97-AF65-F5344CB8AC3E}">
        <p14:creationId xmlns:p14="http://schemas.microsoft.com/office/powerpoint/2010/main" val="350299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unny-html-joke-nerd-geek-clever-unique-neck-tattoo">
            <a:extLst>
              <a:ext uri="{FF2B5EF4-FFF2-40B4-BE49-F238E27FC236}">
                <a16:creationId xmlns:a16="http://schemas.microsoft.com/office/drawing/2014/main" id="{C7807B79-1C1F-45BE-A17D-829F461DE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557" y="640659"/>
            <a:ext cx="5603185" cy="560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13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joke about web design">
            <a:extLst>
              <a:ext uri="{FF2B5EF4-FFF2-40B4-BE49-F238E27FC236}">
                <a16:creationId xmlns:a16="http://schemas.microsoft.com/office/drawing/2014/main" id="{9C4D80CB-88E0-4E93-AD3B-0C52698231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6" name="Picture 4" descr="web-design-css-puns-digital-synopsis-18">
            <a:extLst>
              <a:ext uri="{FF2B5EF4-FFF2-40B4-BE49-F238E27FC236}">
                <a16:creationId xmlns:a16="http://schemas.microsoft.com/office/drawing/2014/main" id="{6D9F18B4-C411-41E8-AC2D-66AB70E83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253" y="1023983"/>
            <a:ext cx="6763440" cy="450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98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funny html code">
            <a:extLst>
              <a:ext uri="{FF2B5EF4-FFF2-40B4-BE49-F238E27FC236}">
                <a16:creationId xmlns:a16="http://schemas.microsoft.com/office/drawing/2014/main" id="{0A279A32-366D-46FB-B233-E8CC7D2CA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047750"/>
            <a:ext cx="714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37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0</TotalTime>
  <Words>94</Words>
  <Application>Microsoft Office PowerPoint</Application>
  <PresentationFormat>Widescreen</PresentationFormat>
  <Paragraphs>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Euphemia</vt:lpstr>
      <vt:lpstr>Plantagenet Cherokee</vt:lpstr>
      <vt:lpstr>Times New Roman</vt:lpstr>
      <vt:lpstr>Wingdings</vt:lpstr>
      <vt:lpstr>Academic Literature 16x9</vt:lpstr>
      <vt:lpstr>WEB TECHNOLOGIES II</vt:lpstr>
      <vt:lpstr>Vidhu Rojit  Dept of CSE, PESU  Email: vidhu.Tjit@GMAIL.COM B-G03,CSE STAFF ROOM,GROUND FLOOR </vt:lpstr>
      <vt:lpstr>RULES</vt:lpstr>
      <vt:lpstr>PowerPoint Presentation</vt:lpstr>
      <vt:lpstr>PowerPoint Presentation</vt:lpstr>
      <vt:lpstr>A STEP BACK in TIME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PEEP INTO the FUTURE</vt:lpstr>
      <vt:lpstr>PowerPoint Presentation</vt:lpstr>
      <vt:lpstr>Textbooks</vt:lpstr>
      <vt:lpstr>WHERE DO WE START???</vt:lpstr>
      <vt:lpstr>JAVASCRIPT OBJECTS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2016-07-28T16:58:04Z</dcterms:created>
  <dcterms:modified xsi:type="dcterms:W3CDTF">2019-08-31T16:31:00Z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