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6" r:id="rId2"/>
    <p:sldId id="261" r:id="rId3"/>
    <p:sldId id="262" r:id="rId4"/>
    <p:sldId id="263" r:id="rId5"/>
    <p:sldId id="264" r:id="rId6"/>
    <p:sldId id="265" r:id="rId7"/>
    <p:sldId id="267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6CE40F-1A2D-40E0-BC57-14BD6243E223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  <a:p>
            <a:pPr algn="ctr">
              <a:buNone/>
            </a:pPr>
            <a:r>
              <a:rPr lang="en-US" sz="4800" b="1" dirty="0">
                <a:ln w="500">
                  <a:solidFill>
                    <a:schemeClr val="tx2">
                      <a:shade val="20000"/>
                      <a:satMod val="350000"/>
                    </a:schemeClr>
                  </a:solidFill>
                </a:ln>
                <a:solidFill>
                  <a:schemeClr val="tx2">
                    <a:tint val="100000"/>
                    <a:satMod val="250000"/>
                  </a:schemeClr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 RSS – Really Simple Syndication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RSS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/>
              <a:t>RSS is a family of feed formats to publish frequently updated data.</a:t>
            </a:r>
          </a:p>
          <a:p>
            <a:r>
              <a:rPr lang="en-US" dirty="0"/>
              <a:t>The feeds are read by AJAX based software called feed aggregators or feed readers or RSS readers.</a:t>
            </a:r>
          </a:p>
          <a:p>
            <a:endParaRPr lang="en-US" dirty="0"/>
          </a:p>
          <a:p>
            <a:r>
              <a:rPr lang="en-US" dirty="0"/>
              <a:t>The feed which is in xml format must be parsed by the reader before displaying it in html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How does the RSS work?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website willing to publish information using RSS, creates an RSS feed  and keeps it on a web server. </a:t>
            </a:r>
          </a:p>
          <a:p>
            <a:endParaRPr lang="en-US" dirty="0"/>
          </a:p>
          <a:p>
            <a:r>
              <a:rPr lang="en-US" dirty="0"/>
              <a:t>This can be manual or through software.</a:t>
            </a:r>
          </a:p>
          <a:p>
            <a:endParaRPr lang="en-US" dirty="0"/>
          </a:p>
          <a:p>
            <a:r>
              <a:rPr lang="en-US" dirty="0"/>
              <a:t>The feed needs to be validated by a proper software before it is published. </a:t>
            </a:r>
          </a:p>
          <a:p>
            <a:endParaRPr lang="en-US" dirty="0"/>
          </a:p>
          <a:p>
            <a:r>
              <a:rPr lang="en-US" dirty="0"/>
              <a:t>A website vendor will "subscribe" to read the RSS feed. The feed will be read by a Feed Reader. This can be web-based or desktop based or even mobile-device based.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How does the RSS work?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/>
              <a:t>The Feed Reader reads the feed file and displays it. Only new items are displayed. (this is done on a periodic basis)</a:t>
            </a:r>
          </a:p>
          <a:p>
            <a:endParaRPr lang="en-US" dirty="0"/>
          </a:p>
          <a:p>
            <a:r>
              <a:rPr lang="en-US" dirty="0"/>
              <a:t>The Feed Reader can be customized to show content of one or more feeds depending on user interest.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RSS – Common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Realtors - listing new homes available in an area</a:t>
            </a:r>
          </a:p>
          <a:p>
            <a:r>
              <a:rPr lang="en-US" dirty="0"/>
              <a:t>Job openings - Placement firms and newspapers. </a:t>
            </a:r>
          </a:p>
          <a:p>
            <a:r>
              <a:rPr lang="en-US" dirty="0"/>
              <a:t>Auctions</a:t>
            </a:r>
          </a:p>
          <a:p>
            <a:r>
              <a:rPr lang="en-US" dirty="0"/>
              <a:t>News</a:t>
            </a:r>
          </a:p>
          <a:p>
            <a:r>
              <a:rPr lang="en-US" dirty="0"/>
              <a:t>Entertainment - list of latest </a:t>
            </a:r>
            <a:r>
              <a:rPr lang="en-US" dirty="0" err="1"/>
              <a:t>programmes</a:t>
            </a:r>
            <a:r>
              <a:rPr lang="en-US" dirty="0"/>
              <a:t> or movies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RSS Advantages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news at one place - subscribe to multiple news groups.</a:t>
            </a:r>
          </a:p>
          <a:p>
            <a:r>
              <a:rPr lang="en-US" dirty="0"/>
              <a:t>Freedom from email overload - just go to the reader and find updated news automatically.</a:t>
            </a:r>
          </a:p>
          <a:p>
            <a:r>
              <a:rPr lang="en-US" dirty="0"/>
              <a:t>Easier publishing – Server does not need to maintain database of subscribers. It is the subscribers responsibility.</a:t>
            </a:r>
          </a:p>
          <a:p>
            <a:r>
              <a:rPr lang="en-US" dirty="0"/>
              <a:t>A simpler data-writing process on the server side</a:t>
            </a:r>
          </a:p>
          <a:p>
            <a:r>
              <a:rPr lang="en-US" dirty="0"/>
              <a:t>Relevance and timeliness - subscribers are guaranteed to have latest info about your page.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algn="ctr"/>
            <a:r>
              <a:rPr lang="en-US" dirty="0"/>
              <a:t>RSS 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2837"/>
          </a:xfrm>
        </p:spPr>
        <p:txBody>
          <a:bodyPr>
            <a:noAutofit/>
          </a:bodyPr>
          <a:lstStyle/>
          <a:p>
            <a:r>
              <a:rPr lang="en-US" sz="2800" dirty="0"/>
              <a:t>Based on DTDs.</a:t>
            </a:r>
          </a:p>
          <a:p>
            <a:r>
              <a:rPr lang="en-US" sz="2800" dirty="0"/>
              <a:t>The RSS 0.91 DTD lists 24 elements (as opposed to 10 in RSS 0.9)</a:t>
            </a:r>
          </a:p>
          <a:p>
            <a:r>
              <a:rPr lang="en-US" sz="2800" dirty="0"/>
              <a:t>Starts with &lt;</a:t>
            </a:r>
            <a:r>
              <a:rPr lang="en-US" sz="2800" dirty="0" err="1"/>
              <a:t>rss</a:t>
            </a:r>
            <a:r>
              <a:rPr lang="en-US" sz="2800" dirty="0"/>
              <a:t> version="0.91"&gt;</a:t>
            </a:r>
          </a:p>
          <a:p>
            <a:r>
              <a:rPr lang="en-US" sz="2800" dirty="0"/>
              <a:t>The key elements are channel, title, </a:t>
            </a:r>
            <a:r>
              <a:rPr lang="en-US" sz="2800" dirty="0" err="1"/>
              <a:t>link,description</a:t>
            </a:r>
            <a:r>
              <a:rPr lang="en-US" sz="2800" dirty="0"/>
              <a:t> and item.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Sample RSS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rss</a:t>
            </a:r>
            <a:r>
              <a:rPr lang="en-US" dirty="0"/>
              <a:t> version="2.0"&gt;</a:t>
            </a:r>
          </a:p>
          <a:p>
            <a:r>
              <a:rPr lang="en-US" dirty="0"/>
              <a:t>&lt;channel&gt;</a:t>
            </a:r>
          </a:p>
          <a:p>
            <a:r>
              <a:rPr lang="en-US" dirty="0"/>
              <a:t>&lt;title&gt;Yahoo! News - Top Stories&lt;/title&gt;</a:t>
            </a:r>
          </a:p>
          <a:p>
            <a:r>
              <a:rPr lang="en-US" dirty="0"/>
              <a:t>&lt;link&gt;http://news.yahoo.com/topstories/&lt;/link&gt;</a:t>
            </a:r>
          </a:p>
          <a:p>
            <a:r>
              <a:rPr lang="en-US" dirty="0"/>
              <a:t>&lt;description/&gt;</a:t>
            </a:r>
          </a:p>
          <a:p>
            <a:r>
              <a:rPr lang="en-US" dirty="0"/>
              <a:t>&lt;language&gt;en-US&lt;/language&gt;</a:t>
            </a:r>
          </a:p>
          <a:p>
            <a:r>
              <a:rPr lang="en-US" dirty="0"/>
              <a:t>&lt;copyright&gt;Copyright (c) 2012 Yahoo! Inc. All rights reserved&lt;/copyright&gt;</a:t>
            </a:r>
          </a:p>
          <a:p>
            <a:r>
              <a:rPr lang="en-US" dirty="0"/>
              <a:t>&lt;</a:t>
            </a:r>
            <a:r>
              <a:rPr lang="en-US" dirty="0" err="1"/>
              <a:t>pubDate</a:t>
            </a:r>
            <a:r>
              <a:rPr lang="en-US" dirty="0"/>
              <a:t>&gt;2012-04-02T07:46:35-04:00&lt;/</a:t>
            </a:r>
            <a:r>
              <a:rPr lang="en-US" dirty="0" err="1"/>
              <a:t>pubDate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RSS file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…..</a:t>
            </a:r>
          </a:p>
          <a:p>
            <a:r>
              <a:rPr lang="en-US" dirty="0"/>
              <a:t>&lt;item&gt;</a:t>
            </a:r>
          </a:p>
          <a:p>
            <a:pPr lvl="1"/>
            <a:r>
              <a:rPr lang="en-US" dirty="0"/>
              <a:t>&lt;title&gt;Pinnacle Airlines &lt;/title&gt;</a:t>
            </a:r>
          </a:p>
          <a:p>
            <a:pPr lvl="1"/>
            <a:r>
              <a:rPr lang="en-US" dirty="0"/>
              <a:t>&lt;description&gt;Sample </a:t>
            </a:r>
            <a:r>
              <a:rPr lang="en-US" dirty="0" err="1"/>
              <a:t>desc</a:t>
            </a:r>
            <a:r>
              <a:rPr lang="en-US" dirty="0"/>
              <a:t>&lt;/description&gt;</a:t>
            </a:r>
          </a:p>
          <a:p>
            <a:pPr lvl="1"/>
            <a:r>
              <a:rPr lang="en-US" dirty="0"/>
              <a:t>&lt;link&gt;….&lt;/link&gt;</a:t>
            </a:r>
          </a:p>
          <a:p>
            <a:pPr lvl="1"/>
            <a:r>
              <a:rPr lang="en-US" dirty="0"/>
              <a:t>&lt;author&gt;Some reporter&lt;/author&gt;</a:t>
            </a:r>
          </a:p>
          <a:p>
            <a:r>
              <a:rPr lang="en-US" dirty="0"/>
              <a:t>&lt;/item&gt;</a:t>
            </a:r>
          </a:p>
          <a:p>
            <a:r>
              <a:rPr lang="en-US" dirty="0"/>
              <a:t>&lt;/</a:t>
            </a:r>
            <a:r>
              <a:rPr lang="en-US" dirty="0" err="1"/>
              <a:t>rss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105</TotalTime>
  <Words>468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Deluxe</vt:lpstr>
      <vt:lpstr>PowerPoint Presentation</vt:lpstr>
      <vt:lpstr>RSS</vt:lpstr>
      <vt:lpstr>How does the RSS work?</vt:lpstr>
      <vt:lpstr>How does the RSS work?</vt:lpstr>
      <vt:lpstr>RSS – Common Applications</vt:lpstr>
      <vt:lpstr>RSS Advantages</vt:lpstr>
      <vt:lpstr>RSS  format</vt:lpstr>
      <vt:lpstr>Sample RSS file</vt:lpstr>
      <vt:lpstr>Sample RSS file contd….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RSS/ Atom, Comet , JSON</dc:title>
  <dc:creator>srikanth</dc:creator>
  <cp:lastModifiedBy>Vidhu Rojit</cp:lastModifiedBy>
  <cp:revision>29</cp:revision>
  <dcterms:created xsi:type="dcterms:W3CDTF">2012-04-02T11:37:48Z</dcterms:created>
  <dcterms:modified xsi:type="dcterms:W3CDTF">2019-09-21T14:28:59Z</dcterms:modified>
</cp:coreProperties>
</file>