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1"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44FB9DF-E8CB-4F19-84B0-508784D02B53}" type="datetimeFigureOut">
              <a:rPr lang="en-IN" smtClean="0"/>
              <a:t>03-09-2018</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586C3193-1A80-45A2-A7BC-7A9EB4F9F8CE}"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8635566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4FB9DF-E8CB-4F19-84B0-508784D02B53}" type="datetimeFigureOut">
              <a:rPr lang="en-IN" smtClean="0"/>
              <a:t>03-09-2018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6C3193-1A80-45A2-A7BC-7A9EB4F9F8CE}" type="slidenum">
              <a:rPr lang="en-IN" smtClean="0"/>
              <a:t>‹#›</a:t>
            </a:fld>
            <a:endParaRPr lang="en-IN"/>
          </a:p>
        </p:txBody>
      </p:sp>
    </p:spTree>
    <p:extLst>
      <p:ext uri="{BB962C8B-B14F-4D97-AF65-F5344CB8AC3E}">
        <p14:creationId xmlns:p14="http://schemas.microsoft.com/office/powerpoint/2010/main" val="2816517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4FB9DF-E8CB-4F19-84B0-508784D02B53}" type="datetimeFigureOut">
              <a:rPr lang="en-IN" smtClean="0"/>
              <a:t>03-09-2018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6C3193-1A80-45A2-A7BC-7A9EB4F9F8CE}" type="slidenum">
              <a:rPr lang="en-IN" smtClean="0"/>
              <a:t>‹#›</a:t>
            </a:fld>
            <a:endParaRPr lang="en-IN"/>
          </a:p>
        </p:txBody>
      </p:sp>
    </p:spTree>
    <p:extLst>
      <p:ext uri="{BB962C8B-B14F-4D97-AF65-F5344CB8AC3E}">
        <p14:creationId xmlns:p14="http://schemas.microsoft.com/office/powerpoint/2010/main" val="390249122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4FB9DF-E8CB-4F19-84B0-508784D02B53}" type="datetimeFigureOut">
              <a:rPr lang="en-IN" smtClean="0"/>
              <a:t>03-09-2018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6C3193-1A80-45A2-A7BC-7A9EB4F9F8CE}" type="slidenum">
              <a:rPr lang="en-IN" smtClean="0"/>
              <a:t>‹#›</a:t>
            </a:fld>
            <a:endParaRPr lang="en-IN"/>
          </a:p>
        </p:txBody>
      </p:sp>
    </p:spTree>
    <p:extLst>
      <p:ext uri="{BB962C8B-B14F-4D97-AF65-F5344CB8AC3E}">
        <p14:creationId xmlns:p14="http://schemas.microsoft.com/office/powerpoint/2010/main" val="3340938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4FB9DF-E8CB-4F19-84B0-508784D02B53}" type="datetimeFigureOut">
              <a:rPr lang="en-IN" smtClean="0"/>
              <a:t>03-09-2018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6C3193-1A80-45A2-A7BC-7A9EB4F9F8CE}"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4382049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4FB9DF-E8CB-4F19-84B0-508784D02B53}" type="datetimeFigureOut">
              <a:rPr lang="en-IN" smtClean="0"/>
              <a:t>03-09-2018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6C3193-1A80-45A2-A7BC-7A9EB4F9F8CE}" type="slidenum">
              <a:rPr lang="en-IN" smtClean="0"/>
              <a:t>‹#›</a:t>
            </a:fld>
            <a:endParaRPr lang="en-IN"/>
          </a:p>
        </p:txBody>
      </p:sp>
    </p:spTree>
    <p:extLst>
      <p:ext uri="{BB962C8B-B14F-4D97-AF65-F5344CB8AC3E}">
        <p14:creationId xmlns:p14="http://schemas.microsoft.com/office/powerpoint/2010/main" val="1572805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4FB9DF-E8CB-4F19-84B0-508784D02B53}" type="datetimeFigureOut">
              <a:rPr lang="en-IN" smtClean="0"/>
              <a:t>03-09-2018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6C3193-1A80-45A2-A7BC-7A9EB4F9F8CE}" type="slidenum">
              <a:rPr lang="en-IN" smtClean="0"/>
              <a:t>‹#›</a:t>
            </a:fld>
            <a:endParaRPr lang="en-IN"/>
          </a:p>
        </p:txBody>
      </p:sp>
    </p:spTree>
    <p:extLst>
      <p:ext uri="{BB962C8B-B14F-4D97-AF65-F5344CB8AC3E}">
        <p14:creationId xmlns:p14="http://schemas.microsoft.com/office/powerpoint/2010/main" val="39134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4FB9DF-E8CB-4F19-84B0-508784D02B53}" type="datetimeFigureOut">
              <a:rPr lang="en-IN" smtClean="0"/>
              <a:t>03-09-2018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6C3193-1A80-45A2-A7BC-7A9EB4F9F8CE}" type="slidenum">
              <a:rPr lang="en-IN" smtClean="0"/>
              <a:t>‹#›</a:t>
            </a:fld>
            <a:endParaRPr lang="en-IN"/>
          </a:p>
        </p:txBody>
      </p:sp>
    </p:spTree>
    <p:extLst>
      <p:ext uri="{BB962C8B-B14F-4D97-AF65-F5344CB8AC3E}">
        <p14:creationId xmlns:p14="http://schemas.microsoft.com/office/powerpoint/2010/main" val="2894856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4FB9DF-E8CB-4F19-84B0-508784D02B53}" type="datetimeFigureOut">
              <a:rPr lang="en-IN" smtClean="0"/>
              <a:t>03-09-2018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6C3193-1A80-45A2-A7BC-7A9EB4F9F8CE}" type="slidenum">
              <a:rPr lang="en-IN" smtClean="0"/>
              <a:t>‹#›</a:t>
            </a:fld>
            <a:endParaRPr lang="en-IN"/>
          </a:p>
        </p:txBody>
      </p:sp>
    </p:spTree>
    <p:extLst>
      <p:ext uri="{BB962C8B-B14F-4D97-AF65-F5344CB8AC3E}">
        <p14:creationId xmlns:p14="http://schemas.microsoft.com/office/powerpoint/2010/main" val="3217585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44FB9DF-E8CB-4F19-84B0-508784D02B53}" type="datetimeFigureOut">
              <a:rPr lang="en-IN" smtClean="0"/>
              <a:t>03-09-2018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6C3193-1A80-45A2-A7BC-7A9EB4F9F8CE}" type="slidenum">
              <a:rPr lang="en-IN" smtClean="0"/>
              <a:t>‹#›</a:t>
            </a:fld>
            <a:endParaRPr lang="en-IN"/>
          </a:p>
        </p:txBody>
      </p:sp>
    </p:spTree>
    <p:extLst>
      <p:ext uri="{BB962C8B-B14F-4D97-AF65-F5344CB8AC3E}">
        <p14:creationId xmlns:p14="http://schemas.microsoft.com/office/powerpoint/2010/main" val="553915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44FB9DF-E8CB-4F19-84B0-508784D02B53}" type="datetimeFigureOut">
              <a:rPr lang="en-IN" smtClean="0"/>
              <a:t>03-09-2018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6C3193-1A80-45A2-A7BC-7A9EB4F9F8CE}" type="slidenum">
              <a:rPr lang="en-IN" smtClean="0"/>
              <a:t>‹#›</a:t>
            </a:fld>
            <a:endParaRPr lang="en-IN"/>
          </a:p>
        </p:txBody>
      </p:sp>
    </p:spTree>
    <p:extLst>
      <p:ext uri="{BB962C8B-B14F-4D97-AF65-F5344CB8AC3E}">
        <p14:creationId xmlns:p14="http://schemas.microsoft.com/office/powerpoint/2010/main" val="354271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44FB9DF-E8CB-4F19-84B0-508784D02B53}" type="datetimeFigureOut">
              <a:rPr lang="en-IN" smtClean="0"/>
              <a:t>03-09-2018</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586C3193-1A80-45A2-A7BC-7A9EB4F9F8CE}" type="slidenum">
              <a:rPr lang="en-IN" smtClean="0"/>
              <a:t>‹#›</a:t>
            </a:fld>
            <a:endParaRPr lang="en-IN"/>
          </a:p>
        </p:txBody>
      </p:sp>
    </p:spTree>
    <p:extLst>
      <p:ext uri="{BB962C8B-B14F-4D97-AF65-F5344CB8AC3E}">
        <p14:creationId xmlns:p14="http://schemas.microsoft.com/office/powerpoint/2010/main" val="32347442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Submission Throttling</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86742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0E4D7F-7531-4701-B8C1-7F3B1E034F21}"/>
              </a:ext>
            </a:extLst>
          </p:cNvPr>
          <p:cNvPicPr>
            <a:picLocks noChangeAspect="1"/>
          </p:cNvPicPr>
          <p:nvPr/>
        </p:nvPicPr>
        <p:blipFill>
          <a:blip r:embed="rId2"/>
          <a:stretch>
            <a:fillRect/>
          </a:stretch>
        </p:blipFill>
        <p:spPr>
          <a:xfrm>
            <a:off x="2262187" y="1047750"/>
            <a:ext cx="7667625" cy="4762500"/>
          </a:xfrm>
          <a:prstGeom prst="rect">
            <a:avLst/>
          </a:prstGeom>
        </p:spPr>
      </p:pic>
    </p:spTree>
    <p:extLst>
      <p:ext uri="{BB962C8B-B14F-4D97-AF65-F5344CB8AC3E}">
        <p14:creationId xmlns:p14="http://schemas.microsoft.com/office/powerpoint/2010/main" val="3572947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1AA736C-2D16-4419-9CD4-6FE8DE94456F}"/>
              </a:ext>
            </a:extLst>
          </p:cNvPr>
          <p:cNvSpPr/>
          <p:nvPr/>
        </p:nvSpPr>
        <p:spPr>
          <a:xfrm>
            <a:off x="1179444" y="415211"/>
            <a:ext cx="7871791" cy="6442789"/>
          </a:xfrm>
          <a:prstGeom prst="rect">
            <a:avLst/>
          </a:prstGeom>
        </p:spPr>
        <p:txBody>
          <a:bodyPr wrap="square">
            <a:spAutoFit/>
          </a:bodyPr>
          <a:lstStyle/>
          <a:p>
            <a:pPr fontAlgn="base"/>
            <a:r>
              <a:rPr lang="en-IN" sz="2000" b="1" dirty="0"/>
              <a:t>Developer Story</a:t>
            </a:r>
          </a:p>
          <a:p>
            <a:pPr fontAlgn="base"/>
            <a:endParaRPr lang="en-IN" sz="2000" b="1" dirty="0"/>
          </a:p>
          <a:p>
            <a:pPr fontAlgn="base"/>
            <a:r>
              <a:rPr lang="en-IN" dirty="0"/>
              <a:t>Devi’s producing an Ajax chat web site and wants to transmit text as the user types. However, she knows some users will type faster than the system can cope with so she introduces a throttling mechanism that ensures no more than one message is uploaded every 200 milliseconds.</a:t>
            </a:r>
          </a:p>
          <a:p>
            <a:pPr fontAlgn="base"/>
            <a:r>
              <a:rPr lang="en-IN" sz="3200" b="1" baseline="-25000" dirty="0"/>
              <a:t>Problem</a:t>
            </a:r>
          </a:p>
          <a:p>
            <a:pPr fontAlgn="base"/>
            <a:endParaRPr lang="en-IN" sz="3200" b="1" baseline="-25000" dirty="0"/>
          </a:p>
          <a:p>
            <a:pPr fontAlgn="base"/>
            <a:r>
              <a:rPr lang="en-IN" dirty="0"/>
              <a:t>How can information be submitted to the server?</a:t>
            </a:r>
          </a:p>
          <a:p>
            <a:pPr fontAlgn="base"/>
            <a:endParaRPr lang="en-IN" dirty="0"/>
          </a:p>
          <a:p>
            <a:pPr fontAlgn="base"/>
            <a:r>
              <a:rPr lang="en-IN" sz="2400" b="1" dirty="0"/>
              <a:t>Forces</a:t>
            </a:r>
          </a:p>
          <a:p>
            <a:pPr marL="285750" indent="-285750" fontAlgn="base">
              <a:buFont typeface="Arial" panose="020B0604020202020204" pitchFamily="34" charset="0"/>
              <a:buChar char="•"/>
            </a:pPr>
            <a:r>
              <a:rPr lang="en-IN" dirty="0"/>
              <a:t>Information is often uploaded in bursts; e.g., a chat tool incurs many hits when a user becomes passionate about the topic, or a data entry tool incurs many hits when the user responds to some new information.</a:t>
            </a:r>
          </a:p>
          <a:p>
            <a:pPr marL="285750" indent="-285750" fontAlgn="base">
              <a:buFont typeface="Arial" panose="020B0604020202020204" pitchFamily="34" charset="0"/>
              <a:buChar char="•"/>
            </a:pPr>
            <a:r>
              <a:rPr lang="en-IN" dirty="0"/>
              <a:t>It’s difficult for the server to cope with lots of messages at once.</a:t>
            </a:r>
          </a:p>
          <a:p>
            <a:pPr marL="285750" indent="-285750" fontAlgn="base">
              <a:buFont typeface="Arial" panose="020B0604020202020204" pitchFamily="34" charset="0"/>
              <a:buChar char="•"/>
            </a:pPr>
            <a:r>
              <a:rPr lang="en-IN" dirty="0"/>
              <a:t>Browsers can only handle a limited number of pending </a:t>
            </a:r>
            <a:r>
              <a:rPr lang="en-IN" i="1" dirty="0" err="1"/>
              <a:t>XMLHttpRequest</a:t>
            </a:r>
            <a:r>
              <a:rPr lang="en-IN" i="1" dirty="0"/>
              <a:t> Calls</a:t>
            </a:r>
            <a:r>
              <a:rPr lang="en-IN" dirty="0"/>
              <a:t> at any moment.</a:t>
            </a:r>
          </a:p>
          <a:p>
            <a:pPr marL="285750" indent="-285750" fontAlgn="base">
              <a:buFont typeface="Arial" panose="020B0604020202020204" pitchFamily="34" charset="0"/>
              <a:buChar char="•"/>
            </a:pPr>
            <a:r>
              <a:rPr lang="en-IN" dirty="0"/>
              <a:t>Each message has overheads, such as packet headers and requires some processing at each stage of the browser/server round-trip.</a:t>
            </a:r>
          </a:p>
          <a:p>
            <a:pPr fontAlgn="base"/>
            <a:endParaRPr lang="en-IN" dirty="0"/>
          </a:p>
          <a:p>
            <a:pPr fontAlgn="base"/>
            <a:endParaRPr lang="en-IN" b="0" i="0" dirty="0">
              <a:solidFill>
                <a:srgbClr val="333333"/>
              </a:solidFill>
              <a:effectLst/>
              <a:latin typeface="inherit"/>
            </a:endParaRPr>
          </a:p>
        </p:txBody>
      </p:sp>
    </p:spTree>
    <p:extLst>
      <p:ext uri="{BB962C8B-B14F-4D97-AF65-F5344CB8AC3E}">
        <p14:creationId xmlns:p14="http://schemas.microsoft.com/office/powerpoint/2010/main" val="428665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867AD6-3B98-4B29-9FB1-F52C9E0B2EEF}"/>
              </a:ext>
            </a:extLst>
          </p:cNvPr>
          <p:cNvSpPr/>
          <p:nvPr/>
        </p:nvSpPr>
        <p:spPr>
          <a:xfrm>
            <a:off x="1020417" y="808383"/>
            <a:ext cx="8507896" cy="3600986"/>
          </a:xfrm>
          <a:prstGeom prst="rect">
            <a:avLst/>
          </a:prstGeom>
        </p:spPr>
        <p:txBody>
          <a:bodyPr wrap="square">
            <a:spAutoFit/>
          </a:bodyPr>
          <a:lstStyle/>
          <a:p>
            <a:pPr fontAlgn="base"/>
            <a:r>
              <a:rPr lang="en-IN" sz="2800" b="1" dirty="0"/>
              <a:t>Solution</a:t>
            </a:r>
          </a:p>
          <a:p>
            <a:pPr fontAlgn="base"/>
            <a:r>
              <a:rPr lang="en-IN" sz="2000" b="1" dirty="0"/>
              <a:t>Instead of submitting upon each JavaScript event, retain data in a browser-based buffer and automatically upload it at fixed intervals</a:t>
            </a:r>
            <a:r>
              <a:rPr lang="en-IN" sz="2000" dirty="0"/>
              <a:t>. As with many applications of buffering and throttling, the purpose is to strike a balance between responsiveness and resources. In most cases, it would be ideal to respond to every keystroke and mouse movement—so, for example, like a desktop application, tooltips could come directly from the server as the user </a:t>
            </a:r>
            <a:r>
              <a:rPr lang="en-IN" sz="2000" dirty="0" err="1"/>
              <a:t>mouses</a:t>
            </a:r>
            <a:r>
              <a:rPr lang="en-IN" sz="2000" dirty="0"/>
              <a:t> around. But that’s not practical due to bandwidth considerations, and possibly server constraints too. So to ease bandwidth—and to lessen server processing, call detail is accumulated and periodically uploaded.</a:t>
            </a:r>
          </a:p>
        </p:txBody>
      </p:sp>
    </p:spTree>
    <p:extLst>
      <p:ext uri="{BB962C8B-B14F-4D97-AF65-F5344CB8AC3E}">
        <p14:creationId xmlns:p14="http://schemas.microsoft.com/office/powerpoint/2010/main" val="2138544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a:t>
            </a: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5147560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354</TotalTime>
  <Words>251</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Century Schoolbook</vt:lpstr>
      <vt:lpstr>inherit</vt:lpstr>
      <vt:lpstr>Wingdings 2</vt:lpstr>
      <vt:lpstr>View</vt:lpstr>
      <vt:lpstr>Submission Throttling</vt:lpstr>
      <vt:lpstr>PowerPoint Presentation</vt:lpstr>
      <vt:lpstr>PowerPoint Presentation</vt:lpstr>
      <vt:lpstr>PowerPoint Presentation</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Fetch</dc:title>
  <dc:creator>Vidhu Rojit</dc:creator>
  <cp:lastModifiedBy>Vidhu Rojit</cp:lastModifiedBy>
  <cp:revision>7</cp:revision>
  <dcterms:created xsi:type="dcterms:W3CDTF">2017-01-15T09:57:22Z</dcterms:created>
  <dcterms:modified xsi:type="dcterms:W3CDTF">2018-09-03T15:22:41Z</dcterms:modified>
</cp:coreProperties>
</file>