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0E9E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0E9E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0E9E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0E9E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0E9E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k object 686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k object 687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k object 688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k object 689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k object 690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k object 691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k object 692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k object 693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k object 694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k object 695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k object 696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k object 697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k object 698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k object 699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k object 700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k object 701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k object 702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k object 703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k object 704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k object 705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k object 706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k object 707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k object 708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k object 709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k object 710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k object 711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k object 712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k object 713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k object 714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k object 715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k object 716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k object 717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k object 718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k object 719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k object 720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k object 721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k object 722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k object 723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k object 724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k object 725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k object 726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k object 727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k object 728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k object 729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k object 730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k object 731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k object 732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k object 733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k object 734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k object 735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k object 736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k object 737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k object 738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k object 739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k object 740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k object 741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k object 742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k object 743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k object 744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k object 745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k object 746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k object 747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k object 748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k object 749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k object 750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k object 751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k object 752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k object 753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k object 754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k object 755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k object 756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k object 757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k object 758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k object 759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k object 760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k object 761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k object 762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k object 763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k object 764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k object 765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k object 766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k object 767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k object 768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k object 769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k object 770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k object 771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k object 772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k object 773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k object 774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k object 775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k object 776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k object 777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k object 778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k object 779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k object 780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k object 781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k object 782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k object 783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k object 784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k object 785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k object 786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k object 787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k object 788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k object 789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k object 790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k object 791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k object 792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k object 793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k object 794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bk object 795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bk object 796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bk object 797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bk object 798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bk object 799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bk object 800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bk object 801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bk object 802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bk object 803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bk object 804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bk object 805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bk object 806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bk object 807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bk object 808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bk object 809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bk object 810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bk object 811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bk object 812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bk object 813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bk object 814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bk object 815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bk object 816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bk object 817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bk object 818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bk object 819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bk object 820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bk object 821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bk object 822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bk object 823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bk object 824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bk object 825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bk object 826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bk object 827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bk object 828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bk object 829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bk object 830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bk object 831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bk object 832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bk object 833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bk object 834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bk object 835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bk object 836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bk object 837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bk object 838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bk object 839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bk object 840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bk object 841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bk object 842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bk object 843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bk object 844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bk object 845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bk object 846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bk object 847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bk object 848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bk object 849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bk object 850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bk object 851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bk object 852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bk object 853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bk object 854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bk object 855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bk object 856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bk object 857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bk object 858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bk object 859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bk object 860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bk object 861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bk object 862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bk object 863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bk object 864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bk object 865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bk object 866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bk object 867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bk object 868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bk object 869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bk object 870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bk object 871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bk object 872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bk object 873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bk object 874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bk object 875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bk object 876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bk object 877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bk object 878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bk object 879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bk object 880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bk object 881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bk object 882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bk object 883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bk object 884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bk object 885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bk object 886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bk object 887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bk object 888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bk object 889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bk object 890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bk object 891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bk object 892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bk object 893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bk object 894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bk object 895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bk object 896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bk object 897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bk object 898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bk object 899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bk object 900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bk object 901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bk object 902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bk object 903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bk object 904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bk object 905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bk object 906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bk object 907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bk object 908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bk object 909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bk object 910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bk object 911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bk object 912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bk object 913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bk object 914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bk object 915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bk object 916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bk object 917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bk object 918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bk object 919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bk object 920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bk object 921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bk object 922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bk object 923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bk object 924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bk object 925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bk object 926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bk object 927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bk object 928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bk object 929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bk object 930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bk object 931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bk object 932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bk object 933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bk object 934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bk object 935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bk object 936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bk object 937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bk object 938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bk object 939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bk object 940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bk object 941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bk object 942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bk object 943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bk object 944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bk object 945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bk object 946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bk object 947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bk object 948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bk object 949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bk object 950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bk object 951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bk object 952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bk object 953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bk object 954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bk object 955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bk object 956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bk object 957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bk object 958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bk object 959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bk object 960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bk object 961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bk object 962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bk object 963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bk object 964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bk object 965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bk object 966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bk object 967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bk object 968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bk object 969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bk object 970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bk object 971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bk object 972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bk object 973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bk object 974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bk object 975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bk object 976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bk object 977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bk object 978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bk object 979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bk object 980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bk object 981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bk object 982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bk object 983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bk object 984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bk object 985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bk object 986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bk object 987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bk object 988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bk object 989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bk object 990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bk object 991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bk object 992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bk object 993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bk object 994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bk object 995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bk object 996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bk object 997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bk object 998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bk object 999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bk object 1000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bk object 1001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bk object 1002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bk object 1003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bk object 1004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bk object 1005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bk object 1006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bk object 1007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bk object 1008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bk object 1009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bk object 1010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bk object 1011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bk object 1012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bk object 1013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bk object 1014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bk object 1015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bk object 1016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bk object 1017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bk object 1018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bk object 1019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bk object 1020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bk object 1021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bk object 1022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bk object 1023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bk object 1024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bk object 1025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bk object 1026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bk object 1027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bk object 1028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bk object 1029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bk object 1030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bk object 1031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bk object 1032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bk object 1033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bk object 1034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bk object 1035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bk object 1036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bk object 1037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bk object 1038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bk object 1039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bk object 1040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bk object 1041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bk object 1042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bk object 1043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bk object 1044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bk object 1045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bk object 1046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bk object 1047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bk object 1048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bk object 1049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bk object 1050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bk object 1051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bk object 1052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bk object 1053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bk object 1054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bk object 1055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bk object 1056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bk object 1057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bk object 1058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bk object 1059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bk object 1060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bk object 1061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bk object 1062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bk object 1063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bk object 1064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bk object 1065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bk object 1066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bk object 1067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bk object 1068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bk object 1069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bk object 1070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bk object 1071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bk object 1072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bk object 1073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bk object 1074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bk object 1075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bk object 1076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bk object 1077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bk object 1078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bk object 1079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bk object 1080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bk object 1081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bk object 1082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bk object 1083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bk object 1084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bk object 1085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bk object 1086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bk object 1087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bk object 1088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bk object 1089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bk object 1090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bk object 1091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bk object 1092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bk object 1093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bk object 1094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bk object 1095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bk object 1096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bk object 1097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bk object 1098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bk object 1099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bk object 1100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bk object 1101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bk object 1102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bk object 1103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bk object 1104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bk object 1105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bk object 1106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bk object 1107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bk object 1108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bk object 1109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bk object 1110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bk object 1111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bk object 1112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bk object 1113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bk object 1114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bk object 1115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bk object 1116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bk object 1117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bk object 1118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bk object 1119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bk object 1120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bk object 1121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bk object 1122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bk object 1123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bk object 1124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bk object 1125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bk object 1126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bk object 1127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bk object 1128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bk object 1129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bk object 1130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bk object 1131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bk object 1132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bk object 1133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bk object 1134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bk object 1135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bk object 1136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bk object 1137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bk object 1138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bk object 1139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bk object 1140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bk object 1141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bk object 1142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bk object 1143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bk object 1144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bk object 1145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bk object 1146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bk object 1147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bk object 1148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bk object 1149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bk object 1150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bk object 1151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bk object 1152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bk object 1153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bk object 1154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bk object 1155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bk object 1156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bk object 1157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bk object 1158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bk object 1159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bk object 1160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bk object 1161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bk object 1162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bk object 1163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bk object 1164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bk object 1165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bk object 1166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bk object 1167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bk object 1168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bk object 1169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bk object 1170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bk object 1171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bk object 1172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bk object 1173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bk object 1174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bk object 1175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bk object 1176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bk object 1177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bk object 1178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bk object 1179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bk object 1180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bk object 1181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bk object 1182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bk object 1183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bk object 1184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bk object 1185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bk object 1186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bk object 1187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bk object 1188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bk object 1189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bk object 1190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bk object 1191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bk object 1192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bk object 1193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bk object 1194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bk object 1195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bk object 1196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bk object 1197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bk object 1198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bk object 1199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bk object 1200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bk object 1201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bk object 1202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bk object 1203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bk object 1204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bk object 1205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bk object 1206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bk object 1207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bk object 1208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bk object 1209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bk object 1210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bk object 1211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bk object 1212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bk object 1213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bk object 1214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bk object 1215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bk object 1216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bk object 1217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bk object 1218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bk object 1219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bk object 1220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bk object 1221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bk object 1222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bk object 1223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bk object 1224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bk object 1225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bk object 1226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bk object 1227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bk object 1228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bk object 1229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bk object 1230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bk object 1231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bk object 1232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bk object 1233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bk object 1234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bk object 1235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bk object 1236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bk object 1237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bk object 1238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bk object 1239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bk object 1240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bk object 1241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bk object 1242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bk object 1243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bk object 1244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bk object 1245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bk object 1246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bk object 1247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bk object 1248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bk object 1249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bk object 1250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bk object 1251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bk object 1252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bk object 1253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bk object 1254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bk object 1255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bk object 1256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bk object 1257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bk object 1258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bk object 1259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bk object 1260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bk object 1261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bk object 1262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bk object 1263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bk object 1264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bk object 1265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bk object 1266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bk object 1267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bk object 1268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bk object 1269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bk object 1270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bk object 1271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bk object 1272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bk object 1273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bk object 1274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bk object 1275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bk object 1276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bk object 1277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bk object 1278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bk object 1279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bk object 1280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bk object 1281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bk object 1282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bk object 1283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bk object 1284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bk object 1285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bk object 1286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bk object 1287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bk object 1288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bk object 1289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bk object 1290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bk object 1291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bk object 1292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bk object 1293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bk object 1294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bk object 1295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bk object 1296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bk object 1297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bk object 1298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bk object 1299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bk object 1300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bk object 1301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bk object 1302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bk object 1303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bk object 1304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bk object 1305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bk object 1306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bk object 1307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bk object 1308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bk object 1309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bk object 1310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bk object 1311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bk object 1312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bk object 1313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bk object 1314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bk object 1315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bk object 1316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bk object 1317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bk object 1318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bk object 1319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bk object 1320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bk object 1321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bk object 1322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bk object 1323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bk object 1324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bk object 1325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bk object 1326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bk object 1327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bk object 1328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bk object 1329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bk object 1330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bk object 1331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bk object 1332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bk object 1333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bk object 1334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bk object 1335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bk object 1336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bk object 1337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bk object 1338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bk object 1339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bk object 1340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bk object 1341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bk object 1342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bk object 1343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bk object 1344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bk object 1345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bk object 1346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bk object 1347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bk object 1348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bk object 1349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bk object 1350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bk object 1351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bk object 1352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bk object 1353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bk object 1354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bk object 1355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bk object 1356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bk object 1357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bk object 1358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bk object 1359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bk object 1360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bk object 1361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bk object 1362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bk object 1363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bk object 1364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bk object 1365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bk object 1366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bk object 1367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bk object 1368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bk object 1369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bk object 1370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bk object 1371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bk object 1372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bk object 1373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bk object 1374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bk object 1375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bk object 1376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bk object 1377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bk object 1378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bk object 1379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bk object 1380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bk object 1381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bk object 1382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bk object 1383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bk object 1384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bk object 1385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bk object 1386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bk object 1387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bk object 1388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bk object 1389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bk object 1390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bk object 1391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bk object 1392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bk object 1393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bk object 1394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bk object 1395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bk object 1396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bk object 1397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bk object 1398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bk object 1399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bk object 1400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bk object 1401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bk object 1402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bk object 1403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bk object 1404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bk object 1405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bk object 1406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bk object 1407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bk object 1408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bk object 1409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bk object 1410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bk object 1411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bk object 1412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bk object 1413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bk object 1414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bk object 1415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bk object 1416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bk object 1417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bk object 1418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bk object 1419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bk object 1420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bk object 1421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bk object 1422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bk object 1423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bk object 1424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bk object 1425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bk object 1426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bk object 1427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bk object 1428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bk object 1429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bk object 1430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bk object 1431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bk object 1432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bk object 1433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bk object 1434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bk object 1435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bk object 1436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bk object 1437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bk object 1438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bk object 1439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bk object 1440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bk object 1441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bk object 1442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bk object 1443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bk object 1444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bk object 1445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bk object 1446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bk object 1447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bk object 1448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bk object 1449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bk object 1450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bk object 1451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bk object 1452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bk object 1453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bk object 1454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bk object 1455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bk object 1456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bk object 1457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bk object 1458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bk object 1459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bk object 1460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bk object 1461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bk object 1462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bk object 1463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bk object 1464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bk object 1465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bk object 1466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bk object 1467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bk object 1468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bk object 1469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bk object 1470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bk object 1471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bk object 1472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bk object 1473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bk object 1474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bk object 1475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bk object 1476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bk object 1477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bk object 1478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bk object 1479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bk object 1480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bk object 1481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bk object 1482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bk object 1483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bk object 1484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bk object 1485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bk object 1486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bk object 1487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bk object 1488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bk object 1489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bk object 1490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bk object 1491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bk object 1492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bk object 1493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bk object 1494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bk object 1495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bk object 1496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bk object 1497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bk object 1498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bk object 1499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bk object 1500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bk object 1501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bk object 1502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bk object 1503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bk object 1504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bk object 1505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bk object 1506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bk object 1507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bk object 1508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bk object 1509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bk object 1510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bk object 1511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bk object 1512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bk object 1513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bk object 1514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bk object 1515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bk object 1516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bk object 1517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bk object 1518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bk object 1519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bk object 1520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bk object 1521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bk object 1522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bk object 1523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bk object 1524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bk object 1525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bk object 1526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bk object 1527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bk object 1528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bk object 1529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bk object 1530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bk object 1531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bk object 1532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bk object 1533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bk object 1534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bk object 1535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bk object 1536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bk object 1537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bk object 1538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bk object 1539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bk object 1540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bk object 1541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bk object 1542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bk object 1543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bk object 1544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bk object 1545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bk object 1546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bk object 1547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bk object 1548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bk object 1549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bk object 1550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bk object 1551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bk object 1552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bk object 1553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bk object 1554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bk object 1555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bk object 1556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bk object 1557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bk object 1558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bk object 1559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bk object 1560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bk object 1561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bk object 1562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bk object 1563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bk object 1564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bk object 1565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bk object 1566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bk object 1567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bk object 1568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bk object 1569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bk object 1570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bk object 1571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bk object 1572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bk object 1573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bk object 1574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bk object 1575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bk object 1576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bk object 1577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bk object 1578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bk object 1579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bk object 1580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bk object 1581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bk object 1582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bk object 1583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bk object 1584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bk object 1585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bk object 1586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bk object 1587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bk object 1588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bk object 1589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bk object 1590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bk object 1591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bk object 1592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bk object 1593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bk object 1594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bk object 1595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bk object 1596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bk object 1597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bk object 1598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bk object 1599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bk object 1600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bk object 1601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bk object 1602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bk object 1603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bk object 1604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bk object 1605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bk object 1606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bk object 1607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bk object 1608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bk object 1609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bk object 1610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bk object 1611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bk object 1612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bk object 1613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bk object 1614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bk object 1615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bk object 1616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bk object 1617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bk object 1618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bk object 1619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bk object 1620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bk object 1621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bk object 1622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bk object 1623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bk object 1624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bk object 1625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bk object 1626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bk object 1627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bk object 1628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bk object 1629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bk object 1630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bk object 1631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bk object 1632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bk object 1633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bk object 1634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bk object 1635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bk object 1636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bk object 1637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bk object 1638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bk object 1639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bk object 1640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bk object 1641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bk object 1642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bk object 1643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bk object 1644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bk object 1645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bk object 1646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bk object 1647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bk object 1648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bk object 1649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bk object 1650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bk object 1651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bk object 1652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bk object 1653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bk object 1654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bk object 1655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bk object 1656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bk object 1657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bk object 1658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bk object 1659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bk object 1660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bk object 1661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bk object 1662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bk object 1663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bk object 1664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bk object 1665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bk object 1666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bk object 1667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bk object 1668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bk object 1669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bk object 1670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bk object 1671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bk object 1672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bk object 1673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bk object 1674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bk object 1675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bk object 1676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bk object 1677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bk object 1678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bk object 1679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bk object 1680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bk object 1681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bk object 1682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bk object 1683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bk object 1684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bk object 1685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bk object 1686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bk object 1687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bk object 1688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bk object 1689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bk object 1690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bk object 1691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bk object 1692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bk object 1693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bk object 1694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bk object 1695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bk object 1696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bk object 1697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bk object 1698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bk object 1699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bk object 1700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bk object 1701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bk object 1702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bk object 1703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bk object 1704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bk object 1705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bk object 1706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bk object 1707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bk object 1708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bk object 1709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bk object 1710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bk object 1711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bk object 1712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bk object 1713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bk object 1714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bk object 1715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bk object 1716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bk object 1717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bk object 1718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bk object 1719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bk object 1720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bk object 1721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bk object 1722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bk object 1723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bk object 1724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bk object 1725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bk object 1726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bk object 1727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bk object 1728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bk object 1729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bk object 1730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bk object 1731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bk object 1732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bk object 1733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bk object 1734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bk object 1735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bk object 1736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bk object 1737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bk object 1738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bk object 1739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bk object 1740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bk object 1741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bk object 1742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bk object 1743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bk object 1744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bk object 1745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bk object 1746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bk object 1747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bk object 1748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bk object 1749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bk object 1750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bk object 1751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bk object 1752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bk object 1753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bk object 1754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bk object 1755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bk object 1756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bk object 1757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bk object 1758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bk object 1759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bk object 1760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bk object 1761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bk object 1762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bk object 1763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bk object 1764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bk object 1765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bk object 1766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bk object 1767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bk object 1768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bk object 1769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bk object 1770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bk object 1771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bk object 1772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bk object 1773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bk object 1774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bk object 1775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bk object 1776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bk object 1777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bk object 1778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bk object 1779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bk object 1780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bk object 1781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bk object 1782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bk object 1783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bk object 1784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bk object 1785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bk object 1786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bk object 1787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bk object 1788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bk object 1789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bk object 1790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bk object 1791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bk object 1792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bk object 1793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bk object 1794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bk object 1795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bk object 1796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bk object 1797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bk object 1798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bk object 1799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bk object 1800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bk object 1801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bk object 1802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bk object 1803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bk object 1804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bk object 1805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bk object 1806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bk object 1807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bk object 1808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bk object 1809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bk object 1810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bk object 1811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bk object 1812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bk object 1813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bk object 1814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bk object 1815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bk object 1816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bk object 1817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bk object 1818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bk object 1819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bk object 1820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bk object 1821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bk object 1822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bk object 1823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bk object 1824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bk object 1825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bk object 1826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bk object 1827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bk object 1828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bk object 1829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bk object 1830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bk object 1831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bk object 1832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bk object 1833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bk object 1834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bk object 1835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bk object 1836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bk object 1837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bk object 1838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bk object 1839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bk object 1840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bk object 1841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bk object 1842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bk object 1843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bk object 1844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bk object 1845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bk object 1846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bk object 1847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bk object 1848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bk object 1849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bk object 1850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bk object 1851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bk object 1852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bk object 1853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bk object 1854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bk object 1855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bk object 1856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bk object 1857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bk object 1858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bk object 1859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bk object 1860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bk object 1861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bk object 1862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bk object 1863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bk object 1864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bk object 1865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bk object 1866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bk object 1867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bk object 1868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bk object 1869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bk object 1870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bk object 1871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bk object 1872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bk object 1873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bk object 1874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bk object 1875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bk object 1876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bk object 1877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bk object 1878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bk object 1879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bk object 1880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bk object 1881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bk object 1882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bk object 1883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bk object 1884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bk object 1885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bk object 1886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bk object 1887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bk object 1888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bk object 1889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bk object 1890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bk object 1891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bk object 1892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bk object 1893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bk object 1894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bk object 1895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bk object 1896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73150"/>
            <a:ext cx="486219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50" y="1824990"/>
            <a:ext cx="7708265" cy="408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6540966"/>
            <a:ext cx="70675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0E9E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pedia.org/JSON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w3.org/XM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XML/" TargetMode="External"/><Relationship Id="rId5" Type="http://schemas.openxmlformats.org/officeDocument/2006/relationships/hyperlink" Target="http://www.json.org/" TargetMode="External"/><Relationship Id="rId10" Type="http://schemas.openxmlformats.org/officeDocument/2006/relationships/hyperlink" Target="http://www.subbu.org/blog/2006/08/json-vs-x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ikipedia.org/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530859" y="1363980"/>
            <a:ext cx="8308340" cy="1901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1886" name="Rectangle 1885">
            <a:extLst>
              <a:ext uri="{FF2B5EF4-FFF2-40B4-BE49-F238E27FC236}">
                <a16:creationId xmlns:a16="http://schemas.microsoft.com/office/drawing/2014/main" id="{0A7F2371-932A-490C-ABE7-43C4157B10AA}"/>
              </a:ext>
            </a:extLst>
          </p:cNvPr>
          <p:cNvSpPr/>
          <p:nvPr/>
        </p:nvSpPr>
        <p:spPr>
          <a:xfrm>
            <a:off x="1371600" y="6481236"/>
            <a:ext cx="6451510" cy="397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8800" marR="5080" indent="-546100">
              <a:lnSpc>
                <a:spcPct val="120800"/>
              </a:lnSpc>
              <a:spcBef>
                <a:spcPts val="100"/>
              </a:spcBef>
            </a:pPr>
            <a:r>
              <a:rPr lang="en-IN" spc="55" dirty="0">
                <a:latin typeface="Times New Roman"/>
                <a:cs typeface="Times New Roman"/>
              </a:rPr>
              <a:t>Based on a presentation by </a:t>
            </a:r>
            <a:r>
              <a:rPr lang="en-IN" spc="55" dirty="0" err="1">
                <a:latin typeface="Times New Roman"/>
                <a:cs typeface="Times New Roman"/>
              </a:rPr>
              <a:t>Gofur</a:t>
            </a:r>
            <a:r>
              <a:rPr lang="en-IN" spc="-55" dirty="0">
                <a:latin typeface="Times New Roman"/>
                <a:cs typeface="Times New Roman"/>
              </a:rPr>
              <a:t> </a:t>
            </a:r>
            <a:r>
              <a:rPr lang="en-IN" spc="114" dirty="0" err="1">
                <a:latin typeface="Times New Roman"/>
                <a:cs typeface="Times New Roman"/>
              </a:rPr>
              <a:t>Halmruatov</a:t>
            </a:r>
            <a:r>
              <a:rPr lang="en-IN" spc="114" dirty="0">
                <a:latin typeface="Times New Roman"/>
                <a:cs typeface="Times New Roman"/>
              </a:rPr>
              <a:t>  </a:t>
            </a:r>
            <a:r>
              <a:rPr lang="en-IN" spc="65" dirty="0">
                <a:latin typeface="Times New Roman"/>
                <a:cs typeface="Times New Roman"/>
              </a:rPr>
              <a:t>Elena</a:t>
            </a:r>
            <a:r>
              <a:rPr lang="en-IN" spc="-75" dirty="0">
                <a:latin typeface="Times New Roman"/>
                <a:cs typeface="Times New Roman"/>
              </a:rPr>
              <a:t> </a:t>
            </a:r>
            <a:r>
              <a:rPr lang="en-IN" spc="65" dirty="0" err="1">
                <a:latin typeface="Times New Roman"/>
                <a:cs typeface="Times New Roman"/>
              </a:rPr>
              <a:t>Myazina</a:t>
            </a:r>
            <a:endParaRPr lang="en-I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52730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</a:t>
            </a:r>
            <a:r>
              <a:rPr spc="-310" dirty="0"/>
              <a:t> </a:t>
            </a:r>
            <a:r>
              <a:rPr spc="-295" dirty="0"/>
              <a:t>DisAdvantages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868170"/>
            <a:ext cx="152400" cy="736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9362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56742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19862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747260"/>
            <a:ext cx="152400" cy="7391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450" y="1885950"/>
            <a:ext cx="7766684" cy="38938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difficult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for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end-user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understand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its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capabilities.</a:t>
            </a:r>
            <a:endParaRPr sz="1800">
              <a:latin typeface="Arial"/>
              <a:cs typeface="Arial"/>
            </a:endParaRPr>
          </a:p>
          <a:p>
            <a:pPr marL="12700" marR="76835">
              <a:lnSpc>
                <a:spcPct val="100000"/>
              </a:lnSpc>
              <a:spcBef>
                <a:spcPts val="650"/>
              </a:spcBef>
            </a:pPr>
            <a:r>
              <a:rPr sz="1800" b="1" spc="-165" dirty="0">
                <a:latin typeface="Arial"/>
                <a:cs typeface="Arial"/>
              </a:rPr>
              <a:t>XML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syntax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redundant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large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relative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binary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representations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similar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data,  </a:t>
            </a:r>
            <a:r>
              <a:rPr sz="1800" spc="-85" dirty="0">
                <a:latin typeface="Arial"/>
                <a:cs typeface="Arial"/>
              </a:rPr>
              <a:t>especially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40" dirty="0">
                <a:latin typeface="Arial"/>
                <a:cs typeface="Arial"/>
              </a:rPr>
              <a:t>tabular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 marR="929640">
              <a:lnSpc>
                <a:spcPct val="100000"/>
              </a:lnSpc>
              <a:spcBef>
                <a:spcPts val="650"/>
              </a:spcBef>
            </a:pPr>
            <a:r>
              <a:rPr sz="1800" b="1" spc="-15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redundancy </a:t>
            </a:r>
            <a:r>
              <a:rPr sz="1800" spc="-95" dirty="0">
                <a:latin typeface="Arial"/>
                <a:cs typeface="Arial"/>
              </a:rPr>
              <a:t>may </a:t>
            </a:r>
            <a:r>
              <a:rPr sz="1800" spc="-35" dirty="0">
                <a:latin typeface="Arial"/>
                <a:cs typeface="Arial"/>
              </a:rPr>
              <a:t>affect </a:t>
            </a:r>
            <a:r>
              <a:rPr sz="1800" spc="-50" dirty="0">
                <a:latin typeface="Arial"/>
                <a:cs typeface="Arial"/>
              </a:rPr>
              <a:t>application </a:t>
            </a:r>
            <a:r>
              <a:rPr sz="1800" spc="-55" dirty="0">
                <a:latin typeface="Arial"/>
                <a:cs typeface="Arial"/>
              </a:rPr>
              <a:t>efficiency </a:t>
            </a:r>
            <a:r>
              <a:rPr sz="1800" spc="-40" dirty="0">
                <a:latin typeface="Arial"/>
                <a:cs typeface="Arial"/>
              </a:rPr>
              <a:t>through </a:t>
            </a:r>
            <a:r>
              <a:rPr sz="1800" spc="-60" dirty="0">
                <a:latin typeface="Arial"/>
                <a:cs typeface="Arial"/>
              </a:rPr>
              <a:t>higher </a:t>
            </a:r>
            <a:r>
              <a:rPr sz="1800" spc="-75" dirty="0">
                <a:latin typeface="Arial"/>
                <a:cs typeface="Arial"/>
              </a:rPr>
              <a:t>storage,  </a:t>
            </a:r>
            <a:r>
              <a:rPr sz="1800" spc="-70" dirty="0">
                <a:latin typeface="Arial"/>
                <a:cs typeface="Arial"/>
              </a:rPr>
              <a:t>transmission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95" dirty="0">
                <a:latin typeface="Arial"/>
                <a:cs typeface="Arial"/>
              </a:rPr>
              <a:t>processing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costs.</a:t>
            </a:r>
            <a:endParaRPr sz="1800">
              <a:latin typeface="Arial"/>
              <a:cs typeface="Arial"/>
            </a:endParaRPr>
          </a:p>
          <a:p>
            <a:pPr marL="12700" marR="208915">
              <a:lnSpc>
                <a:spcPct val="100000"/>
              </a:lnSpc>
              <a:spcBef>
                <a:spcPts val="650"/>
              </a:spcBef>
            </a:pPr>
            <a:r>
              <a:rPr sz="1800" b="1" spc="-165" dirty="0">
                <a:latin typeface="Arial"/>
                <a:cs typeface="Arial"/>
              </a:rPr>
              <a:t>XML </a:t>
            </a:r>
            <a:r>
              <a:rPr sz="1800" spc="-85" dirty="0">
                <a:latin typeface="Arial"/>
                <a:cs typeface="Arial"/>
              </a:rPr>
              <a:t>syntax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80" dirty="0">
                <a:latin typeface="Arial"/>
                <a:cs typeface="Arial"/>
              </a:rPr>
              <a:t>verbose, </a:t>
            </a:r>
            <a:r>
              <a:rPr sz="1800" spc="-85" dirty="0">
                <a:latin typeface="Arial"/>
                <a:cs typeface="Arial"/>
              </a:rPr>
              <a:t>especially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75" dirty="0">
                <a:latin typeface="Arial"/>
                <a:cs typeface="Arial"/>
              </a:rPr>
              <a:t>human </a:t>
            </a:r>
            <a:r>
              <a:rPr sz="1800" spc="-80" dirty="0">
                <a:latin typeface="Arial"/>
                <a:cs typeface="Arial"/>
              </a:rPr>
              <a:t>readers, </a:t>
            </a:r>
            <a:r>
              <a:rPr sz="1800" spc="-40" dirty="0">
                <a:latin typeface="Arial"/>
                <a:cs typeface="Arial"/>
              </a:rPr>
              <a:t>relative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other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alternative  </a:t>
            </a:r>
            <a:r>
              <a:rPr sz="1800" spc="-45" dirty="0">
                <a:latin typeface="Arial"/>
                <a:cs typeface="Arial"/>
              </a:rPr>
              <a:t>'text-based' </a:t>
            </a:r>
            <a:r>
              <a:rPr sz="1800" spc="-65" dirty="0">
                <a:latin typeface="Arial"/>
                <a:cs typeface="Arial"/>
              </a:rPr>
              <a:t>data </a:t>
            </a:r>
            <a:r>
              <a:rPr sz="1800" spc="-70" dirty="0">
                <a:latin typeface="Arial"/>
                <a:cs typeface="Arial"/>
              </a:rPr>
              <a:t>transmission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formats.</a:t>
            </a:r>
            <a:endParaRPr sz="1800">
              <a:latin typeface="Arial"/>
              <a:cs typeface="Arial"/>
            </a:endParaRPr>
          </a:p>
          <a:p>
            <a:pPr marL="12700" marR="434340">
              <a:lnSpc>
                <a:spcPct val="100000"/>
              </a:lnSpc>
              <a:spcBef>
                <a:spcPts val="650"/>
              </a:spcBef>
            </a:pPr>
            <a:r>
              <a:rPr sz="1800" b="1" spc="-15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hierarchical </a:t>
            </a:r>
            <a:r>
              <a:rPr sz="1800" spc="-55" dirty="0">
                <a:latin typeface="Arial"/>
                <a:cs typeface="Arial"/>
              </a:rPr>
              <a:t>model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45" dirty="0">
                <a:latin typeface="Arial"/>
                <a:cs typeface="Arial"/>
              </a:rPr>
              <a:t>representation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limited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75" dirty="0">
                <a:latin typeface="Arial"/>
                <a:cs typeface="Arial"/>
              </a:rPr>
              <a:t>comparison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40" dirty="0">
                <a:latin typeface="Arial"/>
                <a:cs typeface="Arial"/>
              </a:rPr>
              <a:t>object  </a:t>
            </a:r>
            <a:r>
              <a:rPr sz="1800" spc="-35" dirty="0">
                <a:latin typeface="Arial"/>
                <a:cs typeface="Arial"/>
              </a:rPr>
              <a:t>oriented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graph.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180" dirty="0">
                <a:latin typeface="Arial"/>
                <a:cs typeface="Arial"/>
              </a:rPr>
              <a:t>Expressing </a:t>
            </a:r>
            <a:r>
              <a:rPr sz="1800" spc="-65" dirty="0">
                <a:latin typeface="Arial"/>
                <a:cs typeface="Arial"/>
              </a:rPr>
              <a:t>overlapping </a:t>
            </a:r>
            <a:r>
              <a:rPr sz="1800" spc="-60" dirty="0">
                <a:latin typeface="Arial"/>
                <a:cs typeface="Arial"/>
              </a:rPr>
              <a:t>(non-hierarchical)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60" dirty="0">
                <a:latin typeface="Arial"/>
                <a:cs typeface="Arial"/>
              </a:rPr>
              <a:t>relationships requires </a:t>
            </a:r>
            <a:r>
              <a:rPr sz="1800" spc="-55" dirty="0">
                <a:latin typeface="Arial"/>
                <a:cs typeface="Arial"/>
              </a:rPr>
              <a:t>extra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effort.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50"/>
              </a:spcBef>
            </a:pPr>
            <a:r>
              <a:rPr sz="1800" b="1" spc="-165" dirty="0">
                <a:latin typeface="Arial"/>
                <a:cs typeface="Arial"/>
              </a:rPr>
              <a:t>XML </a:t>
            </a:r>
            <a:r>
              <a:rPr sz="1800" spc="-125" dirty="0">
                <a:latin typeface="Arial"/>
                <a:cs typeface="Arial"/>
              </a:rPr>
              <a:t>namespaces </a:t>
            </a:r>
            <a:r>
              <a:rPr sz="1800" spc="-75" dirty="0">
                <a:latin typeface="Arial"/>
                <a:cs typeface="Arial"/>
              </a:rPr>
              <a:t>are </a:t>
            </a:r>
            <a:r>
              <a:rPr sz="1800" spc="-45" dirty="0">
                <a:latin typeface="Arial"/>
                <a:cs typeface="Arial"/>
              </a:rPr>
              <a:t>problematic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14" dirty="0">
                <a:latin typeface="Arial"/>
                <a:cs typeface="Arial"/>
              </a:rPr>
              <a:t>namespace </a:t>
            </a:r>
            <a:r>
              <a:rPr sz="1800" spc="-45" dirty="0">
                <a:latin typeface="Arial"/>
                <a:cs typeface="Arial"/>
              </a:rPr>
              <a:t>support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difficult </a:t>
            </a:r>
            <a:r>
              <a:rPr sz="1800" spc="20" dirty="0">
                <a:latin typeface="Arial"/>
                <a:cs typeface="Arial"/>
              </a:rPr>
              <a:t>to  </a:t>
            </a:r>
            <a:r>
              <a:rPr sz="1800" spc="-45" dirty="0">
                <a:latin typeface="Arial"/>
                <a:cs typeface="Arial"/>
              </a:rPr>
              <a:t>correctly </a:t>
            </a:r>
            <a:r>
              <a:rPr sz="1800" spc="-40" dirty="0">
                <a:latin typeface="Arial"/>
                <a:cs typeface="Arial"/>
              </a:rPr>
              <a:t>implement </a:t>
            </a:r>
            <a:r>
              <a:rPr sz="1800" spc="-30" dirty="0">
                <a:latin typeface="Arial"/>
                <a:cs typeface="Arial"/>
              </a:rPr>
              <a:t>in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160" dirty="0">
                <a:latin typeface="Arial"/>
                <a:cs typeface="Arial"/>
              </a:rPr>
              <a:t>XML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parser.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1351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5" dirty="0"/>
              <a:t>J</a:t>
            </a:r>
            <a:r>
              <a:rPr spc="-1040" dirty="0"/>
              <a:t>S</a:t>
            </a:r>
            <a:r>
              <a:rPr spc="-490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68500"/>
            <a:ext cx="7548245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8448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JSON </a:t>
            </a:r>
            <a:r>
              <a:rPr sz="2600" spc="40" dirty="0">
                <a:latin typeface="Times New Roman"/>
                <a:cs typeface="Times New Roman"/>
              </a:rPr>
              <a:t>(JavaScript </a:t>
            </a:r>
            <a:r>
              <a:rPr sz="2600" spc="110" dirty="0">
                <a:latin typeface="Times New Roman"/>
                <a:cs typeface="Times New Roman"/>
              </a:rPr>
              <a:t>Object </a:t>
            </a:r>
            <a:r>
              <a:rPr sz="2600" spc="120" dirty="0">
                <a:latin typeface="Times New Roman"/>
                <a:cs typeface="Times New Roman"/>
              </a:rPr>
              <a:t>Notation)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lightweight  </a:t>
            </a:r>
            <a:r>
              <a:rPr sz="2600" spc="120" dirty="0">
                <a:latin typeface="Times New Roman"/>
                <a:cs typeface="Times New Roman"/>
              </a:rPr>
              <a:t>data-interchange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format</a:t>
            </a:r>
            <a:endParaRPr sz="2600">
              <a:latin typeface="Times New Roman"/>
              <a:cs typeface="Times New Roman"/>
            </a:endParaRPr>
          </a:p>
          <a:p>
            <a:pPr marL="284480" indent="-2844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  <a:tab pos="2022475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JSON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code	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45" dirty="0">
                <a:latin typeface="Times New Roman"/>
                <a:cs typeface="Times New Roman"/>
              </a:rPr>
              <a:t>valid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JavaScript</a:t>
            </a:r>
            <a:endParaRPr sz="2600">
              <a:latin typeface="Times New Roman"/>
              <a:cs typeface="Times New Roman"/>
            </a:endParaRPr>
          </a:p>
          <a:p>
            <a:pPr marL="284480" marR="194945" indent="-2844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JSON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105" dirty="0">
                <a:latin typeface="Times New Roman"/>
                <a:cs typeface="Times New Roman"/>
              </a:rPr>
              <a:t>text </a:t>
            </a:r>
            <a:r>
              <a:rPr sz="2600" spc="110" dirty="0">
                <a:latin typeface="Times New Roman"/>
                <a:cs typeface="Times New Roman"/>
              </a:rPr>
              <a:t>format </a:t>
            </a:r>
            <a:r>
              <a:rPr sz="2600" spc="175" dirty="0">
                <a:latin typeface="Times New Roman"/>
                <a:cs typeface="Times New Roman"/>
              </a:rPr>
              <a:t>that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85" dirty="0">
                <a:latin typeface="Times New Roman"/>
                <a:cs typeface="Times New Roman"/>
              </a:rPr>
              <a:t>completely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language  </a:t>
            </a:r>
            <a:r>
              <a:rPr sz="2600" spc="145" dirty="0">
                <a:latin typeface="Times New Roman"/>
                <a:cs typeface="Times New Roman"/>
              </a:rPr>
              <a:t>independent</a:t>
            </a:r>
            <a:endParaRPr sz="2600">
              <a:latin typeface="Times New Roman"/>
              <a:cs typeface="Times New Roman"/>
            </a:endParaRPr>
          </a:p>
          <a:p>
            <a:pPr marL="284480" indent="-2844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JSON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10" dirty="0">
                <a:latin typeface="Times New Roman"/>
                <a:cs typeface="Times New Roman"/>
              </a:rPr>
              <a:t>built </a:t>
            </a:r>
            <a:r>
              <a:rPr sz="2600" spc="150" dirty="0">
                <a:latin typeface="Times New Roman"/>
                <a:cs typeface="Times New Roman"/>
              </a:rPr>
              <a:t>on </a:t>
            </a:r>
            <a:r>
              <a:rPr sz="2600" spc="110" dirty="0">
                <a:latin typeface="Times New Roman"/>
                <a:cs typeface="Times New Roman"/>
              </a:rPr>
              <a:t>two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structures:</a:t>
            </a:r>
            <a:endParaRPr sz="2600">
              <a:latin typeface="Times New Roman"/>
              <a:cs typeface="Times New Roman"/>
            </a:endParaRPr>
          </a:p>
          <a:p>
            <a:pPr marL="650240" lvl="1" indent="-24511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Font typeface="Webdings"/>
              <a:buChar char=""/>
              <a:tabLst>
                <a:tab pos="650240" algn="l"/>
              </a:tabLst>
            </a:pP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70" dirty="0">
                <a:latin typeface="Times New Roman"/>
                <a:cs typeface="Times New Roman"/>
              </a:rPr>
              <a:t>collection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14" dirty="0">
                <a:latin typeface="Times New Roman"/>
                <a:cs typeface="Times New Roman"/>
              </a:rPr>
              <a:t>name/value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pairs</a:t>
            </a:r>
            <a:endParaRPr sz="2400">
              <a:latin typeface="Times New Roman"/>
              <a:cs typeface="Times New Roman"/>
            </a:endParaRPr>
          </a:p>
          <a:p>
            <a:pPr marL="650240" lvl="1" indent="-24511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Font typeface="Webdings"/>
              <a:buChar char=""/>
              <a:tabLst>
                <a:tab pos="650240" algn="l"/>
              </a:tabLst>
            </a:pPr>
            <a:r>
              <a:rPr sz="2400" spc="40" dirty="0">
                <a:latin typeface="Times New Roman"/>
                <a:cs typeface="Times New Roman"/>
              </a:rPr>
              <a:t>An </a:t>
            </a:r>
            <a:r>
              <a:rPr sz="2400" spc="114" dirty="0">
                <a:latin typeface="Times New Roman"/>
                <a:cs typeface="Times New Roman"/>
              </a:rPr>
              <a:t>ordered </a:t>
            </a:r>
            <a:r>
              <a:rPr sz="2400" spc="55" dirty="0">
                <a:latin typeface="Times New Roman"/>
                <a:cs typeface="Times New Roman"/>
              </a:rPr>
              <a:t>list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284480" indent="-2844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  <a:tab pos="3345815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JSON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file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extension:	</a:t>
            </a:r>
            <a:r>
              <a:rPr sz="2600" spc="25" dirty="0">
                <a:latin typeface="Times New Roman"/>
                <a:cs typeface="Times New Roman"/>
              </a:rPr>
              <a:t>*.json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3860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5" dirty="0"/>
              <a:t>JSON:</a:t>
            </a:r>
            <a:r>
              <a:rPr spc="-315" dirty="0"/>
              <a:t> 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61009" y="1996439"/>
            <a:ext cx="6327140" cy="364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5" dirty="0"/>
              <a:t>JSON: </a:t>
            </a:r>
            <a:r>
              <a:rPr spc="-60" dirty="0"/>
              <a:t>in</a:t>
            </a:r>
            <a:r>
              <a:rPr spc="-785" dirty="0"/>
              <a:t> </a:t>
            </a:r>
            <a:r>
              <a:rPr spc="-310" dirty="0"/>
              <a:t>JavaScript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202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56235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417067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505460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b="1" spc="-40" dirty="0">
                <a:latin typeface="Times New Roman"/>
                <a:cs typeface="Times New Roman"/>
              </a:rPr>
              <a:t>JSON </a:t>
            </a:r>
            <a:r>
              <a:rPr spc="10" dirty="0"/>
              <a:t>is </a:t>
            </a:r>
            <a:r>
              <a:rPr spc="65" dirty="0"/>
              <a:t>a </a:t>
            </a:r>
            <a:r>
              <a:rPr spc="75" dirty="0"/>
              <a:t>subset </a:t>
            </a:r>
            <a:r>
              <a:rPr spc="15" dirty="0"/>
              <a:t>of </a:t>
            </a:r>
            <a:r>
              <a:rPr spc="110" dirty="0"/>
              <a:t>the</a:t>
            </a:r>
            <a:r>
              <a:rPr spc="-305" dirty="0"/>
              <a:t> </a:t>
            </a:r>
            <a:r>
              <a:rPr spc="60" dirty="0"/>
              <a:t>object </a:t>
            </a:r>
            <a:r>
              <a:rPr spc="50" dirty="0"/>
              <a:t>literal </a:t>
            </a:r>
            <a:r>
              <a:rPr spc="95" dirty="0"/>
              <a:t>notation </a:t>
            </a:r>
            <a:r>
              <a:rPr spc="10" dirty="0"/>
              <a:t>of </a:t>
            </a:r>
            <a:r>
              <a:rPr spc="20" dirty="0"/>
              <a:t>JavaScript</a:t>
            </a:r>
          </a:p>
          <a:p>
            <a:pPr marL="14033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var myJSONObject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{"bindings":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endParaRPr sz="120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latin typeface="Arial"/>
                <a:cs typeface="Arial"/>
              </a:rPr>
              <a:t>{"ircEvent": "PRIVMSG", </a:t>
            </a:r>
            <a:r>
              <a:rPr sz="1200" dirty="0">
                <a:latin typeface="Arial"/>
                <a:cs typeface="Arial"/>
              </a:rPr>
              <a:t>"method": </a:t>
            </a:r>
            <a:r>
              <a:rPr sz="1200" spc="-5" dirty="0">
                <a:latin typeface="Arial"/>
                <a:cs typeface="Arial"/>
              </a:rPr>
              <a:t>"newURI", "regex":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"^http://.*"},</a:t>
            </a:r>
            <a:endParaRPr sz="1200">
              <a:latin typeface="Arial"/>
              <a:cs typeface="Arial"/>
            </a:endParaRPr>
          </a:p>
          <a:p>
            <a:pPr marR="1866264" algn="ctr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{"ircEvent": </a:t>
            </a:r>
            <a:r>
              <a:rPr sz="1200" dirty="0">
                <a:latin typeface="Arial"/>
                <a:cs typeface="Arial"/>
              </a:rPr>
              <a:t>"PRIVMSG", "method": "deleteURI", </a:t>
            </a:r>
            <a:r>
              <a:rPr sz="1200" spc="-5" dirty="0">
                <a:latin typeface="Arial"/>
                <a:cs typeface="Arial"/>
              </a:rPr>
              <a:t>"regex":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"^delete.*"},</a:t>
            </a:r>
            <a:endParaRPr sz="12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latin typeface="Arial"/>
                <a:cs typeface="Arial"/>
              </a:rPr>
              <a:t>{"ircEvent": </a:t>
            </a:r>
            <a:r>
              <a:rPr sz="1200" dirty="0">
                <a:latin typeface="Arial"/>
                <a:cs typeface="Arial"/>
              </a:rPr>
              <a:t>"PRIVMSG", "method": "randomURI", </a:t>
            </a:r>
            <a:r>
              <a:rPr sz="1200" spc="-5" dirty="0">
                <a:latin typeface="Arial"/>
                <a:cs typeface="Arial"/>
              </a:rPr>
              <a:t>"regex":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"^random.*"}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]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};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75" dirty="0"/>
              <a:t>Members</a:t>
            </a:r>
            <a:r>
              <a:rPr spc="10" dirty="0"/>
              <a:t> </a:t>
            </a:r>
            <a:r>
              <a:rPr spc="75" dirty="0"/>
              <a:t>can</a:t>
            </a:r>
            <a:r>
              <a:rPr dirty="0"/>
              <a:t> </a:t>
            </a:r>
            <a:r>
              <a:rPr spc="85" dirty="0"/>
              <a:t>be</a:t>
            </a:r>
            <a:r>
              <a:rPr spc="5" dirty="0"/>
              <a:t> </a:t>
            </a:r>
            <a:r>
              <a:rPr spc="65" dirty="0"/>
              <a:t>retrieved</a:t>
            </a:r>
            <a:r>
              <a:rPr spc="-5" dirty="0"/>
              <a:t> </a:t>
            </a:r>
            <a:r>
              <a:rPr spc="60" dirty="0"/>
              <a:t>using</a:t>
            </a:r>
            <a:r>
              <a:rPr spc="5" dirty="0"/>
              <a:t> </a:t>
            </a:r>
            <a:r>
              <a:rPr spc="105" dirty="0"/>
              <a:t>dot</a:t>
            </a:r>
            <a:r>
              <a:rPr spc="5" dirty="0"/>
              <a:t> </a:t>
            </a:r>
            <a:r>
              <a:rPr spc="80" dirty="0"/>
              <a:t>or</a:t>
            </a:r>
            <a:r>
              <a:rPr spc="5" dirty="0"/>
              <a:t> </a:t>
            </a:r>
            <a:r>
              <a:rPr spc="70" dirty="0"/>
              <a:t>subscript</a:t>
            </a:r>
            <a:r>
              <a:rPr spc="5" dirty="0"/>
              <a:t> </a:t>
            </a:r>
            <a:r>
              <a:rPr spc="70" dirty="0"/>
              <a:t>operators.</a:t>
            </a:r>
          </a:p>
          <a:p>
            <a:pPr marL="474980">
              <a:lnSpc>
                <a:spcPct val="100000"/>
              </a:lnSpc>
              <a:spcBef>
                <a:spcPts val="600"/>
              </a:spcBef>
            </a:pPr>
            <a:r>
              <a:rPr sz="1200" spc="40" dirty="0"/>
              <a:t>myJSONObject.bindings[0].method</a:t>
            </a:r>
            <a:endParaRPr sz="12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35" dirty="0"/>
              <a:t>To</a:t>
            </a:r>
            <a:r>
              <a:rPr spc="5" dirty="0"/>
              <a:t> </a:t>
            </a:r>
            <a:r>
              <a:rPr spc="70" dirty="0"/>
              <a:t>convert</a:t>
            </a:r>
            <a:r>
              <a:rPr spc="10" dirty="0"/>
              <a:t> </a:t>
            </a:r>
            <a:r>
              <a:rPr spc="65" dirty="0"/>
              <a:t>a</a:t>
            </a:r>
            <a:r>
              <a:rPr dirty="0"/>
              <a:t> </a:t>
            </a:r>
            <a:r>
              <a:rPr b="1" spc="-40" dirty="0">
                <a:latin typeface="Times New Roman"/>
                <a:cs typeface="Times New Roman"/>
              </a:rPr>
              <a:t>JSON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spc="70" dirty="0"/>
              <a:t>text</a:t>
            </a:r>
            <a:r>
              <a:rPr spc="10" dirty="0"/>
              <a:t> </a:t>
            </a:r>
            <a:r>
              <a:rPr spc="85" dirty="0"/>
              <a:t>into</a:t>
            </a:r>
            <a:r>
              <a:rPr spc="5" dirty="0"/>
              <a:t> </a:t>
            </a:r>
            <a:r>
              <a:rPr spc="100" dirty="0"/>
              <a:t>an</a:t>
            </a:r>
            <a:r>
              <a:rPr spc="5" dirty="0"/>
              <a:t> </a:t>
            </a:r>
            <a:r>
              <a:rPr spc="50" dirty="0"/>
              <a:t>object,</a:t>
            </a:r>
            <a:r>
              <a:rPr spc="5" dirty="0"/>
              <a:t> </a:t>
            </a:r>
            <a:r>
              <a:rPr spc="50" dirty="0"/>
              <a:t>you</a:t>
            </a:r>
            <a:r>
              <a:rPr spc="-5" dirty="0"/>
              <a:t> </a:t>
            </a:r>
            <a:r>
              <a:rPr spc="75" dirty="0"/>
              <a:t>can</a:t>
            </a:r>
            <a:r>
              <a:rPr spc="15" dirty="0"/>
              <a:t> </a:t>
            </a:r>
            <a:r>
              <a:rPr spc="70" dirty="0"/>
              <a:t>use</a:t>
            </a:r>
            <a:r>
              <a:rPr spc="10" dirty="0"/>
              <a:t> </a:t>
            </a:r>
            <a:r>
              <a:rPr spc="110" dirty="0"/>
              <a:t>the</a:t>
            </a:r>
            <a:r>
              <a:rPr dirty="0"/>
              <a:t> </a:t>
            </a:r>
            <a:r>
              <a:rPr b="1" spc="85" dirty="0">
                <a:latin typeface="Times New Roman"/>
                <a:cs typeface="Times New Roman"/>
              </a:rPr>
              <a:t>eval()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spc="65" dirty="0"/>
              <a:t>function.</a:t>
            </a:r>
            <a:r>
              <a:rPr dirty="0"/>
              <a:t> </a:t>
            </a:r>
            <a:r>
              <a:rPr b="1" spc="90" dirty="0">
                <a:latin typeface="Times New Roman"/>
                <a:cs typeface="Times New Roman"/>
              </a:rPr>
              <a:t>eval()</a:t>
            </a:r>
          </a:p>
          <a:p>
            <a:pPr marL="12700">
              <a:lnSpc>
                <a:spcPct val="100000"/>
              </a:lnSpc>
            </a:pPr>
            <a:r>
              <a:rPr spc="45" dirty="0"/>
              <a:t>invokes </a:t>
            </a:r>
            <a:r>
              <a:rPr spc="110" dirty="0"/>
              <a:t>the </a:t>
            </a:r>
            <a:r>
              <a:rPr spc="20" dirty="0"/>
              <a:t>JavaScript</a:t>
            </a:r>
            <a:r>
              <a:rPr spc="-140" dirty="0"/>
              <a:t> </a:t>
            </a:r>
            <a:r>
              <a:rPr spc="60" dirty="0"/>
              <a:t>compiler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latin typeface="Arial"/>
                <a:cs typeface="Arial"/>
              </a:rPr>
              <a:t>var myObject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eval('(' </a:t>
            </a: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myJSONtext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')');</a:t>
            </a:r>
            <a:endParaRPr sz="1200">
              <a:latin typeface="Arial"/>
              <a:cs typeface="Arial"/>
            </a:endParaRPr>
          </a:p>
          <a:p>
            <a:pPr marL="12700" marR="26034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browsers </a:t>
            </a:r>
            <a:r>
              <a:rPr spc="-5" dirty="0">
                <a:latin typeface="Arial"/>
                <a:cs typeface="Arial"/>
              </a:rPr>
              <a:t>that provide native </a:t>
            </a:r>
            <a:r>
              <a:rPr dirty="0">
                <a:latin typeface="Arial"/>
                <a:cs typeface="Arial"/>
              </a:rPr>
              <a:t>JSON </a:t>
            </a:r>
            <a:r>
              <a:rPr spc="-5" dirty="0">
                <a:latin typeface="Arial"/>
                <a:cs typeface="Arial"/>
              </a:rPr>
              <a:t>support, </a:t>
            </a:r>
            <a:r>
              <a:rPr dirty="0">
                <a:latin typeface="Arial"/>
                <a:cs typeface="Arial"/>
              </a:rPr>
              <a:t>JSON </a:t>
            </a:r>
            <a:r>
              <a:rPr spc="-10" dirty="0">
                <a:latin typeface="Arial"/>
                <a:cs typeface="Arial"/>
              </a:rPr>
              <a:t>parsers </a:t>
            </a:r>
            <a:r>
              <a:rPr spc="-5" dirty="0">
                <a:latin typeface="Arial"/>
                <a:cs typeface="Arial"/>
              </a:rPr>
              <a:t>are </a:t>
            </a:r>
            <a:r>
              <a:rPr spc="-10" dirty="0">
                <a:latin typeface="Arial"/>
                <a:cs typeface="Arial"/>
              </a:rPr>
              <a:t>also </a:t>
            </a:r>
            <a:r>
              <a:rPr spc="-5" dirty="0">
                <a:latin typeface="Arial"/>
                <a:cs typeface="Arial"/>
              </a:rPr>
              <a:t>much  faster than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eval</a:t>
            </a:r>
          </a:p>
          <a:p>
            <a:pPr marL="140335">
              <a:lnSpc>
                <a:spcPct val="100000"/>
              </a:lnSpc>
              <a:spcBef>
                <a:spcPts val="600"/>
              </a:spcBef>
            </a:pPr>
            <a:r>
              <a:rPr sz="1200" spc="20" dirty="0"/>
              <a:t>var </a:t>
            </a:r>
            <a:r>
              <a:rPr sz="1200" spc="45" dirty="0"/>
              <a:t>myObject </a:t>
            </a:r>
            <a:r>
              <a:rPr sz="1200" spc="-15" dirty="0"/>
              <a:t>= </a:t>
            </a:r>
            <a:r>
              <a:rPr sz="1200" spc="20" dirty="0"/>
              <a:t>JSON.parse(myJSONtext,</a:t>
            </a:r>
            <a:r>
              <a:rPr sz="1200" spc="-60" dirty="0"/>
              <a:t> </a:t>
            </a:r>
            <a:r>
              <a:rPr sz="1200" spc="15" dirty="0"/>
              <a:t>reviver);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3556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5" dirty="0"/>
              <a:t>JSON: </a:t>
            </a:r>
            <a:r>
              <a:rPr spc="-60" dirty="0"/>
              <a:t>in</a:t>
            </a:r>
            <a:r>
              <a:rPr spc="-795" dirty="0"/>
              <a:t> </a:t>
            </a:r>
            <a:r>
              <a:rPr spc="-635" dirty="0"/>
              <a:t>AJAX</a:t>
            </a:r>
          </a:p>
        </p:txBody>
      </p:sp>
      <p:sp>
        <p:nvSpPr>
          <p:cNvPr id="3" name="object 3"/>
          <p:cNvSpPr/>
          <p:nvPr/>
        </p:nvSpPr>
        <p:spPr>
          <a:xfrm>
            <a:off x="500380" y="2000250"/>
            <a:ext cx="752094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 txBox="1">
            <a:spLocks noGrp="1"/>
          </p:cNvSpPr>
          <p:nvPr>
            <p:ph type="title"/>
          </p:nvPr>
        </p:nvSpPr>
        <p:spPr>
          <a:xfrm>
            <a:off x="444500" y="867409"/>
            <a:ext cx="719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Comparing </a:t>
            </a:r>
            <a:r>
              <a:rPr sz="3600" spc="-95" dirty="0"/>
              <a:t>Criteria: </a:t>
            </a:r>
            <a:r>
              <a:rPr sz="3600" spc="-195" dirty="0"/>
              <a:t>Human</a:t>
            </a:r>
            <a:r>
              <a:rPr sz="3600" spc="-280" dirty="0"/>
              <a:t> </a:t>
            </a:r>
            <a:r>
              <a:rPr sz="3600" spc="-80" dirty="0"/>
              <a:t>readability</a:t>
            </a:r>
            <a:endParaRPr sz="3600"/>
          </a:p>
        </p:txBody>
      </p:sp>
      <p:sp>
        <p:nvSpPr>
          <p:cNvPr id="1883" name="object 1883"/>
          <p:cNvSpPr/>
          <p:nvPr/>
        </p:nvSpPr>
        <p:spPr>
          <a:xfrm>
            <a:off x="429259" y="1856739"/>
            <a:ext cx="4829810" cy="355600"/>
          </a:xfrm>
          <a:custGeom>
            <a:avLst/>
            <a:gdLst/>
            <a:ahLst/>
            <a:cxnLst/>
            <a:rect l="l" t="t" r="r" b="b"/>
            <a:pathLst>
              <a:path w="4829810" h="355600">
                <a:moveTo>
                  <a:pt x="0" y="355600"/>
                </a:moveTo>
                <a:lnTo>
                  <a:pt x="4829810" y="355600"/>
                </a:lnTo>
                <a:lnTo>
                  <a:pt x="482981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5259070" y="1856739"/>
            <a:ext cx="3401060" cy="355600"/>
          </a:xfrm>
          <a:custGeom>
            <a:avLst/>
            <a:gdLst/>
            <a:ahLst/>
            <a:cxnLst/>
            <a:rect l="l" t="t" r="r" b="b"/>
            <a:pathLst>
              <a:path w="3401059" h="355600">
                <a:moveTo>
                  <a:pt x="0" y="355600"/>
                </a:moveTo>
                <a:lnTo>
                  <a:pt x="3401059" y="355600"/>
                </a:lnTo>
                <a:lnTo>
                  <a:pt x="3401059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29259" y="1857375"/>
            <a:ext cx="4829810" cy="0"/>
          </a:xfrm>
          <a:custGeom>
            <a:avLst/>
            <a:gdLst/>
            <a:ahLst/>
            <a:cxnLst/>
            <a:rect l="l" t="t" r="r" b="b"/>
            <a:pathLst>
              <a:path w="4829810">
                <a:moveTo>
                  <a:pt x="0" y="0"/>
                </a:moveTo>
                <a:lnTo>
                  <a:pt x="4829810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28625" y="1856739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650"/>
                </a:lnTo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22909" y="185166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80">
                <a:moveTo>
                  <a:pt x="6350" y="0"/>
                </a:moveTo>
                <a:lnTo>
                  <a:pt x="0" y="5079"/>
                </a:lnTo>
                <a:lnTo>
                  <a:pt x="1143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22909" y="185166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80">
                <a:moveTo>
                  <a:pt x="0" y="5079"/>
                </a:moveTo>
                <a:lnTo>
                  <a:pt x="11430" y="5079"/>
                </a:lnTo>
                <a:lnTo>
                  <a:pt x="6350" y="0"/>
                </a:lnTo>
                <a:lnTo>
                  <a:pt x="0" y="507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5259070" y="1857375"/>
            <a:ext cx="3401060" cy="0"/>
          </a:xfrm>
          <a:custGeom>
            <a:avLst/>
            <a:gdLst/>
            <a:ahLst/>
            <a:cxnLst/>
            <a:rect l="l" t="t" r="r" b="b"/>
            <a:pathLst>
              <a:path w="3401059">
                <a:moveTo>
                  <a:pt x="0" y="0"/>
                </a:moveTo>
                <a:lnTo>
                  <a:pt x="3401059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5259070" y="1856739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6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5252720" y="1851660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6350" y="0"/>
                </a:moveTo>
                <a:lnTo>
                  <a:pt x="0" y="5079"/>
                </a:lnTo>
                <a:lnTo>
                  <a:pt x="1270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5252720" y="1851660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0" y="5079"/>
                </a:moveTo>
                <a:lnTo>
                  <a:pt x="12700" y="5079"/>
                </a:lnTo>
                <a:lnTo>
                  <a:pt x="6350" y="0"/>
                </a:lnTo>
                <a:lnTo>
                  <a:pt x="0" y="507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8660130" y="1856739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6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29259" y="2231389"/>
            <a:ext cx="4829810" cy="0"/>
          </a:xfrm>
          <a:custGeom>
            <a:avLst/>
            <a:gdLst/>
            <a:ahLst/>
            <a:cxnLst/>
            <a:rect l="l" t="t" r="r" b="b"/>
            <a:pathLst>
              <a:path w="4829810">
                <a:moveTo>
                  <a:pt x="0" y="0"/>
                </a:moveTo>
                <a:lnTo>
                  <a:pt x="482981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5259070" y="2231389"/>
            <a:ext cx="3401060" cy="0"/>
          </a:xfrm>
          <a:custGeom>
            <a:avLst/>
            <a:gdLst/>
            <a:ahLst/>
            <a:cxnLst/>
            <a:rect l="l" t="t" r="r" b="b"/>
            <a:pathLst>
              <a:path w="3401059">
                <a:moveTo>
                  <a:pt x="0" y="0"/>
                </a:moveTo>
                <a:lnTo>
                  <a:pt x="340105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 txBox="1"/>
          <p:nvPr/>
        </p:nvSpPr>
        <p:spPr>
          <a:xfrm>
            <a:off x="834389" y="1896109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97" name="object 1897"/>
          <p:cNvSpPr txBox="1"/>
          <p:nvPr/>
        </p:nvSpPr>
        <p:spPr>
          <a:xfrm>
            <a:off x="5775959" y="1896109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98" name="object 1898"/>
          <p:cNvSpPr/>
          <p:nvPr/>
        </p:nvSpPr>
        <p:spPr>
          <a:xfrm>
            <a:off x="429259" y="2589529"/>
            <a:ext cx="7875270" cy="825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 txBox="1"/>
          <p:nvPr/>
        </p:nvSpPr>
        <p:spPr>
          <a:xfrm>
            <a:off x="458469" y="3854450"/>
            <a:ext cx="594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Both </a:t>
            </a:r>
            <a:r>
              <a:rPr sz="1800" spc="70" dirty="0">
                <a:latin typeface="Times New Roman"/>
                <a:cs typeface="Times New Roman"/>
              </a:rPr>
              <a:t>formats </a:t>
            </a:r>
            <a:r>
              <a:rPr sz="1800" spc="125" dirty="0">
                <a:latin typeface="Times New Roman"/>
                <a:cs typeface="Times New Roman"/>
              </a:rPr>
              <a:t>Human </a:t>
            </a:r>
            <a:r>
              <a:rPr sz="1800" spc="55" dirty="0">
                <a:latin typeface="Times New Roman"/>
                <a:cs typeface="Times New Roman"/>
              </a:rPr>
              <a:t>readability </a:t>
            </a:r>
            <a:r>
              <a:rPr sz="1800" spc="70" dirty="0">
                <a:latin typeface="Times New Roman"/>
                <a:cs typeface="Times New Roman"/>
              </a:rPr>
              <a:t>are </a:t>
            </a:r>
            <a:r>
              <a:rPr sz="1800" spc="75" dirty="0">
                <a:latin typeface="Times New Roman"/>
                <a:cs typeface="Times New Roman"/>
              </a:rPr>
              <a:t>almost in same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degree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00" name="object 19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 txBox="1">
            <a:spLocks noGrp="1"/>
          </p:cNvSpPr>
          <p:nvPr>
            <p:ph type="title"/>
          </p:nvPr>
        </p:nvSpPr>
        <p:spPr>
          <a:xfrm>
            <a:off x="444500" y="867409"/>
            <a:ext cx="632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Comparing </a:t>
            </a:r>
            <a:r>
              <a:rPr sz="3600" spc="-95" dirty="0"/>
              <a:t>Criteria: </a:t>
            </a:r>
            <a:r>
              <a:rPr sz="3600" spc="-185" dirty="0"/>
              <a:t>Data</a:t>
            </a:r>
            <a:r>
              <a:rPr sz="3600" spc="-315" dirty="0"/>
              <a:t> </a:t>
            </a:r>
            <a:r>
              <a:rPr sz="3600" spc="-140" dirty="0"/>
              <a:t>Creation</a:t>
            </a:r>
            <a:endParaRPr sz="3600"/>
          </a:p>
        </p:txBody>
      </p:sp>
      <p:sp>
        <p:nvSpPr>
          <p:cNvPr id="1883" name="object 1883"/>
          <p:cNvSpPr txBox="1"/>
          <p:nvPr/>
        </p:nvSpPr>
        <p:spPr>
          <a:xfrm>
            <a:off x="534669" y="1605279"/>
            <a:ext cx="271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4" baseline="4629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r>
              <a:rPr sz="3600" spc="270" baseline="4629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XML: </a:t>
            </a:r>
            <a:r>
              <a:rPr sz="1600" spc="-105" dirty="0">
                <a:latin typeface="Times New Roman"/>
                <a:cs typeface="Times New Roman"/>
              </a:rPr>
              <a:t>JAXB </a:t>
            </a:r>
            <a:r>
              <a:rPr sz="1600" spc="75" dirty="0">
                <a:latin typeface="Times New Roman"/>
                <a:cs typeface="Times New Roman"/>
              </a:rPr>
              <a:t>or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XmlBeans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84" name="object 1884"/>
          <p:cNvSpPr txBox="1"/>
          <p:nvPr/>
        </p:nvSpPr>
        <p:spPr>
          <a:xfrm>
            <a:off x="534669" y="3785870"/>
            <a:ext cx="475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4" baseline="4629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r>
              <a:rPr sz="3600" spc="307" baseline="4629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JSON: </a:t>
            </a:r>
            <a:r>
              <a:rPr sz="1600" spc="25" dirty="0">
                <a:latin typeface="Times New Roman"/>
                <a:cs typeface="Times New Roman"/>
              </a:rPr>
              <a:t>Json-lib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(</a:t>
            </a:r>
            <a:r>
              <a:rPr sz="1600" spc="60" dirty="0">
                <a:solidFill>
                  <a:srgbClr val="CCCCFF"/>
                </a:solidFill>
                <a:latin typeface="Times New Roman"/>
                <a:cs typeface="Times New Roman"/>
              </a:rPr>
              <a:t>http://json-lib.sourceforge.net</a:t>
            </a:r>
            <a:r>
              <a:rPr sz="1600" spc="6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85" name="object 1885"/>
          <p:cNvSpPr/>
          <p:nvPr/>
        </p:nvSpPr>
        <p:spPr>
          <a:xfrm>
            <a:off x="601980" y="2227579"/>
            <a:ext cx="794004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01980" y="4418329"/>
            <a:ext cx="794004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 txBox="1">
            <a:spLocks noGrp="1"/>
          </p:cNvSpPr>
          <p:nvPr>
            <p:ph type="title"/>
          </p:nvPr>
        </p:nvSpPr>
        <p:spPr>
          <a:xfrm>
            <a:off x="444500" y="867409"/>
            <a:ext cx="600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Comparing </a:t>
            </a:r>
            <a:r>
              <a:rPr sz="3600" spc="-95" dirty="0"/>
              <a:t>Criteria:</a:t>
            </a:r>
            <a:r>
              <a:rPr sz="3600" spc="-200" dirty="0"/>
              <a:t> </a:t>
            </a:r>
            <a:r>
              <a:rPr sz="3600" spc="-110" dirty="0"/>
              <a:t>Extensibility</a:t>
            </a:r>
            <a:endParaRPr sz="3600"/>
          </a:p>
        </p:txBody>
      </p:sp>
      <p:sp>
        <p:nvSpPr>
          <p:cNvPr id="1883" name="object 1883"/>
          <p:cNvSpPr txBox="1"/>
          <p:nvPr/>
        </p:nvSpPr>
        <p:spPr>
          <a:xfrm>
            <a:off x="534669" y="1605279"/>
            <a:ext cx="96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4" baseline="4629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r>
              <a:rPr sz="3600" spc="187" baseline="4629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84" name="object 1884"/>
          <p:cNvSpPr txBox="1"/>
          <p:nvPr/>
        </p:nvSpPr>
        <p:spPr>
          <a:xfrm>
            <a:off x="534669" y="3517900"/>
            <a:ext cx="1050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4" baseline="4629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r>
              <a:rPr sz="3600" spc="187" baseline="4629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JSON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85" name="object 1885"/>
          <p:cNvSpPr/>
          <p:nvPr/>
        </p:nvSpPr>
        <p:spPr>
          <a:xfrm>
            <a:off x="601980" y="2203450"/>
            <a:ext cx="7940040" cy="927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01980" y="4168140"/>
            <a:ext cx="7940040" cy="25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7409"/>
            <a:ext cx="490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Comparing </a:t>
            </a:r>
            <a:r>
              <a:rPr sz="3600" spc="-95" dirty="0"/>
              <a:t>Criteria:</a:t>
            </a:r>
            <a:r>
              <a:rPr sz="3600" spc="-220" dirty="0"/>
              <a:t> </a:t>
            </a:r>
            <a:r>
              <a:rPr sz="3600" spc="-285" dirty="0"/>
              <a:t>Speed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71040"/>
            <a:ext cx="7955280" cy="21577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  <a:tab pos="1076325" algn="l"/>
              </a:tabLst>
            </a:pPr>
            <a:r>
              <a:rPr sz="2400" spc="55" dirty="0">
                <a:latin typeface="Times New Roman"/>
                <a:cs typeface="Times New Roman"/>
              </a:rPr>
              <a:t>Each	</a:t>
            </a:r>
            <a:r>
              <a:rPr sz="2400" spc="100" dirty="0">
                <a:latin typeface="Times New Roman"/>
                <a:cs typeface="Times New Roman"/>
              </a:rPr>
              <a:t>format has </a:t>
            </a:r>
            <a:r>
              <a:rPr sz="2400" spc="75" dirty="0">
                <a:latin typeface="Times New Roman"/>
                <a:cs typeface="Times New Roman"/>
              </a:rPr>
              <a:t>its </a:t>
            </a:r>
            <a:r>
              <a:rPr sz="2400" spc="85" dirty="0">
                <a:latin typeface="Times New Roman"/>
                <a:cs typeface="Times New Roman"/>
              </a:rPr>
              <a:t>advantages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JSON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5" dirty="0">
                <a:latin typeface="Times New Roman"/>
                <a:cs typeface="Times New Roman"/>
              </a:rPr>
              <a:t>smaller </a:t>
            </a:r>
            <a:r>
              <a:rPr sz="2400" spc="160" dirty="0">
                <a:latin typeface="Times New Roman"/>
                <a:cs typeface="Times New Roman"/>
              </a:rPr>
              <a:t>than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284480" marR="5080" indent="-271780">
              <a:lnSpc>
                <a:spcPct val="100000"/>
              </a:lnSpc>
              <a:spcBef>
                <a:spcPts val="59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JSON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part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JavaScript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code,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needs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less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time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parse 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JSON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faster </a:t>
            </a:r>
            <a:r>
              <a:rPr sz="2400" spc="160" dirty="0">
                <a:latin typeface="Times New Roman"/>
                <a:cs typeface="Times New Roman"/>
              </a:rPr>
              <a:t>than </a:t>
            </a:r>
            <a:r>
              <a:rPr sz="2400" b="1" spc="-114" dirty="0">
                <a:latin typeface="Times New Roman"/>
                <a:cs typeface="Times New Roman"/>
              </a:rPr>
              <a:t>XML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b="1" spc="-170" dirty="0">
                <a:latin typeface="Times New Roman"/>
                <a:cs typeface="Times New Roman"/>
              </a:rPr>
              <a:t>AJAX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97890"/>
            <a:ext cx="8100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5" dirty="0"/>
              <a:t>Comparing </a:t>
            </a:r>
            <a:r>
              <a:rPr sz="3400" spc="-95" dirty="0"/>
              <a:t>Criteria: </a:t>
            </a:r>
            <a:r>
              <a:rPr sz="3400" spc="-160" dirty="0"/>
              <a:t>Fetching </a:t>
            </a:r>
            <a:r>
              <a:rPr sz="3400" spc="-110" dirty="0"/>
              <a:t>data </a:t>
            </a:r>
            <a:r>
              <a:rPr sz="3400" spc="-25" dirty="0"/>
              <a:t>from</a:t>
            </a:r>
            <a:r>
              <a:rPr sz="3400" spc="-370" dirty="0"/>
              <a:t> </a:t>
            </a:r>
            <a:r>
              <a:rPr sz="3400" spc="-200" dirty="0"/>
              <a:t>Server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71040"/>
            <a:ext cx="7469505" cy="20815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-114" dirty="0">
                <a:latin typeface="Times New Roman"/>
                <a:cs typeface="Times New Roman"/>
              </a:rPr>
              <a:t>XML </a:t>
            </a:r>
            <a:r>
              <a:rPr sz="2400" spc="75" dirty="0">
                <a:latin typeface="Times New Roman"/>
                <a:cs typeface="Times New Roman"/>
              </a:rPr>
              <a:t>uses </a:t>
            </a:r>
            <a:r>
              <a:rPr sz="2400" spc="70" dirty="0">
                <a:latin typeface="Times New Roman"/>
                <a:cs typeface="Times New Roman"/>
              </a:rPr>
              <a:t>XMLHttpRequest </a:t>
            </a:r>
            <a:r>
              <a:rPr sz="2400" spc="140" dirty="0">
                <a:latin typeface="Times New Roman"/>
                <a:cs typeface="Times New Roman"/>
              </a:rPr>
              <a:t>to </a:t>
            </a:r>
            <a:r>
              <a:rPr sz="2400" spc="85" dirty="0">
                <a:latin typeface="Times New Roman"/>
                <a:cs typeface="Times New Roman"/>
              </a:rPr>
              <a:t>fetch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40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284480" marR="51435" indent="-27178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  <a:tab pos="2767965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JSON </a:t>
            </a:r>
            <a:r>
              <a:rPr sz="2400" spc="100" dirty="0">
                <a:latin typeface="Times New Roman"/>
                <a:cs typeface="Times New Roman"/>
              </a:rPr>
              <a:t>can </a:t>
            </a:r>
            <a:r>
              <a:rPr sz="2400" spc="85" dirty="0">
                <a:latin typeface="Times New Roman"/>
                <a:cs typeface="Times New Roman"/>
              </a:rPr>
              <a:t>fetch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45" dirty="0">
                <a:latin typeface="Times New Roman"/>
                <a:cs typeface="Times New Roman"/>
              </a:rPr>
              <a:t>Server </a:t>
            </a:r>
            <a:r>
              <a:rPr sz="2400" spc="100" dirty="0">
                <a:latin typeface="Times New Roman"/>
                <a:cs typeface="Times New Roman"/>
              </a:rPr>
              <a:t>with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20" dirty="0">
                <a:latin typeface="Times New Roman"/>
                <a:cs typeface="Times New Roman"/>
              </a:rPr>
              <a:t>without  </a:t>
            </a:r>
            <a:r>
              <a:rPr sz="2400" spc="70" dirty="0">
                <a:latin typeface="Times New Roman"/>
                <a:cs typeface="Times New Roman"/>
              </a:rPr>
              <a:t>XMLHttpRequest	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-114" dirty="0">
                <a:latin typeface="Times New Roman"/>
                <a:cs typeface="Times New Roman"/>
              </a:rPr>
              <a:t>AJAX, </a:t>
            </a:r>
            <a:r>
              <a:rPr sz="2400" spc="100" dirty="0">
                <a:latin typeface="Times New Roman"/>
                <a:cs typeface="Times New Roman"/>
              </a:rPr>
              <a:t>it </a:t>
            </a:r>
            <a:r>
              <a:rPr sz="2400" spc="50" dirty="0">
                <a:latin typeface="Times New Roman"/>
                <a:cs typeface="Times New Roman"/>
              </a:rPr>
              <a:t>also </a:t>
            </a:r>
            <a:r>
              <a:rPr sz="2400" spc="75" dirty="0">
                <a:latin typeface="Times New Roman"/>
                <a:cs typeface="Times New Roman"/>
              </a:rPr>
              <a:t>uses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JSONRequest</a:t>
            </a:r>
            <a:endParaRPr sz="2400">
              <a:latin typeface="Times New Roman"/>
              <a:cs typeface="Times New Roman"/>
            </a:endParaRPr>
          </a:p>
          <a:p>
            <a:pPr marL="284480" marR="5080" indent="-271780">
              <a:lnSpc>
                <a:spcPct val="100000"/>
              </a:lnSpc>
              <a:spcBef>
                <a:spcPts val="59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130" dirty="0">
                <a:latin typeface="Times New Roman"/>
                <a:cs typeface="Times New Roman"/>
              </a:rPr>
              <a:t>Speed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fetching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almost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same,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but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speed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parsing  </a:t>
            </a:r>
            <a:r>
              <a:rPr sz="2400" spc="95" dirty="0">
                <a:latin typeface="Times New Roman"/>
                <a:cs typeface="Times New Roman"/>
              </a:rPr>
              <a:t>fetched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2366010"/>
            <a:ext cx="4057650" cy="13487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57810" indent="-245110">
              <a:lnSpc>
                <a:spcPct val="100000"/>
              </a:lnSpc>
              <a:spcBef>
                <a:spcPts val="690"/>
              </a:spcBef>
              <a:buClr>
                <a:srgbClr val="0E6EC5"/>
              </a:buClr>
              <a:buFont typeface="Webdings"/>
              <a:buChar char=""/>
              <a:tabLst>
                <a:tab pos="257810" algn="l"/>
              </a:tabLst>
            </a:pPr>
            <a:r>
              <a:rPr sz="2400" spc="120" dirty="0">
                <a:latin typeface="Times New Roman"/>
                <a:cs typeface="Times New Roman"/>
              </a:rPr>
              <a:t>Introduction </a:t>
            </a:r>
            <a:r>
              <a:rPr sz="2400" spc="-85" dirty="0">
                <a:latin typeface="Times New Roman"/>
                <a:cs typeface="Times New Roman"/>
              </a:rPr>
              <a:t>XML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JSON</a:t>
            </a:r>
            <a:endParaRPr sz="2400">
              <a:latin typeface="Times New Roman"/>
              <a:cs typeface="Times New Roman"/>
            </a:endParaRPr>
          </a:p>
          <a:p>
            <a:pPr marL="257810" indent="-24511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Font typeface="Webdings"/>
              <a:buChar char=""/>
              <a:tabLst>
                <a:tab pos="257810" algn="l"/>
              </a:tabLst>
            </a:pPr>
            <a:r>
              <a:rPr sz="2400" spc="90" dirty="0">
                <a:latin typeface="Times New Roman"/>
                <a:cs typeface="Times New Roman"/>
              </a:rPr>
              <a:t>Comparing </a:t>
            </a:r>
            <a:r>
              <a:rPr sz="2400" spc="-10" dirty="0">
                <a:latin typeface="Times New Roman"/>
                <a:cs typeface="Times New Roman"/>
              </a:rPr>
              <a:t>JSON </a:t>
            </a:r>
            <a:r>
              <a:rPr sz="2400" dirty="0">
                <a:latin typeface="Times New Roman"/>
                <a:cs typeface="Times New Roman"/>
              </a:rPr>
              <a:t>vs.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257810" indent="-24511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Font typeface="Webdings"/>
              <a:buChar char=""/>
              <a:tabLst>
                <a:tab pos="257810" algn="l"/>
              </a:tabLst>
            </a:pPr>
            <a:r>
              <a:rPr sz="2400" spc="75" dirty="0">
                <a:latin typeface="Times New Roman"/>
                <a:cs typeface="Times New Roman"/>
              </a:rPr>
              <a:t>Conclusion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 txBox="1">
            <a:spLocks noGrp="1"/>
          </p:cNvSpPr>
          <p:nvPr>
            <p:ph type="title"/>
          </p:nvPr>
        </p:nvSpPr>
        <p:spPr>
          <a:xfrm>
            <a:off x="444500" y="867409"/>
            <a:ext cx="525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Comparing </a:t>
            </a:r>
            <a:r>
              <a:rPr sz="3600" spc="-95" dirty="0"/>
              <a:t>Criteria:</a:t>
            </a:r>
            <a:r>
              <a:rPr sz="3600" spc="-204" dirty="0"/>
              <a:t> </a:t>
            </a:r>
            <a:r>
              <a:rPr sz="3600" spc="-160" dirty="0"/>
              <a:t>Security</a:t>
            </a:r>
            <a:endParaRPr sz="3600"/>
          </a:p>
        </p:txBody>
      </p:sp>
      <p:sp>
        <p:nvSpPr>
          <p:cNvPr id="1883" name="object 1883"/>
          <p:cNvSpPr txBox="1"/>
          <p:nvPr/>
        </p:nvSpPr>
        <p:spPr>
          <a:xfrm>
            <a:off x="505459" y="2084070"/>
            <a:ext cx="794639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178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3057525" algn="l"/>
              </a:tabLst>
            </a:pPr>
            <a:r>
              <a:rPr sz="3900" spc="-1739" baseline="4273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r>
              <a:rPr sz="3900" spc="-1739" baseline="4273" dirty="0">
                <a:solidFill>
                  <a:srgbClr val="0ACFD8"/>
                </a:solidFill>
                <a:latin typeface="Times New Roman"/>
                <a:cs typeface="Times New Roman"/>
              </a:rPr>
              <a:t>		</a:t>
            </a:r>
            <a:r>
              <a:rPr sz="2600" b="1" spc="25" dirty="0">
                <a:latin typeface="Times New Roman"/>
                <a:cs typeface="Times New Roman"/>
              </a:rPr>
              <a:t>JavaScript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130" dirty="0">
                <a:latin typeface="Times New Roman"/>
                <a:cs typeface="Times New Roman"/>
              </a:rPr>
              <a:t>eval()	</a:t>
            </a:r>
            <a:r>
              <a:rPr sz="2600" spc="110" dirty="0">
                <a:latin typeface="Times New Roman"/>
                <a:cs typeface="Times New Roman"/>
              </a:rPr>
              <a:t>function </a:t>
            </a:r>
            <a:r>
              <a:rPr sz="2600" spc="100" dirty="0">
                <a:latin typeface="Times New Roman"/>
                <a:cs typeface="Times New Roman"/>
              </a:rPr>
              <a:t>does </a:t>
            </a:r>
            <a:r>
              <a:rPr sz="2600" spc="165" dirty="0">
                <a:latin typeface="Times New Roman"/>
                <a:cs typeface="Times New Roman"/>
              </a:rPr>
              <a:t>not</a:t>
            </a:r>
            <a:r>
              <a:rPr sz="2600" spc="-4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check </a:t>
            </a:r>
            <a:r>
              <a:rPr sz="2600" spc="80" dirty="0">
                <a:latin typeface="Times New Roman"/>
                <a:cs typeface="Times New Roman"/>
              </a:rPr>
              <a:t>json </a:t>
            </a:r>
            <a:r>
              <a:rPr sz="2600" spc="100" dirty="0">
                <a:latin typeface="Times New Roman"/>
                <a:cs typeface="Times New Roman"/>
              </a:rPr>
              <a:t>code  </a:t>
            </a:r>
            <a:r>
              <a:rPr sz="2600" spc="80" dirty="0">
                <a:latin typeface="Times New Roman"/>
                <a:cs typeface="Times New Roman"/>
              </a:rPr>
              <a:t>before </a:t>
            </a:r>
            <a:r>
              <a:rPr sz="2600" spc="135" dirty="0">
                <a:latin typeface="Times New Roman"/>
                <a:cs typeface="Times New Roman"/>
              </a:rPr>
              <a:t>running </a:t>
            </a:r>
            <a:r>
              <a:rPr sz="2600" spc="70" dirty="0">
                <a:latin typeface="Times New Roman"/>
                <a:cs typeface="Times New Roman"/>
              </a:rPr>
              <a:t>it, </a:t>
            </a:r>
            <a:r>
              <a:rPr sz="2600" spc="110" dirty="0">
                <a:latin typeface="Times New Roman"/>
                <a:cs typeface="Times New Roman"/>
              </a:rPr>
              <a:t>this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75" dirty="0">
                <a:latin typeface="Times New Roman"/>
                <a:cs typeface="Times New Roman"/>
              </a:rPr>
              <a:t>place </a:t>
            </a:r>
            <a:r>
              <a:rPr sz="2600" spc="55" dirty="0">
                <a:latin typeface="Times New Roman"/>
                <a:cs typeface="Times New Roman"/>
              </a:rPr>
              <a:t>for </a:t>
            </a:r>
            <a:r>
              <a:rPr sz="2600" spc="100" dirty="0">
                <a:latin typeface="Times New Roman"/>
                <a:cs typeface="Times New Roman"/>
              </a:rPr>
              <a:t>code </a:t>
            </a:r>
            <a:r>
              <a:rPr sz="2600" spc="90" dirty="0">
                <a:latin typeface="Times New Roman"/>
                <a:cs typeface="Times New Roman"/>
              </a:rPr>
              <a:t>injection  </a:t>
            </a:r>
            <a:r>
              <a:rPr sz="2600" spc="114" dirty="0">
                <a:latin typeface="Times New Roman"/>
                <a:cs typeface="Times New Roman"/>
              </a:rPr>
              <a:t>attack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84" name="object 1884"/>
          <p:cNvSpPr txBox="1"/>
          <p:nvPr/>
        </p:nvSpPr>
        <p:spPr>
          <a:xfrm>
            <a:off x="505459" y="4310379"/>
            <a:ext cx="16325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739" baseline="4273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r>
              <a:rPr sz="3900" spc="-60" baseline="4273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600" b="1" spc="155" dirty="0">
                <a:latin typeface="Times New Roman"/>
                <a:cs typeface="Times New Roman"/>
              </a:rPr>
              <a:t>Solution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85" name="object 1885"/>
          <p:cNvSpPr/>
          <p:nvPr/>
        </p:nvSpPr>
        <p:spPr>
          <a:xfrm>
            <a:off x="601980" y="4572000"/>
            <a:ext cx="8257540" cy="1117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42619" y="3143250"/>
            <a:ext cx="7913370" cy="52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7409"/>
            <a:ext cx="502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Comparing </a:t>
            </a:r>
            <a:r>
              <a:rPr sz="3600" spc="-95" dirty="0"/>
              <a:t>Criteria:</a:t>
            </a:r>
            <a:r>
              <a:rPr sz="3600" spc="-220" dirty="0"/>
              <a:t> </a:t>
            </a:r>
            <a:r>
              <a:rPr sz="3600" spc="-150" dirty="0"/>
              <a:t>Others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971040"/>
            <a:ext cx="8026400" cy="25501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50"/>
              </a:spcBef>
              <a:buClr>
                <a:srgbClr val="0ACFD8"/>
              </a:buClr>
              <a:buFont typeface="Webdings"/>
              <a:buChar char=""/>
              <a:tabLst>
                <a:tab pos="356235" algn="l"/>
                <a:tab pos="356870" algn="l"/>
              </a:tabLst>
            </a:pPr>
            <a:r>
              <a:rPr sz="2400" b="1" spc="-50" dirty="0">
                <a:latin typeface="Times New Roman"/>
                <a:cs typeface="Times New Roman"/>
              </a:rPr>
              <a:t>J</a:t>
            </a:r>
            <a:r>
              <a:rPr sz="2400" spc="-50" dirty="0">
                <a:latin typeface="Times New Roman"/>
                <a:cs typeface="Times New Roman"/>
              </a:rPr>
              <a:t>SON </a:t>
            </a:r>
            <a:r>
              <a:rPr sz="2400" spc="30" dirty="0">
                <a:latin typeface="Times New Roman"/>
                <a:cs typeface="Times New Roman"/>
              </a:rPr>
              <a:t>is </a:t>
            </a:r>
            <a:r>
              <a:rPr sz="2400" spc="135" dirty="0">
                <a:latin typeface="Times New Roman"/>
                <a:cs typeface="Times New Roman"/>
              </a:rPr>
              <a:t>thinner </a:t>
            </a:r>
            <a:r>
              <a:rPr sz="2400" spc="160" dirty="0">
                <a:latin typeface="Times New Roman"/>
                <a:cs typeface="Times New Roman"/>
              </a:rPr>
              <a:t>than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284480" marR="10210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  <a:tab pos="2449195" algn="l"/>
              </a:tabLst>
            </a:pPr>
            <a:r>
              <a:rPr sz="2400" spc="-10" dirty="0">
                <a:latin typeface="Times New Roman"/>
                <a:cs typeface="Times New Roman"/>
              </a:rPr>
              <a:t>JSON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native </a:t>
            </a:r>
            <a:r>
              <a:rPr sz="2400" spc="135" dirty="0">
                <a:latin typeface="Times New Roman"/>
                <a:cs typeface="Times New Roman"/>
              </a:rPr>
              <a:t>to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client(most </a:t>
            </a:r>
            <a:r>
              <a:rPr sz="2400" spc="75" dirty="0">
                <a:latin typeface="Times New Roman"/>
                <a:cs typeface="Times New Roman"/>
              </a:rPr>
              <a:t>browsers </a:t>
            </a:r>
            <a:r>
              <a:rPr sz="2400" spc="125" dirty="0">
                <a:latin typeface="Times New Roman"/>
                <a:cs typeface="Times New Roman"/>
              </a:rPr>
              <a:t>support  </a:t>
            </a:r>
            <a:r>
              <a:rPr sz="2400" spc="15" dirty="0">
                <a:latin typeface="Times New Roman"/>
                <a:cs typeface="Times New Roman"/>
              </a:rPr>
              <a:t>IE8,Firefox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and	</a:t>
            </a:r>
            <a:r>
              <a:rPr sz="2400" spc="110" dirty="0">
                <a:latin typeface="Times New Roman"/>
                <a:cs typeface="Times New Roman"/>
              </a:rPr>
              <a:t>others)</a:t>
            </a:r>
            <a:endParaRPr sz="2400">
              <a:latin typeface="Times New Roman"/>
              <a:cs typeface="Times New Roman"/>
            </a:endParaRPr>
          </a:p>
          <a:p>
            <a:pPr marL="284480" marR="50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-10" dirty="0">
                <a:latin typeface="Times New Roman"/>
                <a:cs typeface="Times New Roman"/>
              </a:rPr>
              <a:t>JSON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cross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domain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calls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XMLHttpRequest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  </a:t>
            </a:r>
            <a:r>
              <a:rPr sz="2400" spc="150" dirty="0"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95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easier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encode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escape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JSON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28448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Conclusion</a:t>
            </a:r>
          </a:p>
        </p:txBody>
      </p:sp>
      <p:sp>
        <p:nvSpPr>
          <p:cNvPr id="1884" name="object 18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1883" name="object 1883"/>
          <p:cNvSpPr txBox="1"/>
          <p:nvPr/>
        </p:nvSpPr>
        <p:spPr>
          <a:xfrm>
            <a:off x="534669" y="2299970"/>
            <a:ext cx="794385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1955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imes New Roman"/>
                <a:cs typeface="Times New Roman"/>
              </a:rPr>
              <a:t>What </a:t>
            </a:r>
            <a:r>
              <a:rPr sz="1800" spc="105" dirty="0">
                <a:latin typeface="Times New Roman"/>
                <a:cs typeface="Times New Roman"/>
              </a:rPr>
              <a:t>to </a:t>
            </a:r>
            <a:r>
              <a:rPr sz="1800" spc="70" dirty="0">
                <a:latin typeface="Times New Roman"/>
                <a:cs typeface="Times New Roman"/>
              </a:rPr>
              <a:t>use </a:t>
            </a:r>
            <a:r>
              <a:rPr sz="1800" spc="90" dirty="0">
                <a:latin typeface="Times New Roman"/>
                <a:cs typeface="Times New Roman"/>
              </a:rPr>
              <a:t>depends </a:t>
            </a:r>
            <a:r>
              <a:rPr sz="1800" spc="105" dirty="0">
                <a:latin typeface="Times New Roman"/>
                <a:cs typeface="Times New Roman"/>
              </a:rPr>
              <a:t>on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applications </a:t>
            </a:r>
            <a:r>
              <a:rPr sz="1800" spc="105" dirty="0">
                <a:latin typeface="Times New Roman"/>
                <a:cs typeface="Times New Roman"/>
              </a:rPr>
              <a:t>and </a:t>
            </a:r>
            <a:r>
              <a:rPr sz="1800" spc="60" dirty="0">
                <a:latin typeface="Times New Roman"/>
                <a:cs typeface="Times New Roman"/>
              </a:rPr>
              <a:t>your </a:t>
            </a:r>
            <a:r>
              <a:rPr sz="1800" spc="80" dirty="0">
                <a:latin typeface="Times New Roman"/>
                <a:cs typeface="Times New Roman"/>
              </a:rPr>
              <a:t>requirements. </a:t>
            </a:r>
            <a:r>
              <a:rPr sz="1800" spc="40" dirty="0">
                <a:latin typeface="Times New Roman"/>
                <a:cs typeface="Times New Roman"/>
              </a:rPr>
              <a:t>For </a:t>
            </a:r>
            <a:r>
              <a:rPr sz="1800" spc="85" dirty="0">
                <a:latin typeface="Times New Roman"/>
                <a:cs typeface="Times New Roman"/>
              </a:rPr>
              <a:t>data-  oriented </a:t>
            </a:r>
            <a:r>
              <a:rPr sz="1800" spc="55" dirty="0">
                <a:latin typeface="Times New Roman"/>
                <a:cs typeface="Times New Roman"/>
              </a:rPr>
              <a:t>applications, </a:t>
            </a: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60" dirty="0">
                <a:latin typeface="Times New Roman"/>
                <a:cs typeface="Times New Roman"/>
              </a:rPr>
              <a:t>prefer </a:t>
            </a:r>
            <a:r>
              <a:rPr sz="1800" spc="-10" dirty="0">
                <a:latin typeface="Times New Roman"/>
                <a:cs typeface="Times New Roman"/>
              </a:rPr>
              <a:t>JSON </a:t>
            </a:r>
            <a:r>
              <a:rPr sz="1800" spc="95" dirty="0">
                <a:latin typeface="Times New Roman"/>
                <a:cs typeface="Times New Roman"/>
              </a:rPr>
              <a:t>to </a:t>
            </a:r>
            <a:r>
              <a:rPr sz="1800" spc="-65" dirty="0">
                <a:latin typeface="Times New Roman"/>
                <a:cs typeface="Times New Roman"/>
              </a:rPr>
              <a:t>XML </a:t>
            </a:r>
            <a:r>
              <a:rPr sz="1800" spc="95" dirty="0">
                <a:latin typeface="Times New Roman"/>
                <a:cs typeface="Times New Roman"/>
              </a:rPr>
              <a:t>due to </a:t>
            </a:r>
            <a:r>
              <a:rPr sz="1800" spc="50" dirty="0">
                <a:latin typeface="Times New Roman"/>
                <a:cs typeface="Times New Roman"/>
              </a:rPr>
              <a:t>its </a:t>
            </a:r>
            <a:r>
              <a:rPr sz="1800" spc="40" dirty="0">
                <a:latin typeface="Times New Roman"/>
                <a:cs typeface="Times New Roman"/>
              </a:rPr>
              <a:t>simplicity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610"/>
              </a:lnSpc>
              <a:spcBef>
                <a:spcPts val="150"/>
              </a:spcBef>
            </a:pPr>
            <a:r>
              <a:rPr sz="1800" spc="50" dirty="0">
                <a:latin typeface="Times New Roman"/>
                <a:cs typeface="Times New Roman"/>
              </a:rPr>
              <a:t>ease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55" dirty="0">
                <a:latin typeface="Times New Roman"/>
                <a:cs typeface="Times New Roman"/>
              </a:rPr>
              <a:t>processing </a:t>
            </a:r>
            <a:r>
              <a:rPr sz="1800" spc="105" dirty="0">
                <a:latin typeface="Times New Roman"/>
                <a:cs typeface="Times New Roman"/>
              </a:rPr>
              <a:t>on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client </a:t>
            </a:r>
            <a:r>
              <a:rPr sz="1800" spc="40" dirty="0">
                <a:latin typeface="Times New Roman"/>
                <a:cs typeface="Times New Roman"/>
              </a:rPr>
              <a:t>side. </a:t>
            </a:r>
            <a:r>
              <a:rPr sz="1800" spc="-65" dirty="0">
                <a:latin typeface="Times New Roman"/>
                <a:cs typeface="Times New Roman"/>
              </a:rPr>
              <a:t>XML </a:t>
            </a:r>
            <a:r>
              <a:rPr sz="1800" spc="65" dirty="0">
                <a:latin typeface="Times New Roman"/>
                <a:cs typeface="Times New Roman"/>
              </a:rPr>
              <a:t>may </a:t>
            </a:r>
            <a:r>
              <a:rPr sz="1800" spc="80" dirty="0">
                <a:latin typeface="Times New Roman"/>
                <a:cs typeface="Times New Roman"/>
              </a:rPr>
              <a:t>be </a:t>
            </a:r>
            <a:r>
              <a:rPr sz="1800" spc="70" dirty="0">
                <a:latin typeface="Times New Roman"/>
                <a:cs typeface="Times New Roman"/>
              </a:rPr>
              <a:t>great </a:t>
            </a:r>
            <a:r>
              <a:rPr sz="1800" spc="105" dirty="0">
                <a:latin typeface="Times New Roman"/>
                <a:cs typeface="Times New Roman"/>
              </a:rPr>
              <a:t>on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server </a:t>
            </a:r>
            <a:r>
              <a:rPr sz="1800" spc="40" dirty="0">
                <a:latin typeface="Times New Roman"/>
                <a:cs typeface="Times New Roman"/>
              </a:rPr>
              <a:t>side, </a:t>
            </a:r>
            <a:r>
              <a:rPr sz="1800" spc="120" dirty="0">
                <a:latin typeface="Times New Roman"/>
                <a:cs typeface="Times New Roman"/>
              </a:rPr>
              <a:t>but  </a:t>
            </a:r>
            <a:r>
              <a:rPr sz="1800" spc="-10" dirty="0">
                <a:latin typeface="Times New Roman"/>
                <a:cs typeface="Times New Roman"/>
              </a:rPr>
              <a:t>JSON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40" dirty="0">
                <a:latin typeface="Times New Roman"/>
                <a:cs typeface="Times New Roman"/>
              </a:rPr>
              <a:t>definitely </a:t>
            </a:r>
            <a:r>
              <a:rPr sz="1800" spc="50" dirty="0">
                <a:latin typeface="Times New Roman"/>
                <a:cs typeface="Times New Roman"/>
              </a:rPr>
              <a:t>easier </a:t>
            </a:r>
            <a:r>
              <a:rPr sz="1800" spc="105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deal </a:t>
            </a:r>
            <a:r>
              <a:rPr sz="1800" spc="75" dirty="0">
                <a:latin typeface="Times New Roman"/>
                <a:cs typeface="Times New Roman"/>
              </a:rPr>
              <a:t>with </a:t>
            </a:r>
            <a:r>
              <a:rPr sz="1800" spc="105" dirty="0">
                <a:latin typeface="Times New Roman"/>
                <a:cs typeface="Times New Roman"/>
              </a:rPr>
              <a:t>on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client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side.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4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729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8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6019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4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65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44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>
                <a:moveTo>
                  <a:pt x="0" y="0"/>
                </a:moveTo>
                <a:lnTo>
                  <a:pt x="405511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5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05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76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3175">
            <a:solidFill>
              <a:srgbClr val="0078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145"/>
            <a:ext cx="4083050" cy="0"/>
          </a:xfrm>
          <a:custGeom>
            <a:avLst/>
            <a:gdLst/>
            <a:ahLst/>
            <a:cxnLst/>
            <a:rect l="l" t="t" r="r" b="b"/>
            <a:pathLst>
              <a:path w="4083050">
                <a:moveTo>
                  <a:pt x="0" y="0"/>
                </a:moveTo>
                <a:lnTo>
                  <a:pt x="408305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6700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604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>
                <a:moveTo>
                  <a:pt x="0" y="0"/>
                </a:moveTo>
                <a:lnTo>
                  <a:pt x="407416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2064"/>
            <a:ext cx="4071620" cy="0"/>
          </a:xfrm>
          <a:custGeom>
            <a:avLst/>
            <a:gdLst/>
            <a:ahLst/>
            <a:cxnLst/>
            <a:rect l="l" t="t" r="r" b="b"/>
            <a:pathLst>
              <a:path w="4071620">
                <a:moveTo>
                  <a:pt x="0" y="0"/>
                </a:moveTo>
                <a:lnTo>
                  <a:pt x="4071620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795"/>
            <a:ext cx="4069079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79" y="0"/>
                </a:lnTo>
              </a:path>
            </a:pathLst>
          </a:custGeom>
          <a:ln w="3175">
            <a:solidFill>
              <a:srgbClr val="007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2729" y="88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305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91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6034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33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5"/>
            <a:ext cx="4099560" cy="0"/>
          </a:xfrm>
          <a:custGeom>
            <a:avLst/>
            <a:gdLst/>
            <a:ahLst/>
            <a:cxnLst/>
            <a:rect l="l" t="t" r="r" b="b"/>
            <a:pathLst>
              <a:path w="4099560">
                <a:moveTo>
                  <a:pt x="0" y="0"/>
                </a:moveTo>
                <a:lnTo>
                  <a:pt x="409956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3495"/>
            <a:ext cx="4097020" cy="0"/>
          </a:xfrm>
          <a:custGeom>
            <a:avLst/>
            <a:gdLst/>
            <a:ahLst/>
            <a:cxnLst/>
            <a:rect l="l" t="t" r="r" b="b"/>
            <a:pathLst>
              <a:path w="4097020">
                <a:moveTo>
                  <a:pt x="0" y="0"/>
                </a:moveTo>
                <a:lnTo>
                  <a:pt x="409702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670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0954"/>
            <a:ext cx="4090670" cy="0"/>
          </a:xfrm>
          <a:custGeom>
            <a:avLst/>
            <a:gdLst/>
            <a:ahLst/>
            <a:cxnLst/>
            <a:rect l="l" t="t" r="r" b="b"/>
            <a:pathLst>
              <a:path w="4090670">
                <a:moveTo>
                  <a:pt x="0" y="0"/>
                </a:moveTo>
                <a:lnTo>
                  <a:pt x="409067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684"/>
            <a:ext cx="4088129" cy="0"/>
          </a:xfrm>
          <a:custGeom>
            <a:avLst/>
            <a:gdLst/>
            <a:ahLst/>
            <a:cxnLst/>
            <a:rect l="l" t="t" r="r" b="b"/>
            <a:pathLst>
              <a:path w="4088129">
                <a:moveTo>
                  <a:pt x="0" y="0"/>
                </a:moveTo>
                <a:lnTo>
                  <a:pt x="4088129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415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7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194"/>
            <a:ext cx="4131310" cy="0"/>
          </a:xfrm>
          <a:custGeom>
            <a:avLst/>
            <a:gdLst/>
            <a:ahLst/>
            <a:cxnLst/>
            <a:rect l="l" t="t" r="r" b="b"/>
            <a:pathLst>
              <a:path w="4131310">
                <a:moveTo>
                  <a:pt x="0" y="0"/>
                </a:moveTo>
                <a:lnTo>
                  <a:pt x="413131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69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3655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2384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0" y="0"/>
                </a:moveTo>
                <a:lnTo>
                  <a:pt x="412115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1115"/>
            <a:ext cx="4117340" cy="0"/>
          </a:xfrm>
          <a:custGeom>
            <a:avLst/>
            <a:gdLst/>
            <a:ahLst/>
            <a:cxnLst/>
            <a:rect l="l" t="t" r="r" b="b"/>
            <a:pathLst>
              <a:path w="4117340">
                <a:moveTo>
                  <a:pt x="0" y="0"/>
                </a:moveTo>
                <a:lnTo>
                  <a:pt x="4117340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84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529" y="0"/>
                </a:lnTo>
              </a:path>
            </a:pathLst>
          </a:custGeom>
          <a:ln w="3175">
            <a:solidFill>
              <a:srgbClr val="007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5909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084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10">
                <a:moveTo>
                  <a:pt x="0" y="0"/>
                </a:moveTo>
                <a:lnTo>
                  <a:pt x="415671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815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44"/>
            <a:ext cx="4150360" cy="0"/>
          </a:xfrm>
          <a:custGeom>
            <a:avLst/>
            <a:gdLst/>
            <a:ahLst/>
            <a:cxnLst/>
            <a:rect l="l" t="t" r="r" b="b"/>
            <a:pathLst>
              <a:path w="4150360">
                <a:moveTo>
                  <a:pt x="0" y="0"/>
                </a:moveTo>
                <a:lnTo>
                  <a:pt x="415036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4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0005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734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929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7465"/>
            <a:ext cx="4135120" cy="0"/>
          </a:xfrm>
          <a:custGeom>
            <a:avLst/>
            <a:gdLst/>
            <a:ahLst/>
            <a:cxnLst/>
            <a:rect l="l" t="t" r="r" b="b"/>
            <a:pathLst>
              <a:path w="4135120">
                <a:moveTo>
                  <a:pt x="0" y="0"/>
                </a:moveTo>
                <a:lnTo>
                  <a:pt x="4135120" y="0"/>
                </a:lnTo>
              </a:path>
            </a:pathLst>
          </a:custGeom>
          <a:ln w="3175">
            <a:solidFill>
              <a:srgbClr val="007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57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2705"/>
            <a:ext cx="4179570" cy="0"/>
          </a:xfrm>
          <a:custGeom>
            <a:avLst/>
            <a:gdLst/>
            <a:ahLst/>
            <a:cxnLst/>
            <a:rect l="l" t="t" r="r" b="b"/>
            <a:pathLst>
              <a:path w="4179570">
                <a:moveTo>
                  <a:pt x="0" y="0"/>
                </a:moveTo>
                <a:lnTo>
                  <a:pt x="417957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1435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0165"/>
            <a:ext cx="4171950" cy="0"/>
          </a:xfrm>
          <a:custGeom>
            <a:avLst/>
            <a:gdLst/>
            <a:ahLst/>
            <a:cxnLst/>
            <a:rect l="l" t="t" r="r" b="b"/>
            <a:pathLst>
              <a:path w="4171950">
                <a:moveTo>
                  <a:pt x="0" y="0"/>
                </a:moveTo>
                <a:lnTo>
                  <a:pt x="417195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4889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>
                <a:moveTo>
                  <a:pt x="0" y="0"/>
                </a:moveTo>
                <a:lnTo>
                  <a:pt x="416814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0520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46355"/>
            <a:ext cx="4160520" cy="0"/>
          </a:xfrm>
          <a:custGeom>
            <a:avLst/>
            <a:gdLst/>
            <a:ahLst/>
            <a:cxnLst/>
            <a:rect l="l" t="t" r="r" b="b"/>
            <a:pathLst>
              <a:path w="4160520">
                <a:moveTo>
                  <a:pt x="0" y="0"/>
                </a:moveTo>
                <a:lnTo>
                  <a:pt x="4160520" y="0"/>
                </a:lnTo>
              </a:path>
            </a:pathLst>
          </a:custGeom>
          <a:ln w="3175">
            <a:solidFill>
              <a:srgbClr val="007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864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10049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1594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735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5905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5778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56514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55244"/>
            <a:ext cx="4187190" cy="0"/>
          </a:xfrm>
          <a:custGeom>
            <a:avLst/>
            <a:gdLst/>
            <a:ahLst/>
            <a:cxnLst/>
            <a:rect l="l" t="t" r="r" b="b"/>
            <a:pathLst>
              <a:path w="4187190">
                <a:moveTo>
                  <a:pt x="0" y="0"/>
                </a:moveTo>
                <a:lnTo>
                  <a:pt x="4187190" y="0"/>
                </a:lnTo>
              </a:path>
            </a:pathLst>
          </a:custGeom>
          <a:ln w="3175">
            <a:solidFill>
              <a:srgbClr val="007E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7990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1755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70485"/>
            <a:ext cx="4232910" cy="0"/>
          </a:xfrm>
          <a:custGeom>
            <a:avLst/>
            <a:gdLst/>
            <a:ahLst/>
            <a:cxnLst/>
            <a:rect l="l" t="t" r="r" b="b"/>
            <a:pathLst>
              <a:path w="4232910">
                <a:moveTo>
                  <a:pt x="0" y="0"/>
                </a:moveTo>
                <a:lnTo>
                  <a:pt x="423291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214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7944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52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6400" y="66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5405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4135"/>
            <a:ext cx="4212590" cy="0"/>
          </a:xfrm>
          <a:custGeom>
            <a:avLst/>
            <a:gdLst/>
            <a:ahLst/>
            <a:cxnLst/>
            <a:rect l="l" t="t" r="r" b="b"/>
            <a:pathLst>
              <a:path w="4212590">
                <a:moveTo>
                  <a:pt x="0" y="0"/>
                </a:moveTo>
                <a:lnTo>
                  <a:pt x="4212590" y="0"/>
                </a:lnTo>
              </a:path>
            </a:pathLst>
          </a:custGeom>
          <a:ln w="3175">
            <a:solidFill>
              <a:srgbClr val="007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81914"/>
            <a:ext cx="4271010" cy="0"/>
          </a:xfrm>
          <a:custGeom>
            <a:avLst/>
            <a:gdLst/>
            <a:ahLst/>
            <a:cxnLst/>
            <a:rect l="l" t="t" r="r" b="b"/>
            <a:pathLst>
              <a:path w="4271010">
                <a:moveTo>
                  <a:pt x="0" y="0"/>
                </a:moveTo>
                <a:lnTo>
                  <a:pt x="42710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064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30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78105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76835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50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75564"/>
            <a:ext cx="4249420" cy="0"/>
          </a:xfrm>
          <a:custGeom>
            <a:avLst/>
            <a:gdLst/>
            <a:ahLst/>
            <a:cxnLst/>
            <a:rect l="l" t="t" r="r" b="b"/>
            <a:pathLst>
              <a:path w="4249420">
                <a:moveTo>
                  <a:pt x="0" y="0"/>
                </a:moveTo>
                <a:lnTo>
                  <a:pt x="424942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4294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10">
                <a:moveTo>
                  <a:pt x="0" y="0"/>
                </a:moveTo>
                <a:lnTo>
                  <a:pt x="4245610" y="0"/>
                </a:lnTo>
              </a:path>
            </a:pathLst>
          </a:custGeom>
          <a:ln w="3175">
            <a:solidFill>
              <a:srgbClr val="008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36380" y="812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38919" y="8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90805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3002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89535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88264"/>
            <a:ext cx="4291330" cy="0"/>
          </a:xfrm>
          <a:custGeom>
            <a:avLst/>
            <a:gdLst/>
            <a:ahLst/>
            <a:cxnLst/>
            <a:rect l="l" t="t" r="r" b="b"/>
            <a:pathLst>
              <a:path w="4291330">
                <a:moveTo>
                  <a:pt x="0" y="0"/>
                </a:moveTo>
                <a:lnTo>
                  <a:pt x="42913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86994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>
                <a:moveTo>
                  <a:pt x="0" y="0"/>
                </a:moveTo>
                <a:lnTo>
                  <a:pt x="42875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8629" y="850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84455"/>
            <a:ext cx="4278630" cy="0"/>
          </a:xfrm>
          <a:custGeom>
            <a:avLst/>
            <a:gdLst/>
            <a:ahLst/>
            <a:cxnLst/>
            <a:rect l="l" t="t" r="r" b="b"/>
            <a:pathLst>
              <a:path w="4278630">
                <a:moveTo>
                  <a:pt x="0" y="0"/>
                </a:moveTo>
                <a:lnTo>
                  <a:pt x="427863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8318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820" y="0"/>
                </a:lnTo>
              </a:path>
            </a:pathLst>
          </a:custGeom>
          <a:ln w="3175">
            <a:solidFill>
              <a:srgbClr val="008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12250" y="90169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69"/>
                </a:moveTo>
                <a:lnTo>
                  <a:pt x="31750" y="1269"/>
                </a:lnTo>
                <a:lnTo>
                  <a:pt x="3175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059" y="8890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69">
                <a:moveTo>
                  <a:pt x="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18600" y="8763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1270"/>
                </a:moveTo>
                <a:lnTo>
                  <a:pt x="25400" y="1270"/>
                </a:lnTo>
                <a:lnTo>
                  <a:pt x="254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2409" y="8636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69">
                <a:moveTo>
                  <a:pt x="0" y="1270"/>
                </a:moveTo>
                <a:lnTo>
                  <a:pt x="21590" y="1270"/>
                </a:lnTo>
                <a:lnTo>
                  <a:pt x="215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6219" y="8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8759" y="8381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69"/>
                </a:moveTo>
                <a:lnTo>
                  <a:pt x="15240" y="1269"/>
                </a:lnTo>
                <a:lnTo>
                  <a:pt x="152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32569" y="8255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69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99694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60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0540" y="977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715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5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95885"/>
            <a:ext cx="4316730" cy="0"/>
          </a:xfrm>
          <a:custGeom>
            <a:avLst/>
            <a:gdLst/>
            <a:ahLst/>
            <a:cxnLst/>
            <a:rect l="l" t="t" r="r" b="b"/>
            <a:pathLst>
              <a:path w="4316730">
                <a:moveTo>
                  <a:pt x="0" y="0"/>
                </a:moveTo>
                <a:lnTo>
                  <a:pt x="431673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9461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65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93344"/>
            <a:ext cx="4307840" cy="0"/>
          </a:xfrm>
          <a:custGeom>
            <a:avLst/>
            <a:gdLst/>
            <a:ahLst/>
            <a:cxnLst/>
            <a:rect l="l" t="t" r="r" b="b"/>
            <a:pathLst>
              <a:path w="4307840">
                <a:moveTo>
                  <a:pt x="0" y="0"/>
                </a:moveTo>
                <a:lnTo>
                  <a:pt x="4307840" y="0"/>
                </a:lnTo>
              </a:path>
            </a:pathLst>
          </a:custGeom>
          <a:ln w="3175">
            <a:solidFill>
              <a:srgbClr val="008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022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8119" y="99060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55879" y="0"/>
                </a:moveTo>
                <a:lnTo>
                  <a:pt x="0" y="0"/>
                </a:lnTo>
                <a:lnTo>
                  <a:pt x="0" y="1269"/>
                </a:lnTo>
                <a:lnTo>
                  <a:pt x="55879" y="1269"/>
                </a:lnTo>
                <a:lnTo>
                  <a:pt x="5587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1930" y="97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94469" y="9651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1269"/>
                </a:moveTo>
                <a:lnTo>
                  <a:pt x="49529" y="1269"/>
                </a:lnTo>
                <a:lnTo>
                  <a:pt x="4952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98280" y="95250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1270"/>
                </a:moveTo>
                <a:lnTo>
                  <a:pt x="45720" y="1270"/>
                </a:lnTo>
                <a:lnTo>
                  <a:pt x="457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2090" y="93980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69">
                <a:moveTo>
                  <a:pt x="0" y="1270"/>
                </a:moveTo>
                <a:lnTo>
                  <a:pt x="41909" y="1270"/>
                </a:lnTo>
                <a:lnTo>
                  <a:pt x="419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4630" y="92710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0" y="1270"/>
                </a:moveTo>
                <a:lnTo>
                  <a:pt x="39370" y="1270"/>
                </a:lnTo>
                <a:lnTo>
                  <a:pt x="393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844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08585"/>
            <a:ext cx="4357370" cy="0"/>
          </a:xfrm>
          <a:custGeom>
            <a:avLst/>
            <a:gdLst/>
            <a:ahLst/>
            <a:cxnLst/>
            <a:rect l="l" t="t" r="r" b="b"/>
            <a:pathLst>
              <a:path w="4357370">
                <a:moveTo>
                  <a:pt x="0" y="0"/>
                </a:moveTo>
                <a:lnTo>
                  <a:pt x="435737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107314"/>
            <a:ext cx="4353560" cy="0"/>
          </a:xfrm>
          <a:custGeom>
            <a:avLst/>
            <a:gdLst/>
            <a:ahLst/>
            <a:cxnLst/>
            <a:rect l="l" t="t" r="r" b="b"/>
            <a:pathLst>
              <a:path w="4353560">
                <a:moveTo>
                  <a:pt x="0" y="0"/>
                </a:moveTo>
                <a:lnTo>
                  <a:pt x="43535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106045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0859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03504"/>
            <a:ext cx="4340860" cy="0"/>
          </a:xfrm>
          <a:custGeom>
            <a:avLst/>
            <a:gdLst/>
            <a:ahLst/>
            <a:cxnLst/>
            <a:rect l="l" t="t" r="r" b="b"/>
            <a:pathLst>
              <a:path w="4340860">
                <a:moveTo>
                  <a:pt x="0" y="0"/>
                </a:moveTo>
                <a:lnTo>
                  <a:pt x="434086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10223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100964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3240" y="0"/>
                </a:lnTo>
              </a:path>
            </a:pathLst>
          </a:custGeom>
          <a:ln w="3175">
            <a:solidFill>
              <a:srgbClr val="008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63990" y="107950"/>
            <a:ext cx="80010" cy="1270"/>
          </a:xfrm>
          <a:custGeom>
            <a:avLst/>
            <a:gdLst/>
            <a:ahLst/>
            <a:cxnLst/>
            <a:rect l="l" t="t" r="r" b="b"/>
            <a:pathLst>
              <a:path w="80009" h="1269">
                <a:moveTo>
                  <a:pt x="0" y="1270"/>
                </a:moveTo>
                <a:lnTo>
                  <a:pt x="80009" y="1270"/>
                </a:lnTo>
                <a:lnTo>
                  <a:pt x="800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67800" y="106679"/>
            <a:ext cx="76200" cy="1270"/>
          </a:xfrm>
          <a:custGeom>
            <a:avLst/>
            <a:gdLst/>
            <a:ahLst/>
            <a:cxnLst/>
            <a:rect l="l" t="t" r="r" b="b"/>
            <a:pathLst>
              <a:path w="76200" h="1269">
                <a:moveTo>
                  <a:pt x="0" y="1270"/>
                </a:moveTo>
                <a:lnTo>
                  <a:pt x="76200" y="1270"/>
                </a:lnTo>
                <a:lnTo>
                  <a:pt x="762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71609" y="105410"/>
            <a:ext cx="72390" cy="1270"/>
          </a:xfrm>
          <a:custGeom>
            <a:avLst/>
            <a:gdLst/>
            <a:ahLst/>
            <a:cxnLst/>
            <a:rect l="l" t="t" r="r" b="b"/>
            <a:pathLst>
              <a:path w="72390" h="1269">
                <a:moveTo>
                  <a:pt x="0" y="1270"/>
                </a:moveTo>
                <a:lnTo>
                  <a:pt x="72390" y="1270"/>
                </a:lnTo>
                <a:lnTo>
                  <a:pt x="723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74150" y="1041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7959" y="102870"/>
            <a:ext cx="66040" cy="1270"/>
          </a:xfrm>
          <a:custGeom>
            <a:avLst/>
            <a:gdLst/>
            <a:ahLst/>
            <a:cxnLst/>
            <a:rect l="l" t="t" r="r" b="b"/>
            <a:pathLst>
              <a:path w="66040" h="1269">
                <a:moveTo>
                  <a:pt x="0" y="1269"/>
                </a:moveTo>
                <a:lnTo>
                  <a:pt x="66040" y="1269"/>
                </a:lnTo>
                <a:lnTo>
                  <a:pt x="6604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1769" y="101600"/>
            <a:ext cx="62230" cy="1270"/>
          </a:xfrm>
          <a:custGeom>
            <a:avLst/>
            <a:gdLst/>
            <a:ahLst/>
            <a:cxnLst/>
            <a:rect l="l" t="t" r="r" b="b"/>
            <a:pathLst>
              <a:path w="62229" h="1269">
                <a:moveTo>
                  <a:pt x="0" y="1270"/>
                </a:moveTo>
                <a:lnTo>
                  <a:pt x="62229" y="1270"/>
                </a:lnTo>
                <a:lnTo>
                  <a:pt x="622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4309" y="100330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69">
                <a:moveTo>
                  <a:pt x="0" y="1270"/>
                </a:moveTo>
                <a:lnTo>
                  <a:pt x="59690" y="1270"/>
                </a:lnTo>
                <a:lnTo>
                  <a:pt x="5969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118745"/>
            <a:ext cx="4390390" cy="0"/>
          </a:xfrm>
          <a:custGeom>
            <a:avLst/>
            <a:gdLst/>
            <a:ahLst/>
            <a:cxnLst/>
            <a:rect l="l" t="t" r="r" b="b"/>
            <a:pathLst>
              <a:path w="4390390">
                <a:moveTo>
                  <a:pt x="0" y="0"/>
                </a:moveTo>
                <a:lnTo>
                  <a:pt x="439039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277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116204"/>
            <a:ext cx="4382770" cy="0"/>
          </a:xfrm>
          <a:custGeom>
            <a:avLst/>
            <a:gdLst/>
            <a:ahLst/>
            <a:cxnLst/>
            <a:rect l="l" t="t" r="r" b="b"/>
            <a:pathLst>
              <a:path w="4382770">
                <a:moveTo>
                  <a:pt x="0" y="0"/>
                </a:moveTo>
                <a:lnTo>
                  <a:pt x="43827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11493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60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113664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8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112395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245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109854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7319" y="1187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39859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3669" y="1162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47480" y="11493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50019" y="113664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53830" y="11239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3175">
            <a:solidFill>
              <a:srgbClr val="008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7640" y="11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9" y="0"/>
                </a:moveTo>
                <a:lnTo>
                  <a:pt x="0" y="0"/>
                </a:lnTo>
                <a:lnTo>
                  <a:pt x="0" y="12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60180" y="10922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20" h="1269">
                <a:moveTo>
                  <a:pt x="83820" y="0"/>
                </a:moveTo>
                <a:lnTo>
                  <a:pt x="0" y="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12763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12636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125095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0309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122554"/>
            <a:ext cx="4403090" cy="0"/>
          </a:xfrm>
          <a:custGeom>
            <a:avLst/>
            <a:gdLst/>
            <a:ahLst/>
            <a:cxnLst/>
            <a:rect l="l" t="t" r="r" b="b"/>
            <a:pathLst>
              <a:path w="4403090">
                <a:moveTo>
                  <a:pt x="0" y="0"/>
                </a:moveTo>
                <a:lnTo>
                  <a:pt x="44030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12128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12001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013190" y="12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15730" y="1263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9540" y="1250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23350" y="1231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25890" y="12255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29700" y="12128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033509" y="12001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8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45000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13525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133985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13271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131445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3409" y="1295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128904"/>
            <a:ext cx="4423410" cy="0"/>
          </a:xfrm>
          <a:custGeom>
            <a:avLst/>
            <a:gdLst/>
            <a:ahLst/>
            <a:cxnLst/>
            <a:rect l="l" t="t" r="r" b="b"/>
            <a:pathLst>
              <a:path w="4423410">
                <a:moveTo>
                  <a:pt x="0" y="0"/>
                </a:moveTo>
                <a:lnTo>
                  <a:pt x="442341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89059" y="135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2869" y="1352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5409" y="13398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9219" y="13271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03030" y="1314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5569" y="1295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09380" y="12890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3175">
            <a:solidFill>
              <a:srgbClr val="0086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145414"/>
            <a:ext cx="4478020" cy="0"/>
          </a:xfrm>
          <a:custGeom>
            <a:avLst/>
            <a:gdLst/>
            <a:ahLst/>
            <a:cxnLst/>
            <a:rect l="l" t="t" r="r" b="b"/>
            <a:pathLst>
              <a:path w="4478020">
                <a:moveTo>
                  <a:pt x="0" y="0"/>
                </a:moveTo>
                <a:lnTo>
                  <a:pt x="44780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144145"/>
            <a:ext cx="4474210" cy="0"/>
          </a:xfrm>
          <a:custGeom>
            <a:avLst/>
            <a:gdLst/>
            <a:ahLst/>
            <a:cxnLst/>
            <a:rect l="l" t="t" r="r" b="b"/>
            <a:pathLst>
              <a:path w="4474210">
                <a:moveTo>
                  <a:pt x="0" y="0"/>
                </a:moveTo>
                <a:lnTo>
                  <a:pt x="44742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6532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141604"/>
            <a:ext cx="4465320" cy="0"/>
          </a:xfrm>
          <a:custGeom>
            <a:avLst/>
            <a:gdLst/>
            <a:ahLst/>
            <a:cxnLst/>
            <a:rect l="l" t="t" r="r" b="b"/>
            <a:pathLst>
              <a:path w="4465320">
                <a:moveTo>
                  <a:pt x="0" y="0"/>
                </a:moveTo>
                <a:lnTo>
                  <a:pt x="44653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40335"/>
            <a:ext cx="4461510" cy="0"/>
          </a:xfrm>
          <a:custGeom>
            <a:avLst/>
            <a:gdLst/>
            <a:ahLst/>
            <a:cxnLst/>
            <a:rect l="l" t="t" r="r" b="b"/>
            <a:pathLst>
              <a:path w="4461510">
                <a:moveTo>
                  <a:pt x="0" y="0"/>
                </a:moveTo>
                <a:lnTo>
                  <a:pt x="446151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139064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>
                <a:moveTo>
                  <a:pt x="0" y="0"/>
                </a:moveTo>
                <a:lnTo>
                  <a:pt x="44577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137795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64930" y="145414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68740" y="14414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71280" y="1422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090" y="141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78900" y="14033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81440" y="139064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85250" y="13779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3175">
            <a:solidFill>
              <a:srgbClr val="008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154304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0" y="0"/>
                </a:moveTo>
                <a:lnTo>
                  <a:pt x="450977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153035"/>
            <a:ext cx="4504690" cy="0"/>
          </a:xfrm>
          <a:custGeom>
            <a:avLst/>
            <a:gdLst/>
            <a:ahLst/>
            <a:cxnLst/>
            <a:rect l="l" t="t" r="r" b="b"/>
            <a:pathLst>
              <a:path w="4504690">
                <a:moveTo>
                  <a:pt x="0" y="0"/>
                </a:moveTo>
                <a:lnTo>
                  <a:pt x="45046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151764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10">
                <a:moveTo>
                  <a:pt x="0" y="0"/>
                </a:moveTo>
                <a:lnTo>
                  <a:pt x="449961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150495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5640" y="1485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147954"/>
            <a:ext cx="4485640" cy="0"/>
          </a:xfrm>
          <a:custGeom>
            <a:avLst/>
            <a:gdLst/>
            <a:ahLst/>
            <a:cxnLst/>
            <a:rect l="l" t="t" r="r" b="b"/>
            <a:pathLst>
              <a:path w="4485640">
                <a:moveTo>
                  <a:pt x="0" y="0"/>
                </a:moveTo>
                <a:lnTo>
                  <a:pt x="44856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146685"/>
            <a:ext cx="4481830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83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40800" y="1543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44609" y="15303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47150" y="15176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959" y="15049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476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580" y="14795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0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61119" y="1466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3175">
            <a:solidFill>
              <a:srgbClr val="008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164464"/>
            <a:ext cx="4550410" cy="0"/>
          </a:xfrm>
          <a:custGeom>
            <a:avLst/>
            <a:gdLst/>
            <a:ahLst/>
            <a:cxnLst/>
            <a:rect l="l" t="t" r="r" b="b"/>
            <a:pathLst>
              <a:path w="4550410">
                <a:moveTo>
                  <a:pt x="0" y="0"/>
                </a:moveTo>
                <a:lnTo>
                  <a:pt x="45504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163195"/>
            <a:ext cx="4545330" cy="0"/>
          </a:xfrm>
          <a:custGeom>
            <a:avLst/>
            <a:gdLst/>
            <a:ahLst/>
            <a:cxnLst/>
            <a:rect l="l" t="t" r="r" b="b"/>
            <a:pathLst>
              <a:path w="4545330">
                <a:moveTo>
                  <a:pt x="0" y="0"/>
                </a:moveTo>
                <a:lnTo>
                  <a:pt x="45453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35170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160654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59385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3009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158114"/>
            <a:ext cx="4525010" cy="0"/>
          </a:xfrm>
          <a:custGeom>
            <a:avLst/>
            <a:gdLst/>
            <a:ahLst/>
            <a:cxnLst/>
            <a:rect l="l" t="t" r="r" b="b"/>
            <a:pathLst>
              <a:path w="4525010">
                <a:moveTo>
                  <a:pt x="0" y="0"/>
                </a:moveTo>
                <a:lnTo>
                  <a:pt x="452501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156845"/>
            <a:ext cx="4519930" cy="0"/>
          </a:xfrm>
          <a:custGeom>
            <a:avLst/>
            <a:gdLst/>
            <a:ahLst/>
            <a:cxnLst/>
            <a:rect l="l" t="t" r="r" b="b"/>
            <a:pathLst>
              <a:path w="4519930">
                <a:moveTo>
                  <a:pt x="0" y="0"/>
                </a:moveTo>
                <a:lnTo>
                  <a:pt x="451993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9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12859" y="16446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16669" y="16319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2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920480" y="1612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24290" y="16065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26830" y="15938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930640" y="158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34450" y="15684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3175">
            <a:solidFill>
              <a:srgbClr val="008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36990" y="1549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173354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>
                <a:moveTo>
                  <a:pt x="0" y="0"/>
                </a:moveTo>
                <a:lnTo>
                  <a:pt x="45859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172085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8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170814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10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169545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73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057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167004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165735"/>
            <a:ext cx="4555490" cy="0"/>
          </a:xfrm>
          <a:custGeom>
            <a:avLst/>
            <a:gdLst/>
            <a:ahLst/>
            <a:cxnLst/>
            <a:rect l="l" t="t" r="r" b="b"/>
            <a:pathLst>
              <a:path w="4555490">
                <a:moveTo>
                  <a:pt x="0" y="0"/>
                </a:moveTo>
                <a:lnTo>
                  <a:pt x="4555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90000" y="17335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92540" y="17208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96350" y="17081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900159" y="1695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2700" y="1676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6509" y="167004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10319" y="16573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79" y="0"/>
                </a:lnTo>
              </a:path>
            </a:pathLst>
          </a:custGeom>
          <a:ln w="3175">
            <a:solidFill>
              <a:srgbClr val="008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18224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12640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179704"/>
            <a:ext cx="4612640" cy="0"/>
          </a:xfrm>
          <a:custGeom>
            <a:avLst/>
            <a:gdLst/>
            <a:ahLst/>
            <a:cxnLst/>
            <a:rect l="l" t="t" r="r" b="b"/>
            <a:pathLst>
              <a:path w="4612640">
                <a:moveTo>
                  <a:pt x="0" y="0"/>
                </a:moveTo>
                <a:lnTo>
                  <a:pt x="461264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178435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56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17716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175895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85970" y="1739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65869" y="182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868409" y="180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72219" y="17970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876030" y="17843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879840" y="17716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9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882380" y="17589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8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8619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91135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60">
                <a:moveTo>
                  <a:pt x="0" y="0"/>
                </a:moveTo>
                <a:lnTo>
                  <a:pt x="46583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189864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188595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380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186054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>
                <a:moveTo>
                  <a:pt x="0" y="0"/>
                </a:moveTo>
                <a:lnTo>
                  <a:pt x="46380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184785"/>
            <a:ext cx="4632960" cy="0"/>
          </a:xfrm>
          <a:custGeom>
            <a:avLst/>
            <a:gdLst/>
            <a:ahLst/>
            <a:cxnLst/>
            <a:rect l="l" t="t" r="r" b="b"/>
            <a:pathLst>
              <a:path w="4632960">
                <a:moveTo>
                  <a:pt x="0" y="0"/>
                </a:moveTo>
                <a:lnTo>
                  <a:pt x="463296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183514"/>
            <a:ext cx="4627880" cy="0"/>
          </a:xfrm>
          <a:custGeom>
            <a:avLst/>
            <a:gdLst/>
            <a:ahLst/>
            <a:cxnLst/>
            <a:rect l="l" t="t" r="r" b="b"/>
            <a:pathLst>
              <a:path w="4627880">
                <a:moveTo>
                  <a:pt x="0" y="0"/>
                </a:moveTo>
                <a:lnTo>
                  <a:pt x="462788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41740" y="19113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45550" y="18986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848090" y="18859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909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51900" y="186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55709" y="186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8250" y="1847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62059" y="18351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88840" y="1993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198754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97485"/>
            <a:ext cx="4683760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76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196214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194945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63440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192404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17609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821419" y="19875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823959" y="1974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827769" y="19621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31580" y="19494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34119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37930" y="19240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8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10184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8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208915"/>
            <a:ext cx="4730750" cy="0"/>
          </a:xfrm>
          <a:custGeom>
            <a:avLst/>
            <a:gdLst/>
            <a:ahLst/>
            <a:cxnLst/>
            <a:rect l="l" t="t" r="r" b="b"/>
            <a:pathLst>
              <a:path w="4730750">
                <a:moveTo>
                  <a:pt x="0" y="0"/>
                </a:moveTo>
                <a:lnTo>
                  <a:pt x="47307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207645"/>
            <a:ext cx="4725670" cy="0"/>
          </a:xfrm>
          <a:custGeom>
            <a:avLst/>
            <a:gdLst/>
            <a:ahLst/>
            <a:cxnLst/>
            <a:rect l="l" t="t" r="r" b="b"/>
            <a:pathLst>
              <a:path w="4725670">
                <a:moveTo>
                  <a:pt x="0" y="0"/>
                </a:moveTo>
                <a:lnTo>
                  <a:pt x="47256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5509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205104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10">
                <a:moveTo>
                  <a:pt x="0" y="0"/>
                </a:moveTo>
                <a:lnTo>
                  <a:pt x="471551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203834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202564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53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201295"/>
            <a:ext cx="4700270" cy="0"/>
          </a:xfrm>
          <a:custGeom>
            <a:avLst/>
            <a:gdLst/>
            <a:ahLst/>
            <a:cxnLst/>
            <a:rect l="l" t="t" r="r" b="b"/>
            <a:pathLst>
              <a:path w="4700270">
                <a:moveTo>
                  <a:pt x="0" y="0"/>
                </a:moveTo>
                <a:lnTo>
                  <a:pt x="470027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89669" y="21018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93480" y="20891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797290" y="2076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801100" y="2057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3640" y="20510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35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807450" y="20383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811259" y="2025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13800" y="20129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9" y="0"/>
                </a:lnTo>
              </a:path>
            </a:pathLst>
          </a:custGeom>
          <a:ln w="3175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6630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217804"/>
            <a:ext cx="4766310" cy="0"/>
          </a:xfrm>
          <a:custGeom>
            <a:avLst/>
            <a:gdLst/>
            <a:ahLst/>
            <a:cxnLst/>
            <a:rect l="l" t="t" r="r" b="b"/>
            <a:pathLst>
              <a:path w="4766310">
                <a:moveTo>
                  <a:pt x="0" y="0"/>
                </a:moveTo>
                <a:lnTo>
                  <a:pt x="47663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216534"/>
            <a:ext cx="4761230" cy="0"/>
          </a:xfrm>
          <a:custGeom>
            <a:avLst/>
            <a:gdLst/>
            <a:ahLst/>
            <a:cxnLst/>
            <a:rect l="l" t="t" r="r" b="b"/>
            <a:pathLst>
              <a:path w="4761230">
                <a:moveTo>
                  <a:pt x="0" y="0"/>
                </a:moveTo>
                <a:lnTo>
                  <a:pt x="476123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215265"/>
            <a:ext cx="4756150" cy="0"/>
          </a:xfrm>
          <a:custGeom>
            <a:avLst/>
            <a:gdLst/>
            <a:ahLst/>
            <a:cxnLst/>
            <a:rect l="l" t="t" r="r" b="b"/>
            <a:pathLst>
              <a:path w="4756150">
                <a:moveTo>
                  <a:pt x="0" y="0"/>
                </a:moveTo>
                <a:lnTo>
                  <a:pt x="47561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213995"/>
            <a:ext cx="4751070" cy="0"/>
          </a:xfrm>
          <a:custGeom>
            <a:avLst/>
            <a:gdLst/>
            <a:ahLst/>
            <a:cxnLst/>
            <a:rect l="l" t="t" r="r" b="b"/>
            <a:pathLst>
              <a:path w="4751070">
                <a:moveTo>
                  <a:pt x="0" y="0"/>
                </a:moveTo>
                <a:lnTo>
                  <a:pt x="47510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409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211454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10">
                <a:moveTo>
                  <a:pt x="0" y="0"/>
                </a:moveTo>
                <a:lnTo>
                  <a:pt x="474091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66809" y="21844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0"/>
                </a:moveTo>
                <a:lnTo>
                  <a:pt x="0" y="0"/>
                </a:lnTo>
                <a:lnTo>
                  <a:pt x="0" y="1270"/>
                </a:lnTo>
                <a:lnTo>
                  <a:pt x="254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769350" y="21780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773159" y="21653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776969" y="2152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7029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79509" y="21399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83319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87130" y="21145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870" y="0"/>
                </a:lnTo>
              </a:path>
            </a:pathLst>
          </a:custGeom>
          <a:ln w="3175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22796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226695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9297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224154"/>
            <a:ext cx="4792980" cy="0"/>
          </a:xfrm>
          <a:custGeom>
            <a:avLst/>
            <a:gdLst/>
            <a:ahLst/>
            <a:cxnLst/>
            <a:rect l="l" t="t" r="r" b="b"/>
            <a:pathLst>
              <a:path w="4792980">
                <a:moveTo>
                  <a:pt x="0" y="0"/>
                </a:moveTo>
                <a:lnTo>
                  <a:pt x="479298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222884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221615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5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220345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47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740140" y="22796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743950" y="2266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47759" y="224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1569" y="224154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5380" y="22288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60459" y="22161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63000" y="220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3175">
            <a:solidFill>
              <a:srgbClr val="009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236854"/>
            <a:ext cx="4843780" cy="0"/>
          </a:xfrm>
          <a:custGeom>
            <a:avLst/>
            <a:gdLst/>
            <a:ahLst/>
            <a:cxnLst/>
            <a:rect l="l" t="t" r="r" b="b"/>
            <a:pathLst>
              <a:path w="4843780">
                <a:moveTo>
                  <a:pt x="0" y="0"/>
                </a:moveTo>
                <a:lnTo>
                  <a:pt x="48437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235584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7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234315"/>
            <a:ext cx="4833620" cy="0"/>
          </a:xfrm>
          <a:custGeom>
            <a:avLst/>
            <a:gdLst/>
            <a:ahLst/>
            <a:cxnLst/>
            <a:rect l="l" t="t" r="r" b="b"/>
            <a:pathLst>
              <a:path w="4833620">
                <a:moveTo>
                  <a:pt x="0" y="0"/>
                </a:moveTo>
                <a:lnTo>
                  <a:pt x="483362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233045"/>
            <a:ext cx="4828540" cy="0"/>
          </a:xfrm>
          <a:custGeom>
            <a:avLst/>
            <a:gdLst/>
            <a:ahLst/>
            <a:cxnLst/>
            <a:rect l="l" t="t" r="r" b="b"/>
            <a:pathLst>
              <a:path w="4828540">
                <a:moveTo>
                  <a:pt x="0" y="0"/>
                </a:moveTo>
                <a:lnTo>
                  <a:pt x="48285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18379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2305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>
                <a:moveTo>
                  <a:pt x="0" y="0"/>
                </a:moveTo>
                <a:lnTo>
                  <a:pt x="481838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229234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12200" y="23685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16009" y="235584"/>
            <a:ext cx="427990" cy="0"/>
          </a:xfrm>
          <a:custGeom>
            <a:avLst/>
            <a:gdLst/>
            <a:ahLst/>
            <a:cxnLst/>
            <a:rect l="l" t="t" r="r" b="b"/>
            <a:pathLst>
              <a:path w="427990">
                <a:moveTo>
                  <a:pt x="0" y="0"/>
                </a:moveTo>
                <a:lnTo>
                  <a:pt x="42799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719819" y="23431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23630" y="23304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727440" y="2311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1250" y="23050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735059" y="2292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245745"/>
            <a:ext cx="4879340" cy="0"/>
          </a:xfrm>
          <a:custGeom>
            <a:avLst/>
            <a:gdLst/>
            <a:ahLst/>
            <a:cxnLst/>
            <a:rect l="l" t="t" r="r" b="b"/>
            <a:pathLst>
              <a:path w="4879340">
                <a:moveTo>
                  <a:pt x="0" y="0"/>
                </a:moveTo>
                <a:lnTo>
                  <a:pt x="48793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9179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243204"/>
            <a:ext cx="4869180" cy="0"/>
          </a:xfrm>
          <a:custGeom>
            <a:avLst/>
            <a:gdLst/>
            <a:ahLst/>
            <a:cxnLst/>
            <a:rect l="l" t="t" r="r" b="b"/>
            <a:pathLst>
              <a:path w="4869180">
                <a:moveTo>
                  <a:pt x="0" y="0"/>
                </a:moveTo>
                <a:lnTo>
                  <a:pt x="486918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241934"/>
            <a:ext cx="4864100" cy="0"/>
          </a:xfrm>
          <a:custGeom>
            <a:avLst/>
            <a:gdLst/>
            <a:ahLst/>
            <a:cxnLst/>
            <a:rect l="l" t="t" r="r" b="b"/>
            <a:pathLst>
              <a:path w="4864100">
                <a:moveTo>
                  <a:pt x="0" y="0"/>
                </a:moveTo>
                <a:lnTo>
                  <a:pt x="486410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240665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239395"/>
            <a:ext cx="4853940" cy="0"/>
          </a:xfrm>
          <a:custGeom>
            <a:avLst/>
            <a:gdLst/>
            <a:ahLst/>
            <a:cxnLst/>
            <a:rect l="l" t="t" r="r" b="b"/>
            <a:pathLst>
              <a:path w="4853940">
                <a:moveTo>
                  <a:pt x="0" y="0"/>
                </a:moveTo>
                <a:lnTo>
                  <a:pt x="48539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3779" y="2374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84259" y="245745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9340" y="2438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93150" y="243204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96959" y="24193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704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700769" y="2406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704580" y="23939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708390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255904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2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254634"/>
            <a:ext cx="4916170" cy="0"/>
          </a:xfrm>
          <a:custGeom>
            <a:avLst/>
            <a:gdLst/>
            <a:ahLst/>
            <a:cxnLst/>
            <a:rect l="l" t="t" r="r" b="b"/>
            <a:pathLst>
              <a:path w="4916170">
                <a:moveTo>
                  <a:pt x="0" y="0"/>
                </a:moveTo>
                <a:lnTo>
                  <a:pt x="4916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253365"/>
            <a:ext cx="4911090" cy="0"/>
          </a:xfrm>
          <a:custGeom>
            <a:avLst/>
            <a:gdLst/>
            <a:ahLst/>
            <a:cxnLst/>
            <a:rect l="l" t="t" r="r" b="b"/>
            <a:pathLst>
              <a:path w="4911090">
                <a:moveTo>
                  <a:pt x="0" y="0"/>
                </a:moveTo>
                <a:lnTo>
                  <a:pt x="49110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252095"/>
            <a:ext cx="4906010" cy="0"/>
          </a:xfrm>
          <a:custGeom>
            <a:avLst/>
            <a:gdLst/>
            <a:ahLst/>
            <a:cxnLst/>
            <a:rect l="l" t="t" r="r" b="b"/>
            <a:pathLst>
              <a:path w="4906010">
                <a:moveTo>
                  <a:pt x="0" y="0"/>
                </a:moveTo>
                <a:lnTo>
                  <a:pt x="490601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58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24955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0" y="0"/>
                </a:moveTo>
                <a:lnTo>
                  <a:pt x="48958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248284"/>
            <a:ext cx="4890770" cy="0"/>
          </a:xfrm>
          <a:custGeom>
            <a:avLst/>
            <a:gdLst/>
            <a:ahLst/>
            <a:cxnLst/>
            <a:rect l="l" t="t" r="r" b="b"/>
            <a:pathLst>
              <a:path w="4890770">
                <a:moveTo>
                  <a:pt x="0" y="0"/>
                </a:moveTo>
                <a:lnTo>
                  <a:pt x="48907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247015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>
                <a:moveTo>
                  <a:pt x="0" y="0"/>
                </a:moveTo>
                <a:lnTo>
                  <a:pt x="48844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53780" y="25590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57590" y="254634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61400" y="25336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65209" y="25209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69019" y="2501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72830" y="24955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76640" y="248284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0450" y="24701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9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264795"/>
            <a:ext cx="4956810" cy="0"/>
          </a:xfrm>
          <a:custGeom>
            <a:avLst/>
            <a:gdLst/>
            <a:ahLst/>
            <a:cxnLst/>
            <a:rect l="l" t="t" r="r" b="b"/>
            <a:pathLst>
              <a:path w="4956810">
                <a:moveTo>
                  <a:pt x="0" y="0"/>
                </a:moveTo>
                <a:lnTo>
                  <a:pt x="49568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665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262254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260984"/>
            <a:ext cx="4941570" cy="0"/>
          </a:xfrm>
          <a:custGeom>
            <a:avLst/>
            <a:gdLst/>
            <a:ahLst/>
            <a:cxnLst/>
            <a:rect l="l" t="t" r="r" b="b"/>
            <a:pathLst>
              <a:path w="4941570">
                <a:moveTo>
                  <a:pt x="0" y="0"/>
                </a:moveTo>
                <a:lnTo>
                  <a:pt x="494157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259715"/>
            <a:ext cx="4936490" cy="0"/>
          </a:xfrm>
          <a:custGeom>
            <a:avLst/>
            <a:gdLst/>
            <a:ahLst/>
            <a:cxnLst/>
            <a:rect l="l" t="t" r="r" b="b"/>
            <a:pathLst>
              <a:path w="4936490">
                <a:moveTo>
                  <a:pt x="0" y="0"/>
                </a:moveTo>
                <a:lnTo>
                  <a:pt x="493649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258445"/>
            <a:ext cx="4931410" cy="0"/>
          </a:xfrm>
          <a:custGeom>
            <a:avLst/>
            <a:gdLst/>
            <a:ahLst/>
            <a:cxnLst/>
            <a:rect l="l" t="t" r="r" b="b"/>
            <a:pathLst>
              <a:path w="4931410">
                <a:moveTo>
                  <a:pt x="0" y="0"/>
                </a:moveTo>
                <a:lnTo>
                  <a:pt x="493141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21250" y="2565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25840" y="26479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29650" y="2628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33459" y="26225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38540" y="2609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42350" y="25971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46159" y="258445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96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273684"/>
            <a:ext cx="4993640" cy="0"/>
          </a:xfrm>
          <a:custGeom>
            <a:avLst/>
            <a:gdLst/>
            <a:ahLst/>
            <a:cxnLst/>
            <a:rect l="l" t="t" r="r" b="b"/>
            <a:pathLst>
              <a:path w="4993640">
                <a:moveTo>
                  <a:pt x="0" y="0"/>
                </a:moveTo>
                <a:lnTo>
                  <a:pt x="499364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272415"/>
            <a:ext cx="4988560" cy="0"/>
          </a:xfrm>
          <a:custGeom>
            <a:avLst/>
            <a:gdLst/>
            <a:ahLst/>
            <a:cxnLst/>
            <a:rect l="l" t="t" r="r" b="b"/>
            <a:pathLst>
              <a:path w="4988560">
                <a:moveTo>
                  <a:pt x="0" y="0"/>
                </a:moveTo>
                <a:lnTo>
                  <a:pt x="498856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271145"/>
            <a:ext cx="4982210" cy="0"/>
          </a:xfrm>
          <a:custGeom>
            <a:avLst/>
            <a:gdLst/>
            <a:ahLst/>
            <a:cxnLst/>
            <a:rect l="l" t="t" r="r" b="b"/>
            <a:pathLst>
              <a:path w="4982210">
                <a:moveTo>
                  <a:pt x="0" y="0"/>
                </a:moveTo>
                <a:lnTo>
                  <a:pt x="498221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7205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268604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205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267334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>
                <a:moveTo>
                  <a:pt x="0" y="0"/>
                </a:moveTo>
                <a:lnTo>
                  <a:pt x="4966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266065"/>
            <a:ext cx="4961890" cy="0"/>
          </a:xfrm>
          <a:custGeom>
            <a:avLst/>
            <a:gdLst/>
            <a:ahLst/>
            <a:cxnLst/>
            <a:rect l="l" t="t" r="r" b="b"/>
            <a:pathLst>
              <a:path w="4961890">
                <a:moveTo>
                  <a:pt x="0" y="0"/>
                </a:moveTo>
                <a:lnTo>
                  <a:pt x="49618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599169" y="27368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602980" y="27241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06790" y="27114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0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1060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14409" y="268604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18219" y="267334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22030" y="266065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970" y="0"/>
                </a:lnTo>
              </a:path>
            </a:pathLst>
          </a:custGeom>
          <a:ln w="3175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412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281304"/>
            <a:ext cx="5024120" cy="0"/>
          </a:xfrm>
          <a:custGeom>
            <a:avLst/>
            <a:gdLst/>
            <a:ahLst/>
            <a:cxnLst/>
            <a:rect l="l" t="t" r="r" b="b"/>
            <a:pathLst>
              <a:path w="5024120">
                <a:moveTo>
                  <a:pt x="0" y="0"/>
                </a:moveTo>
                <a:lnTo>
                  <a:pt x="50241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280034"/>
            <a:ext cx="5019040" cy="0"/>
          </a:xfrm>
          <a:custGeom>
            <a:avLst/>
            <a:gdLst/>
            <a:ahLst/>
            <a:cxnLst/>
            <a:rect l="l" t="t" r="r" b="b"/>
            <a:pathLst>
              <a:path w="5019040">
                <a:moveTo>
                  <a:pt x="0" y="0"/>
                </a:moveTo>
                <a:lnTo>
                  <a:pt x="50190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278765"/>
            <a:ext cx="5013960" cy="0"/>
          </a:xfrm>
          <a:custGeom>
            <a:avLst/>
            <a:gdLst/>
            <a:ahLst/>
            <a:cxnLst/>
            <a:rect l="l" t="t" r="r" b="b"/>
            <a:pathLst>
              <a:path w="5013960">
                <a:moveTo>
                  <a:pt x="0" y="0"/>
                </a:moveTo>
                <a:lnTo>
                  <a:pt x="501396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277495"/>
            <a:ext cx="5008880" cy="0"/>
          </a:xfrm>
          <a:custGeom>
            <a:avLst/>
            <a:gdLst/>
            <a:ahLst/>
            <a:cxnLst/>
            <a:rect l="l" t="t" r="r" b="b"/>
            <a:pathLst>
              <a:path w="5008880">
                <a:moveTo>
                  <a:pt x="0" y="0"/>
                </a:moveTo>
                <a:lnTo>
                  <a:pt x="500888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98720" y="2755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274954"/>
            <a:ext cx="4998720" cy="0"/>
          </a:xfrm>
          <a:custGeom>
            <a:avLst/>
            <a:gdLst/>
            <a:ahLst/>
            <a:cxnLst/>
            <a:rect l="l" t="t" r="r" b="b"/>
            <a:pathLst>
              <a:path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571230" y="281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75040" y="28130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0" y="0"/>
                </a:moveTo>
                <a:lnTo>
                  <a:pt x="5689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78850" y="280034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82659" y="27876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587740" y="2774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>
                <a:moveTo>
                  <a:pt x="0" y="0"/>
                </a:moveTo>
                <a:lnTo>
                  <a:pt x="556259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59155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95359" y="2749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9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291465"/>
            <a:ext cx="5064760" cy="0"/>
          </a:xfrm>
          <a:custGeom>
            <a:avLst/>
            <a:gdLst/>
            <a:ahLst/>
            <a:cxnLst/>
            <a:rect l="l" t="t" r="r" b="b"/>
            <a:pathLst>
              <a:path w="5064760">
                <a:moveTo>
                  <a:pt x="0" y="0"/>
                </a:moveTo>
                <a:lnTo>
                  <a:pt x="50647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290195"/>
            <a:ext cx="5059680" cy="0"/>
          </a:xfrm>
          <a:custGeom>
            <a:avLst/>
            <a:gdLst/>
            <a:ahLst/>
            <a:cxnLst/>
            <a:rect l="l" t="t" r="r" b="b"/>
            <a:pathLst>
              <a:path w="5059680">
                <a:moveTo>
                  <a:pt x="0" y="0"/>
                </a:moveTo>
                <a:lnTo>
                  <a:pt x="50596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952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28765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>
                <a:moveTo>
                  <a:pt x="0" y="0"/>
                </a:moveTo>
                <a:lnTo>
                  <a:pt x="504952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286384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285115"/>
            <a:ext cx="5039360" cy="0"/>
          </a:xfrm>
          <a:custGeom>
            <a:avLst/>
            <a:gdLst/>
            <a:ahLst/>
            <a:cxnLst/>
            <a:rect l="l" t="t" r="r" b="b"/>
            <a:pathLst>
              <a:path w="5039360">
                <a:moveTo>
                  <a:pt x="0" y="0"/>
                </a:moveTo>
                <a:lnTo>
                  <a:pt x="503936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283845"/>
            <a:ext cx="5034280" cy="0"/>
          </a:xfrm>
          <a:custGeom>
            <a:avLst/>
            <a:gdLst/>
            <a:ahLst/>
            <a:cxnLst/>
            <a:rect l="l" t="t" r="r" b="b"/>
            <a:pathLst>
              <a:path w="5034280">
                <a:moveTo>
                  <a:pt x="0" y="0"/>
                </a:moveTo>
                <a:lnTo>
                  <a:pt x="503428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44559" y="291465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44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48369" y="290195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55218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555990" y="28765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0" y="0"/>
                </a:moveTo>
                <a:lnTo>
                  <a:pt x="58800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59800" y="28638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63609" y="28511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67419" y="28384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3175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01590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300354"/>
            <a:ext cx="5101590" cy="0"/>
          </a:xfrm>
          <a:custGeom>
            <a:avLst/>
            <a:gdLst/>
            <a:ahLst/>
            <a:cxnLst/>
            <a:rect l="l" t="t" r="r" b="b"/>
            <a:pathLst>
              <a:path w="5101590">
                <a:moveTo>
                  <a:pt x="0" y="0"/>
                </a:moveTo>
                <a:lnTo>
                  <a:pt x="510159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299084"/>
            <a:ext cx="5096510" cy="0"/>
          </a:xfrm>
          <a:custGeom>
            <a:avLst/>
            <a:gdLst/>
            <a:ahLst/>
            <a:cxnLst/>
            <a:rect l="l" t="t" r="r" b="b"/>
            <a:pathLst>
              <a:path w="5096510">
                <a:moveTo>
                  <a:pt x="0" y="0"/>
                </a:moveTo>
                <a:lnTo>
                  <a:pt x="509651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297815"/>
            <a:ext cx="5091430" cy="0"/>
          </a:xfrm>
          <a:custGeom>
            <a:avLst/>
            <a:gdLst/>
            <a:ahLst/>
            <a:cxnLst/>
            <a:rect l="l" t="t" r="r" b="b"/>
            <a:pathLst>
              <a:path w="5091430">
                <a:moveTo>
                  <a:pt x="0" y="0"/>
                </a:moveTo>
                <a:lnTo>
                  <a:pt x="509143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296545"/>
            <a:ext cx="5086350" cy="0"/>
          </a:xfrm>
          <a:custGeom>
            <a:avLst/>
            <a:gdLst/>
            <a:ahLst/>
            <a:cxnLst/>
            <a:rect l="l" t="t" r="r" b="b"/>
            <a:pathLst>
              <a:path w="5086350">
                <a:moveTo>
                  <a:pt x="0" y="0"/>
                </a:moveTo>
                <a:lnTo>
                  <a:pt x="50863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7492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294004"/>
            <a:ext cx="5074920" cy="0"/>
          </a:xfrm>
          <a:custGeom>
            <a:avLst/>
            <a:gdLst/>
            <a:ahLst/>
            <a:cxnLst/>
            <a:rect l="l" t="t" r="r" b="b"/>
            <a:pathLst>
              <a:path w="5074920">
                <a:moveTo>
                  <a:pt x="0" y="0"/>
                </a:moveTo>
                <a:lnTo>
                  <a:pt x="507492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292734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84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2809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16619" y="300354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37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20430" y="2990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57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24240" y="297815"/>
            <a:ext cx="619760" cy="0"/>
          </a:xfrm>
          <a:custGeom>
            <a:avLst/>
            <a:gdLst/>
            <a:ahLst/>
            <a:cxnLst/>
            <a:rect l="l" t="t" r="r" b="b"/>
            <a:pathLst>
              <a:path w="619759">
                <a:moveTo>
                  <a:pt x="0" y="0"/>
                </a:moveTo>
                <a:lnTo>
                  <a:pt x="6197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28050" y="29654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3185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36940" y="294004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59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40750" y="292734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99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310515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>
                <a:moveTo>
                  <a:pt x="0" y="0"/>
                </a:moveTo>
                <a:lnTo>
                  <a:pt x="51422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309245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>
                <a:moveTo>
                  <a:pt x="0" y="0"/>
                </a:moveTo>
                <a:lnTo>
                  <a:pt x="51371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2699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306704"/>
            <a:ext cx="5126990" cy="0"/>
          </a:xfrm>
          <a:custGeom>
            <a:avLst/>
            <a:gdLst/>
            <a:ahLst/>
            <a:cxnLst/>
            <a:rect l="l" t="t" r="r" b="b"/>
            <a:pathLst>
              <a:path w="5126990">
                <a:moveTo>
                  <a:pt x="0" y="0"/>
                </a:moveTo>
                <a:lnTo>
                  <a:pt x="51269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305434"/>
            <a:ext cx="5121910" cy="0"/>
          </a:xfrm>
          <a:custGeom>
            <a:avLst/>
            <a:gdLst/>
            <a:ahLst/>
            <a:cxnLst/>
            <a:rect l="l" t="t" r="r" b="b"/>
            <a:pathLst>
              <a:path w="5121910">
                <a:moveTo>
                  <a:pt x="0" y="0"/>
                </a:moveTo>
                <a:lnTo>
                  <a:pt x="512191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04165"/>
            <a:ext cx="5116830" cy="0"/>
          </a:xfrm>
          <a:custGeom>
            <a:avLst/>
            <a:gdLst/>
            <a:ahLst/>
            <a:cxnLst/>
            <a:rect l="l" t="t" r="r" b="b"/>
            <a:pathLst>
              <a:path w="5116830">
                <a:moveTo>
                  <a:pt x="0" y="0"/>
                </a:moveTo>
                <a:lnTo>
                  <a:pt x="511683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302895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482330" y="31051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487409" y="30924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1219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496300" y="30670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00109" y="30543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6459" y="30416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09000" y="30289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999" y="0"/>
                </a:lnTo>
              </a:path>
            </a:pathLst>
          </a:custGeom>
          <a:ln w="3175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319404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50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31813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316865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60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315595"/>
            <a:ext cx="2294890" cy="0"/>
          </a:xfrm>
          <a:custGeom>
            <a:avLst/>
            <a:gdLst/>
            <a:ahLst/>
            <a:cxnLst/>
            <a:rect l="l" t="t" r="r" b="b"/>
            <a:pathLst>
              <a:path w="2294890">
                <a:moveTo>
                  <a:pt x="0" y="0"/>
                </a:moveTo>
                <a:lnTo>
                  <a:pt x="229489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70529" y="319404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51479" y="31813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3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31160" y="316865"/>
            <a:ext cx="2236470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646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12110" y="31559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317750" y="3136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313054"/>
            <a:ext cx="2340610" cy="0"/>
          </a:xfrm>
          <a:custGeom>
            <a:avLst/>
            <a:gdLst/>
            <a:ahLst/>
            <a:cxnLst/>
            <a:rect l="l" t="t" r="r" b="b"/>
            <a:pathLst>
              <a:path w="2340610">
                <a:moveTo>
                  <a:pt x="0" y="0"/>
                </a:moveTo>
                <a:lnTo>
                  <a:pt x="23406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3117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2739" y="3136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872739" y="31305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52390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853689" y="311784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51850" y="31940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55659" y="31813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460740" y="316865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2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64550" y="31559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469630" y="3136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73440" y="31305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78519" y="311784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479" y="0"/>
                </a:lnTo>
              </a:path>
            </a:pathLst>
          </a:custGeom>
          <a:ln w="3175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28295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10">
                <a:moveTo>
                  <a:pt x="0" y="0"/>
                </a:moveTo>
                <a:lnTo>
                  <a:pt x="20612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85339" y="32639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25754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8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24484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23215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519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2194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200910" y="32004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0" y="0"/>
                </a:lnTo>
                <a:lnTo>
                  <a:pt x="0" y="1270"/>
                </a:lnTo>
                <a:lnTo>
                  <a:pt x="24129" y="1270"/>
                </a:lnTo>
                <a:lnTo>
                  <a:pt x="2412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20100" y="328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390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428990" y="32575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432800" y="324484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37880" y="323215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42959" y="321945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4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4676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107689" y="328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3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68320" y="3263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68320" y="325754"/>
            <a:ext cx="2136140" cy="0"/>
          </a:xfrm>
          <a:custGeom>
            <a:avLst/>
            <a:gdLst/>
            <a:ahLst/>
            <a:cxnLst/>
            <a:rect l="l" t="t" r="r" b="b"/>
            <a:pathLst>
              <a:path w="2136140">
                <a:moveTo>
                  <a:pt x="0" y="0"/>
                </a:moveTo>
                <a:lnTo>
                  <a:pt x="2136139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04459" y="3263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49270" y="324484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5011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28950" y="323215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5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09900" y="321945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3175">
            <a:solidFill>
              <a:srgbClr val="009B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70529" y="3200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177790" y="3200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0" y="338454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0" y="33718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0" y="33591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30">
                <a:moveTo>
                  <a:pt x="0" y="0"/>
                </a:moveTo>
                <a:lnTo>
                  <a:pt x="192913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0" y="33464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968500" y="332740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60" h="1270">
                <a:moveTo>
                  <a:pt x="0" y="1270"/>
                </a:moveTo>
                <a:lnTo>
                  <a:pt x="22860" y="1270"/>
                </a:lnTo>
                <a:lnTo>
                  <a:pt x="228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0" y="33210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0" y="330834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32956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63900" y="338454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13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43579" y="3371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9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24529" y="335915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05479" y="334645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4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66110" y="33274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70"/>
                </a:moveTo>
                <a:lnTo>
                  <a:pt x="19050" y="1270"/>
                </a:lnTo>
                <a:lnTo>
                  <a:pt x="190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66110" y="33210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75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98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45789" y="330834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98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26739" y="329565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>
                <a:moveTo>
                  <a:pt x="0" y="0"/>
                </a:moveTo>
                <a:lnTo>
                  <a:pt x="209296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84540" y="3384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388350" y="33718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93430" y="335915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397240" y="33464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402319" y="332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06130" y="332104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7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11209" y="3308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415019" y="329565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979" y="0"/>
                </a:lnTo>
              </a:path>
            </a:pathLst>
          </a:custGeom>
          <a:ln w="3175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0" y="34734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39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59279" y="34544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0" y="34480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0" y="34353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706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0" y="34226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0" y="340995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02460" y="3390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889" y="0"/>
                </a:moveTo>
                <a:lnTo>
                  <a:pt x="0" y="0"/>
                </a:lnTo>
                <a:lnTo>
                  <a:pt x="0" y="1270"/>
                </a:lnTo>
                <a:lnTo>
                  <a:pt x="8889" y="1270"/>
                </a:lnTo>
                <a:lnTo>
                  <a:pt x="888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388359" y="347345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6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361690" y="34544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270"/>
                </a:moveTo>
                <a:lnTo>
                  <a:pt x="10160" y="1270"/>
                </a:lnTo>
                <a:lnTo>
                  <a:pt x="101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361690" y="344804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1929" y="3454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41370" y="34353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22320" y="342265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81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303270" y="340995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63900" y="3390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2552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7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352790" y="34734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35786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70"/>
                </a:lnTo>
                <a:lnTo>
                  <a:pt x="380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11351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09" y="1270"/>
                </a:lnTo>
                <a:lnTo>
                  <a:pt x="380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361680" y="344804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366759" y="343534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70569" y="34226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75650" y="340995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840" y="0"/>
                </a:lnTo>
              </a:path>
            </a:pathLst>
          </a:custGeom>
          <a:ln w="3175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79459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131300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356234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30">
                <a:moveTo>
                  <a:pt x="0" y="0"/>
                </a:moveTo>
                <a:lnTo>
                  <a:pt x="178943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35496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0" y="353695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80721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16100" y="3517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1270"/>
                </a:moveTo>
                <a:lnTo>
                  <a:pt x="8889" y="1270"/>
                </a:lnTo>
                <a:lnTo>
                  <a:pt x="88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0" y="351154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0" y="34988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80">
                <a:moveTo>
                  <a:pt x="0" y="0"/>
                </a:moveTo>
                <a:lnTo>
                  <a:pt x="183388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0" y="34861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0909" y="356234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6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9479" y="35496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325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46779" y="35369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23920" y="3517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23920" y="351154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6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13679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49" y="0"/>
                </a:moveTo>
                <a:lnTo>
                  <a:pt x="0" y="0"/>
                </a:lnTo>
                <a:lnTo>
                  <a:pt x="0" y="1270"/>
                </a:lnTo>
                <a:lnTo>
                  <a:pt x="6349" y="1270"/>
                </a:lnTo>
                <a:lnTo>
                  <a:pt x="6349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12490" y="349884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>
                <a:moveTo>
                  <a:pt x="0" y="0"/>
                </a:moveTo>
                <a:lnTo>
                  <a:pt x="189483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01059" y="348615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1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322309" y="35623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6119" y="35496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31200" y="3536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72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35009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0" y="3517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340090" y="35115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43900" y="34988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459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348980" y="3486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9E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3651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0" y="36385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60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0" y="362584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2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0" y="361315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360045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0" y="35877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9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357504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5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552190" y="36512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39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540759" y="36385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1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29329" y="362584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517900" y="361315"/>
            <a:ext cx="1846580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505200" y="360045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92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93770" y="358775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1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82340" y="357504"/>
            <a:ext cx="1863089" cy="0"/>
          </a:xfrm>
          <a:custGeom>
            <a:avLst/>
            <a:gdLst/>
            <a:ahLst/>
            <a:cxnLst/>
            <a:rect l="l" t="t" r="r" b="b"/>
            <a:pathLst>
              <a:path w="1863089">
                <a:moveTo>
                  <a:pt x="0" y="0"/>
                </a:moveTo>
                <a:lnTo>
                  <a:pt x="186308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90559" y="3651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295640" y="36385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299450" y="362584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707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304530" y="36131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08340" y="36004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313419" y="358775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317230" y="35750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54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0" y="37401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0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0" y="372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37147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0" y="370204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41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36893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367665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0" y="366395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80">
                <a:moveTo>
                  <a:pt x="0" y="0"/>
                </a:moveTo>
                <a:lnTo>
                  <a:pt x="171958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634740" y="374015"/>
            <a:ext cx="1791970" cy="0"/>
          </a:xfrm>
          <a:custGeom>
            <a:avLst/>
            <a:gdLst/>
            <a:ahLst/>
            <a:cxnLst/>
            <a:rect l="l" t="t" r="r" b="b"/>
            <a:pathLst>
              <a:path w="1791970">
                <a:moveTo>
                  <a:pt x="0" y="0"/>
                </a:moveTo>
                <a:lnTo>
                  <a:pt x="179196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623309" y="372745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610609" y="37147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40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599179" y="37020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587750" y="368934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76320" y="367665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63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563620" y="366395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989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258809" y="37401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263890" y="37274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267700" y="3714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272780" y="3702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276590" y="3689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281669" y="3676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285480" y="36639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0" y="384175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65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0" y="38290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0" y="381634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0" y="380365"/>
            <a:ext cx="1624330" cy="0"/>
          </a:xfrm>
          <a:custGeom>
            <a:avLst/>
            <a:gdLst/>
            <a:ahLst/>
            <a:cxnLst/>
            <a:rect l="l" t="t" r="r" b="b"/>
            <a:pathLst>
              <a:path w="1624330">
                <a:moveTo>
                  <a:pt x="0" y="0"/>
                </a:moveTo>
                <a:lnTo>
                  <a:pt x="16243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0" y="379095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0" y="37782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0" y="376554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30">
                <a:moveTo>
                  <a:pt x="0" y="0"/>
                </a:moveTo>
                <a:lnTo>
                  <a:pt x="164973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0" y="375284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2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27450" y="38417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60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16020" y="382904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513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4590" y="3816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93159" y="38036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81729" y="379095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37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69029" y="377825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7672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57600" y="376554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10">
                <a:moveTo>
                  <a:pt x="0" y="0"/>
                </a:moveTo>
                <a:lnTo>
                  <a:pt x="178181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46170" y="375284"/>
            <a:ext cx="1786889" cy="0"/>
          </a:xfrm>
          <a:custGeom>
            <a:avLst/>
            <a:gdLst/>
            <a:ahLst/>
            <a:cxnLst/>
            <a:rect l="l" t="t" r="r" b="b"/>
            <a:pathLst>
              <a:path w="1786889">
                <a:moveTo>
                  <a:pt x="0" y="0"/>
                </a:moveTo>
                <a:lnTo>
                  <a:pt x="1786889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223250" y="38417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228330" y="38290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232140" y="38163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237219" y="38036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241030" y="37909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246109" y="377825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249919" y="37655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255000" y="37528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A1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0" y="393065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80">
                <a:moveTo>
                  <a:pt x="0" y="0"/>
                </a:moveTo>
                <a:lnTo>
                  <a:pt x="154178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0" y="391795"/>
            <a:ext cx="1546860" cy="0"/>
          </a:xfrm>
          <a:custGeom>
            <a:avLst/>
            <a:gdLst/>
            <a:ahLst/>
            <a:cxnLst/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0" y="39052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0" y="38925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0" y="3879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0" y="386715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0" y="385445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810000" y="39306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798570" y="39179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87140" y="3905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74440" y="38925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763009" y="387984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0" y="0"/>
                </a:moveTo>
                <a:lnTo>
                  <a:pt x="173355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751579" y="38671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0" y="0"/>
                </a:moveTo>
                <a:lnTo>
                  <a:pt x="17386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40150" y="38544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186419" y="39306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192769" y="3917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197850" y="39052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202930" y="38925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208009" y="38798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7342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13090" y="38671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2159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220709" y="38544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0" y="401954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0" y="40068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0" y="39941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0" y="398145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>
                <a:moveTo>
                  <a:pt x="0" y="0"/>
                </a:moveTo>
                <a:lnTo>
                  <a:pt x="152019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0" y="396875"/>
            <a:ext cx="1526540" cy="0"/>
          </a:xfrm>
          <a:custGeom>
            <a:avLst/>
            <a:gdLst/>
            <a:ahLst/>
            <a:cxnLst/>
            <a:rect l="l" t="t" r="r" b="b"/>
            <a:pathLst>
              <a:path w="1526540">
                <a:moveTo>
                  <a:pt x="0" y="0"/>
                </a:moveTo>
                <a:lnTo>
                  <a:pt x="15265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0" y="39560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0" y="39433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891279" y="401954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79850" y="400684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68420" y="399415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8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56990" y="39814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9036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45559" y="396875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832859" y="39560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821429" y="394334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149590" y="401954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154669" y="40068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61019" y="39941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7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166100" y="39814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171180" y="39687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176259" y="39560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181340" y="394334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A3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0" y="41084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0" y="40957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0" y="408305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0" y="407034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0" y="40576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0" y="40449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7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0" y="40322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87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73829" y="41084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7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62400" y="40957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949700" y="408305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46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38270" y="407034"/>
            <a:ext cx="1653539" cy="0"/>
          </a:xfrm>
          <a:custGeom>
            <a:avLst/>
            <a:gdLst/>
            <a:ahLst/>
            <a:cxnLst/>
            <a:rect l="l" t="t" r="r" b="b"/>
            <a:pathLst>
              <a:path w="1653539">
                <a:moveTo>
                  <a:pt x="0" y="0"/>
                </a:moveTo>
                <a:lnTo>
                  <a:pt x="16535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26840" y="405765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61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15409" y="404495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03979" y="403225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7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112759" y="410844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117840" y="40957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122919" y="4083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128000" y="407034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612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134350" y="40576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139430" y="404495"/>
            <a:ext cx="783590" cy="0"/>
          </a:xfrm>
          <a:custGeom>
            <a:avLst/>
            <a:gdLst/>
            <a:ahLst/>
            <a:cxnLst/>
            <a:rect l="l" t="t" r="r" b="b"/>
            <a:pathLst>
              <a:path w="783590">
                <a:moveTo>
                  <a:pt x="0" y="0"/>
                </a:moveTo>
                <a:lnTo>
                  <a:pt x="7835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144509" y="403225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32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0" y="419734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0" y="41846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0" y="417194"/>
            <a:ext cx="1441450" cy="0"/>
          </a:xfrm>
          <a:custGeom>
            <a:avLst/>
            <a:gdLst/>
            <a:ahLst/>
            <a:cxnLst/>
            <a:rect l="l" t="t" r="r" b="b"/>
            <a:pathLst>
              <a:path w="1441450">
                <a:moveTo>
                  <a:pt x="0" y="0"/>
                </a:moveTo>
                <a:lnTo>
                  <a:pt x="14414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0" y="41592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5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0" y="41465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0" y="413384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90">
                <a:moveTo>
                  <a:pt x="0" y="0"/>
                </a:moveTo>
                <a:lnTo>
                  <a:pt x="145669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0" y="41211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7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55109" y="419734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93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43679" y="418465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>
                <a:moveTo>
                  <a:pt x="0" y="0"/>
                </a:moveTo>
                <a:lnTo>
                  <a:pt x="160401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32250" y="417194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89">
                <a:moveTo>
                  <a:pt x="0" y="0"/>
                </a:moveTo>
                <a:lnTo>
                  <a:pt x="160908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20820" y="41592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09390" y="41465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996690" y="41338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985259" y="412115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8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075930" y="4197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081009" y="4184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086090" y="4171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8091169" y="415925"/>
            <a:ext cx="789940" cy="0"/>
          </a:xfrm>
          <a:custGeom>
            <a:avLst/>
            <a:gdLst/>
            <a:ahLst/>
            <a:cxnLst/>
            <a:rect l="l" t="t" r="r" b="b"/>
            <a:pathLst>
              <a:path w="789940">
                <a:moveTo>
                  <a:pt x="0" y="0"/>
                </a:moveTo>
                <a:lnTo>
                  <a:pt x="78994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8096250" y="414655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102600" y="41338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107680" y="41211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0" y="429894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810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0" y="428625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9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0" y="427355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0" y="42608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>
                <a:moveTo>
                  <a:pt x="0" y="0"/>
                </a:moveTo>
                <a:lnTo>
                  <a:pt x="14033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0" y="42481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0" y="4235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7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0" y="422275"/>
            <a:ext cx="1419860" cy="0"/>
          </a:xfrm>
          <a:custGeom>
            <a:avLst/>
            <a:gdLst/>
            <a:ahLst/>
            <a:cxnLst/>
            <a:rect l="l" t="t" r="r" b="b"/>
            <a:pathLst>
              <a:path w="1419860">
                <a:moveTo>
                  <a:pt x="0" y="0"/>
                </a:moveTo>
                <a:lnTo>
                  <a:pt x="14198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0" y="421005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94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49090" y="42989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37659" y="428625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83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26229" y="42735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0" y="0"/>
                </a:moveTo>
                <a:lnTo>
                  <a:pt x="156591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13529" y="426084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60">
                <a:moveTo>
                  <a:pt x="0" y="0"/>
                </a:moveTo>
                <a:lnTo>
                  <a:pt x="157226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2100" y="424815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90670" y="423544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24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79240" y="42227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067809" y="42100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8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032750" y="42989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039100" y="42862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044180" y="42735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049259" y="42608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054340" y="4248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059419" y="423544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64500" y="42227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070850" y="42100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0" y="43878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128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0" y="437515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0" y="43624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40">
                <a:moveTo>
                  <a:pt x="0" y="0"/>
                </a:moveTo>
                <a:lnTo>
                  <a:pt x="136144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0" y="43497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5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0" y="43370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0" y="43243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0" y="4311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31640" y="438784"/>
            <a:ext cx="1522730" cy="0"/>
          </a:xfrm>
          <a:custGeom>
            <a:avLst/>
            <a:gdLst/>
            <a:ahLst/>
            <a:cxnLst/>
            <a:rect l="l" t="t" r="r" b="b"/>
            <a:pathLst>
              <a:path w="1522729">
                <a:moveTo>
                  <a:pt x="0" y="0"/>
                </a:moveTo>
                <a:lnTo>
                  <a:pt x="152273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8940" y="43751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81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7509" y="436244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96079" y="434975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54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4650" y="43370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3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71950" y="432434"/>
            <a:ext cx="1548130" cy="0"/>
          </a:xfrm>
          <a:custGeom>
            <a:avLst/>
            <a:gdLst/>
            <a:ahLst/>
            <a:cxnLst/>
            <a:rect l="l" t="t" r="r" b="b"/>
            <a:pathLst>
              <a:path w="1548129">
                <a:moveTo>
                  <a:pt x="0" y="0"/>
                </a:moveTo>
                <a:lnTo>
                  <a:pt x="1548129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0520" y="431165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>
                <a:moveTo>
                  <a:pt x="0" y="0"/>
                </a:moveTo>
                <a:lnTo>
                  <a:pt x="155067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995919" y="43878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001000" y="43751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007350" y="43624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012430" y="43497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017509" y="43370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022590" y="43243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027669" y="43116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5020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0" y="44767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0" y="44640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0" y="44513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0" y="4438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0" y="44259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7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0" y="44132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85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0" y="440055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>
                <a:moveTo>
                  <a:pt x="0" y="0"/>
                </a:moveTo>
                <a:lnTo>
                  <a:pt x="13449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12920" y="44767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01490" y="446405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33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90059" y="44513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277359" y="44386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1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265929" y="442594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30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54500" y="44132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511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43070" y="440055"/>
            <a:ext cx="1518920" cy="0"/>
          </a:xfrm>
          <a:custGeom>
            <a:avLst/>
            <a:gdLst/>
            <a:ahLst/>
            <a:cxnLst/>
            <a:rect l="l" t="t" r="r" b="b"/>
            <a:pathLst>
              <a:path w="1518920">
                <a:moveTo>
                  <a:pt x="0" y="0"/>
                </a:moveTo>
                <a:lnTo>
                  <a:pt x="151892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959090" y="4476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964169" y="4464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969250" y="44513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974330" y="44386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980680" y="442594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985759" y="44132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90840" y="440055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290" y="0"/>
                </a:lnTo>
              </a:path>
            </a:pathLst>
          </a:custGeom>
          <a:ln w="3175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0" y="456565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0" y="455294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30">
                <a:moveTo>
                  <a:pt x="0" y="0"/>
                </a:moveTo>
                <a:lnTo>
                  <a:pt x="128143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0" y="45402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5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0" y="452755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86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0" y="451484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94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0" y="450215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0" y="4489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95470" y="456565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82770" y="45529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1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71340" y="454025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2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59909" y="45275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479" y="451484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>
                <a:moveTo>
                  <a:pt x="0" y="0"/>
                </a:moveTo>
                <a:lnTo>
                  <a:pt x="148082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35779" y="45021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24350" y="448944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922259" y="45656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927340" y="45529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932419" y="45402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937500" y="452755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942580" y="45148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948930" y="45021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954009" y="4489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0" y="465455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95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0" y="4641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0" y="462915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8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0" y="461644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0" y="460375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40">
                <a:moveTo>
                  <a:pt x="0" y="0"/>
                </a:moveTo>
                <a:lnTo>
                  <a:pt x="12598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0" y="459105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90">
                <a:moveTo>
                  <a:pt x="0" y="0"/>
                </a:moveTo>
                <a:lnTo>
                  <a:pt x="12661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0" y="457834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27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476750" y="465455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465320" y="46418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9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53890" y="462915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71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41190" y="461644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429759" y="460375"/>
            <a:ext cx="1451610" cy="0"/>
          </a:xfrm>
          <a:custGeom>
            <a:avLst/>
            <a:gdLst/>
            <a:ahLst/>
            <a:cxnLst/>
            <a:rect l="l" t="t" r="r" b="b"/>
            <a:pathLst>
              <a:path w="1451610">
                <a:moveTo>
                  <a:pt x="0" y="0"/>
                </a:moveTo>
                <a:lnTo>
                  <a:pt x="145161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418329" y="4591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406900" y="457834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876540" y="4654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882890" y="46418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890509" y="46291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7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896859" y="46164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903209" y="46037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913369" y="45910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17180" y="4578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0" y="47561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80">
                <a:moveTo>
                  <a:pt x="0" y="0"/>
                </a:moveTo>
                <a:lnTo>
                  <a:pt x="119888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0" y="474344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0" y="473075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2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0" y="4718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0" y="470534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30">
                <a:moveTo>
                  <a:pt x="0" y="0"/>
                </a:moveTo>
                <a:lnTo>
                  <a:pt x="12179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0" y="469265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10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0" y="467994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80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0" y="46672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70729" y="475615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8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558029" y="474344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89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546600" y="47307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535170" y="471805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10">
                <a:moveTo>
                  <a:pt x="0" y="0"/>
                </a:moveTo>
                <a:lnTo>
                  <a:pt x="14135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523740" y="470534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512309" y="46926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3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499609" y="467994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621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488179" y="466725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3002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7821930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7828280" y="47434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7835900" y="47307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842250" y="47180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848600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856219" y="46926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407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862569" y="4679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870190" y="46672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10259" y="0"/>
                </a:lnTo>
              </a:path>
            </a:pathLst>
          </a:custGeom>
          <a:ln w="3175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0" y="484505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40">
                <a:moveTo>
                  <a:pt x="0" y="0"/>
                </a:moveTo>
                <a:lnTo>
                  <a:pt x="11709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0" y="483234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7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0" y="481965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60">
                <a:moveTo>
                  <a:pt x="0" y="0"/>
                </a:moveTo>
                <a:lnTo>
                  <a:pt x="11785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0" y="48069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>
                <a:moveTo>
                  <a:pt x="0" y="0"/>
                </a:moveTo>
                <a:lnTo>
                  <a:pt x="11823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0" y="479425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0" y="47815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0" y="4768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46929" y="48450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6770" y="483234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25340" y="481965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15179" y="48069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03750" y="47942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588509" y="478155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82159" y="476884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3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773669" y="48450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781290" y="483234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>
                <a:moveTo>
                  <a:pt x="0" y="0"/>
                </a:moveTo>
                <a:lnTo>
                  <a:pt x="829309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787640" y="48196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793990" y="48069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801609" y="479425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807959" y="478155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814309" y="476884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3175">
            <a:solidFill>
              <a:srgbClr val="00A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0" y="49339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0" y="49212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808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0" y="49085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0" y="48958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0" y="4883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>
                <a:moveTo>
                  <a:pt x="0" y="0"/>
                </a:moveTo>
                <a:lnTo>
                  <a:pt x="115951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0" y="487044"/>
            <a:ext cx="1163320" cy="0"/>
          </a:xfrm>
          <a:custGeom>
            <a:avLst/>
            <a:gdLst/>
            <a:ahLst/>
            <a:cxnLst/>
            <a:rect l="l" t="t" r="r" b="b"/>
            <a:pathLst>
              <a:path w="1163320">
                <a:moveTo>
                  <a:pt x="0" y="0"/>
                </a:moveTo>
                <a:lnTo>
                  <a:pt x="11633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0" y="485775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30">
                <a:moveTo>
                  <a:pt x="0" y="0"/>
                </a:moveTo>
                <a:lnTo>
                  <a:pt x="116713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3129" y="493394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12970" y="49212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50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1540" y="490855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91379" y="489584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79950" y="488315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69790" y="48704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78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58359" y="485775"/>
            <a:ext cx="1372870" cy="0"/>
          </a:xfrm>
          <a:custGeom>
            <a:avLst/>
            <a:gdLst/>
            <a:ahLst/>
            <a:cxnLst/>
            <a:rect l="l" t="t" r="r" b="b"/>
            <a:pathLst>
              <a:path w="1372870">
                <a:moveTo>
                  <a:pt x="0" y="0"/>
                </a:moveTo>
                <a:lnTo>
                  <a:pt x="137286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725409" y="49339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92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733030" y="49212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39380" y="4908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47000" y="48958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753350" y="48831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759700" y="487044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767319" y="4857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579" y="0"/>
                </a:lnTo>
              </a:path>
            </a:pathLst>
          </a:custGeom>
          <a:ln w="3175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0" y="50228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0" y="50101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0" y="499744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0" y="498475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0" y="49720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0" y="495934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53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0" y="49466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799329" y="50228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842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789170" y="501015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6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777740" y="499744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76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766309" y="49847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756150" y="497205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38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744720" y="495934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734559" y="494665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73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678419" y="50228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7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684769" y="501015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692390" y="499744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698740" y="498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>
                <a:moveTo>
                  <a:pt x="0" y="0"/>
                </a:moveTo>
                <a:lnTo>
                  <a:pt x="84074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705090" y="49720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47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712709" y="4959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719059" y="4946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AE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0" y="51244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5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0" y="51117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0" y="50990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0" y="50863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60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0" y="507365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0" y="506094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63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0" y="50482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0" y="503555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5690" y="51244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875529" y="51117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864100" y="509905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7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853940" y="50863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318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842509" y="507365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832350" y="506094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6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820920" y="50482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810759" y="503555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61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7623809" y="51244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7630159" y="51117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7636509" y="50990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629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7644130" y="50863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650480" y="5073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658100" y="5060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64450" y="50482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70800" y="503555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3175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0" y="521334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6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0" y="520065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0" y="518794"/>
            <a:ext cx="1064260" cy="0"/>
          </a:xfrm>
          <a:custGeom>
            <a:avLst/>
            <a:gdLst/>
            <a:ahLst/>
            <a:cxnLst/>
            <a:rect l="l" t="t" r="r" b="b"/>
            <a:pathLst>
              <a:path w="1064260">
                <a:moveTo>
                  <a:pt x="0" y="0"/>
                </a:moveTo>
                <a:lnTo>
                  <a:pt x="10642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0" y="517525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>
                <a:moveTo>
                  <a:pt x="0" y="0"/>
                </a:moveTo>
                <a:lnTo>
                  <a:pt x="106934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0" y="51625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0" y="514984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>
                <a:moveTo>
                  <a:pt x="0" y="0"/>
                </a:moveTo>
                <a:lnTo>
                  <a:pt x="107696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0" y="513715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961890" y="52133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951729" y="52006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940300" y="518794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930140" y="51752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918709" y="51625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908550" y="51498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897120" y="51371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10">
                <a:moveTo>
                  <a:pt x="0" y="0"/>
                </a:moveTo>
                <a:lnTo>
                  <a:pt x="131191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7567930" y="52133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578090" y="52006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79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592059" y="51879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595869" y="51752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709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603490" y="51625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609840" y="5149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7616190" y="513715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70" y="0"/>
                </a:lnTo>
              </a:path>
            </a:pathLst>
          </a:custGeom>
          <a:ln w="3175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0" y="530225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0" y="52895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>
                <a:moveTo>
                  <a:pt x="0" y="0"/>
                </a:moveTo>
                <a:lnTo>
                  <a:pt x="103378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0" y="527684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90">
                <a:moveTo>
                  <a:pt x="0" y="0"/>
                </a:moveTo>
                <a:lnTo>
                  <a:pt x="10375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0" y="526415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0" y="525144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21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0" y="52387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902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0" y="522605"/>
            <a:ext cx="1052830" cy="0"/>
          </a:xfrm>
          <a:custGeom>
            <a:avLst/>
            <a:gdLst/>
            <a:ahLst/>
            <a:cxnLst/>
            <a:rect l="l" t="t" r="r" b="b"/>
            <a:pathLst>
              <a:path w="1052830">
                <a:moveTo>
                  <a:pt x="0" y="0"/>
                </a:moveTo>
                <a:lnTo>
                  <a:pt x="105283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038090" y="5302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027929" y="528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016500" y="52768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005070" y="52641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94909" y="525144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936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83479" y="52387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73320" y="522605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498080" y="530225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80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508240" y="52895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517130" y="52768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527290" y="52641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13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537450" y="525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57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547609" y="52387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557769" y="52260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3175">
            <a:solidFill>
              <a:srgbClr val="00B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0" y="53911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0" y="53784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0" y="536575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0" y="535305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>
                <a:moveTo>
                  <a:pt x="0" y="0"/>
                </a:moveTo>
                <a:lnTo>
                  <a:pt x="101346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0" y="534034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0" y="532765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0" y="53149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114290" y="53911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3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102859" y="53784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92700" y="53657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081270" y="53530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071109" y="53403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059679" y="53276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049520" y="5314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426959" y="539115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437119" y="53784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47280" y="5365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57440" y="535305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3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467600" y="53403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509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477759" y="532765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70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487919" y="53149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620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0" y="548005"/>
            <a:ext cx="974090" cy="0"/>
          </a:xfrm>
          <a:custGeom>
            <a:avLst/>
            <a:gdLst/>
            <a:ahLst/>
            <a:cxnLst/>
            <a:rect l="l" t="t" r="r" b="b"/>
            <a:pathLst>
              <a:path w="974090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0" y="546734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9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0" y="54546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0" y="54419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>
                <a:moveTo>
                  <a:pt x="0" y="0"/>
                </a:moveTo>
                <a:lnTo>
                  <a:pt x="9855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0" y="54292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>
                <a:moveTo>
                  <a:pt x="0" y="0"/>
                </a:moveTo>
                <a:lnTo>
                  <a:pt x="98933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0" y="54165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41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0" y="54038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19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190490" y="54800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179059" y="54673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168900" y="54546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157470" y="544194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147309" y="54292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135879" y="54165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24450" y="54038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57109" y="54800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67269" y="54673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77430" y="54546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72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387590" y="544194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90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397750" y="542925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07909" y="541655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829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18069" y="540384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0" y="55816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0" y="556894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0" y="55562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>
                <a:moveTo>
                  <a:pt x="0" y="0"/>
                </a:moveTo>
                <a:lnTo>
                  <a:pt x="9499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0" y="55435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0" y="55308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0" y="551815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0" y="55054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69">
                <a:moveTo>
                  <a:pt x="0" y="0"/>
                </a:moveTo>
                <a:lnTo>
                  <a:pt x="96646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0" y="54927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8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276850" y="558165"/>
            <a:ext cx="1311910" cy="0"/>
          </a:xfrm>
          <a:custGeom>
            <a:avLst/>
            <a:gdLst/>
            <a:ahLst/>
            <a:cxnLst/>
            <a:rect l="l" t="t" r="r" b="b"/>
            <a:pathLst>
              <a:path w="1311909">
                <a:moveTo>
                  <a:pt x="0" y="0"/>
                </a:moveTo>
                <a:lnTo>
                  <a:pt x="131190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266690" y="556894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255259" y="555625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8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243829" y="55435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33670" y="55308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222240" y="55181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212079" y="550544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200650" y="549275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59">
                <a:moveTo>
                  <a:pt x="0" y="0"/>
                </a:moveTo>
                <a:lnTo>
                  <a:pt x="13055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277100" y="55816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287259" y="55689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297419" y="555625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50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307580" y="55435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7740" y="55308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95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327900" y="551815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>
                <a:moveTo>
                  <a:pt x="0" y="0"/>
                </a:moveTo>
                <a:lnTo>
                  <a:pt x="94742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38059" y="55054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346950" y="549275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2340" y="0"/>
                </a:lnTo>
              </a:path>
            </a:pathLst>
          </a:custGeom>
          <a:ln w="3175">
            <a:solidFill>
              <a:srgbClr val="00B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0" y="567055"/>
            <a:ext cx="915669" cy="0"/>
          </a:xfrm>
          <a:custGeom>
            <a:avLst/>
            <a:gdLst/>
            <a:ahLst/>
            <a:cxnLst/>
            <a:rect l="l" t="t" r="r" b="b"/>
            <a:pathLst>
              <a:path w="915669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0" y="565784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8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0" y="564515"/>
            <a:ext cx="923290" cy="0"/>
          </a:xfrm>
          <a:custGeom>
            <a:avLst/>
            <a:gdLst/>
            <a:ahLst/>
            <a:cxnLst/>
            <a:rect l="l" t="t" r="r" b="b"/>
            <a:pathLst>
              <a:path w="923290">
                <a:moveTo>
                  <a:pt x="0" y="0"/>
                </a:moveTo>
                <a:lnTo>
                  <a:pt x="9232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0" y="56324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71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0" y="5619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0" y="56070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7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0" y="55943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>
                <a:moveTo>
                  <a:pt x="0" y="0"/>
                </a:moveTo>
                <a:lnTo>
                  <a:pt x="93853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353050" y="567055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605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341620" y="56578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80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331459" y="564515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56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320029" y="563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309870" y="561975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298440" y="560705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288279" y="55943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098030" y="567055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8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28509" y="56578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>
                <a:moveTo>
                  <a:pt x="0" y="0"/>
                </a:moveTo>
                <a:lnTo>
                  <a:pt x="10655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7719" y="56451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88200" y="5632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217409" y="561975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61859" y="560705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390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266940" y="559434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3175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0" y="57594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0" y="57467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0" y="57340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0" y="57213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0" y="57086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0" y="569594"/>
            <a:ext cx="906780" cy="0"/>
          </a:xfrm>
          <a:custGeom>
            <a:avLst/>
            <a:gdLst/>
            <a:ahLst/>
            <a:cxnLst/>
            <a:rect l="l" t="t" r="r" b="b"/>
            <a:pathLst>
              <a:path w="906780">
                <a:moveTo>
                  <a:pt x="0" y="0"/>
                </a:moveTo>
                <a:lnTo>
                  <a:pt x="90678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0" y="56832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90">
                <a:moveTo>
                  <a:pt x="0" y="0"/>
                </a:moveTo>
                <a:lnTo>
                  <a:pt x="9105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29250" y="575944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37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417820" y="574675"/>
            <a:ext cx="2725420" cy="0"/>
          </a:xfrm>
          <a:custGeom>
            <a:avLst/>
            <a:gdLst/>
            <a:ahLst/>
            <a:cxnLst/>
            <a:rect l="l" t="t" r="r" b="b"/>
            <a:pathLst>
              <a:path w="2725420">
                <a:moveTo>
                  <a:pt x="0" y="0"/>
                </a:moveTo>
                <a:lnTo>
                  <a:pt x="272542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407659" y="573405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09">
                <a:moveTo>
                  <a:pt x="0" y="0"/>
                </a:moveTo>
                <a:lnTo>
                  <a:pt x="148971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949440" y="573405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396229" y="572134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40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979919" y="572134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386070" y="570865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922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009130" y="57086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374640" y="56959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526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39609" y="569594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>
                <a:moveTo>
                  <a:pt x="0" y="0"/>
                </a:moveTo>
                <a:lnTo>
                  <a:pt x="113284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363209" y="56832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289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68819" y="56832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250" y="0"/>
                </a:lnTo>
              </a:path>
            </a:pathLst>
          </a:custGeom>
          <a:ln w="3175">
            <a:solidFill>
              <a:srgbClr val="00B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0" y="58483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0" y="583565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0" y="58229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76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0" y="58102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0" y="579755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11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0" y="578484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0" y="577215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0" y="0"/>
                </a:moveTo>
                <a:lnTo>
                  <a:pt x="88518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505450" y="584834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494020" y="583565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715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82590" y="582294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72429" y="5810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7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61000" y="579755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29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50840" y="578484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4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439409" y="57721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590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0" y="59372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0" y="592455"/>
            <a:ext cx="849630" cy="0"/>
          </a:xfrm>
          <a:custGeom>
            <a:avLst/>
            <a:gdLst/>
            <a:ahLst/>
            <a:cxnLst/>
            <a:rect l="l" t="t" r="r" b="b"/>
            <a:pathLst>
              <a:path w="849630">
                <a:moveTo>
                  <a:pt x="0" y="0"/>
                </a:moveTo>
                <a:lnTo>
                  <a:pt x="84963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0" y="591184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0" y="58991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0" y="58864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0" y="0"/>
                </a:moveTo>
                <a:lnTo>
                  <a:pt x="85851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0" y="587375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0" y="58610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5580379" y="593725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37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5570220" y="592455"/>
            <a:ext cx="2470150" cy="0"/>
          </a:xfrm>
          <a:custGeom>
            <a:avLst/>
            <a:gdLst/>
            <a:ahLst/>
            <a:cxnLst/>
            <a:rect l="l" t="t" r="r" b="b"/>
            <a:pathLst>
              <a:path w="2470150">
                <a:moveTo>
                  <a:pt x="0" y="0"/>
                </a:moveTo>
                <a:lnTo>
                  <a:pt x="247015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5558790" y="591184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5548629" y="589915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5537200" y="588644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59">
                <a:moveTo>
                  <a:pt x="0" y="0"/>
                </a:moveTo>
                <a:lnTo>
                  <a:pt x="2524759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5527040" y="587375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54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5515609" y="586105"/>
            <a:ext cx="2561590" cy="0"/>
          </a:xfrm>
          <a:custGeom>
            <a:avLst/>
            <a:gdLst/>
            <a:ahLst/>
            <a:cxnLst/>
            <a:rect l="l" t="t" r="r" b="b"/>
            <a:pathLst>
              <a:path w="2561590">
                <a:moveTo>
                  <a:pt x="0" y="0"/>
                </a:moveTo>
                <a:lnTo>
                  <a:pt x="2561590" y="0"/>
                </a:lnTo>
              </a:path>
            </a:pathLst>
          </a:custGeom>
          <a:ln w="3175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0" y="603884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6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0" y="602615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42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0" y="60134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4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0" y="60007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0" y="59880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19">
                <a:moveTo>
                  <a:pt x="0" y="0"/>
                </a:moveTo>
                <a:lnTo>
                  <a:pt x="8331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0" y="59753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93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0" y="596265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0" y="594994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668009" y="603884"/>
            <a:ext cx="2292350" cy="0"/>
          </a:xfrm>
          <a:custGeom>
            <a:avLst/>
            <a:gdLst/>
            <a:ahLst/>
            <a:cxnLst/>
            <a:rect l="l" t="t" r="r" b="b"/>
            <a:pathLst>
              <a:path w="2292350">
                <a:moveTo>
                  <a:pt x="0" y="0"/>
                </a:moveTo>
                <a:lnTo>
                  <a:pt x="229234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656579" y="60261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>
                <a:moveTo>
                  <a:pt x="0" y="0"/>
                </a:moveTo>
                <a:lnTo>
                  <a:pt x="231393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646420" y="601344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8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634990" y="60007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58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624829" y="59880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613400" y="597534"/>
            <a:ext cx="2396490" cy="0"/>
          </a:xfrm>
          <a:custGeom>
            <a:avLst/>
            <a:gdLst/>
            <a:ahLst/>
            <a:cxnLst/>
            <a:rect l="l" t="t" r="r" b="b"/>
            <a:pathLst>
              <a:path w="2396490">
                <a:moveTo>
                  <a:pt x="0" y="0"/>
                </a:moveTo>
                <a:lnTo>
                  <a:pt x="239649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5601970" y="596265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3000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5591809" y="594994"/>
            <a:ext cx="2433320" cy="0"/>
          </a:xfrm>
          <a:custGeom>
            <a:avLst/>
            <a:gdLst/>
            <a:ahLst/>
            <a:cxnLst/>
            <a:rect l="l" t="t" r="r" b="b"/>
            <a:pathLst>
              <a:path w="2433320">
                <a:moveTo>
                  <a:pt x="0" y="0"/>
                </a:moveTo>
                <a:lnTo>
                  <a:pt x="2433319" y="0"/>
                </a:lnTo>
              </a:path>
            </a:pathLst>
          </a:custGeom>
          <a:ln w="3175">
            <a:solidFill>
              <a:srgbClr val="00B9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0" y="61277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0" y="61150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0" y="610234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5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0" y="60896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>
                <a:moveTo>
                  <a:pt x="0" y="0"/>
                </a:moveTo>
                <a:lnTo>
                  <a:pt x="8089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0" y="6076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0" y="60642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0" y="60515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744209" y="612775"/>
            <a:ext cx="2147570" cy="0"/>
          </a:xfrm>
          <a:custGeom>
            <a:avLst/>
            <a:gdLst/>
            <a:ahLst/>
            <a:cxnLst/>
            <a:rect l="l" t="t" r="r" b="b"/>
            <a:pathLst>
              <a:path w="2147570">
                <a:moveTo>
                  <a:pt x="0" y="0"/>
                </a:moveTo>
                <a:lnTo>
                  <a:pt x="214756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732779" y="61150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6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721350" y="610234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79">
                <a:moveTo>
                  <a:pt x="0" y="0"/>
                </a:moveTo>
                <a:lnTo>
                  <a:pt x="218947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711190" y="60896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699759" y="607694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9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689600" y="606425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678170" y="6051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3175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0" y="621665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0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0" y="620394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0" y="61912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0" y="61785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0" y="616584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0" y="615315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0" y="61404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5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824220" y="621665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97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803900" y="620394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>
                <a:moveTo>
                  <a:pt x="0" y="0"/>
                </a:moveTo>
                <a:lnTo>
                  <a:pt x="202819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797550" y="61912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5787390" y="617855"/>
            <a:ext cx="2065020" cy="0"/>
          </a:xfrm>
          <a:custGeom>
            <a:avLst/>
            <a:gdLst/>
            <a:ahLst/>
            <a:cxnLst/>
            <a:rect l="l" t="t" r="r" b="b"/>
            <a:pathLst>
              <a:path w="2065020">
                <a:moveTo>
                  <a:pt x="0" y="0"/>
                </a:moveTo>
                <a:lnTo>
                  <a:pt x="206501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775959" y="616584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65800" y="615315"/>
            <a:ext cx="2105660" cy="0"/>
          </a:xfrm>
          <a:custGeom>
            <a:avLst/>
            <a:gdLst/>
            <a:ahLst/>
            <a:cxnLst/>
            <a:rect l="l" t="t" r="r" b="b"/>
            <a:pathLst>
              <a:path w="2105659">
                <a:moveTo>
                  <a:pt x="0" y="0"/>
                </a:moveTo>
                <a:lnTo>
                  <a:pt x="2105659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5754370" y="614044"/>
            <a:ext cx="2127250" cy="0"/>
          </a:xfrm>
          <a:custGeom>
            <a:avLst/>
            <a:gdLst/>
            <a:ahLst/>
            <a:cxnLst/>
            <a:rect l="l" t="t" r="r" b="b"/>
            <a:pathLst>
              <a:path w="2127250">
                <a:moveTo>
                  <a:pt x="0" y="0"/>
                </a:moveTo>
                <a:lnTo>
                  <a:pt x="2127250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0" y="63055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0" y="629284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>
                <a:moveTo>
                  <a:pt x="0" y="0"/>
                </a:moveTo>
                <a:lnTo>
                  <a:pt x="76073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0" y="628015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2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0" y="626744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81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0" y="62547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0" y="624205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0" y="62293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922009" y="630555"/>
            <a:ext cx="1831339" cy="0"/>
          </a:xfrm>
          <a:custGeom>
            <a:avLst/>
            <a:gdLst/>
            <a:ahLst/>
            <a:cxnLst/>
            <a:rect l="l" t="t" r="r" b="b"/>
            <a:pathLst>
              <a:path w="1831340">
                <a:moveTo>
                  <a:pt x="0" y="0"/>
                </a:moveTo>
                <a:lnTo>
                  <a:pt x="183133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08040" y="629284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6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894070" y="628015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880100" y="626744"/>
            <a:ext cx="1903730" cy="0"/>
          </a:xfrm>
          <a:custGeom>
            <a:avLst/>
            <a:gdLst/>
            <a:ahLst/>
            <a:cxnLst/>
            <a:rect l="l" t="t" r="r" b="b"/>
            <a:pathLst>
              <a:path w="1903729">
                <a:moveTo>
                  <a:pt x="0" y="0"/>
                </a:moveTo>
                <a:lnTo>
                  <a:pt x="190372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66129" y="625475"/>
            <a:ext cx="1926589" cy="0"/>
          </a:xfrm>
          <a:custGeom>
            <a:avLst/>
            <a:gdLst/>
            <a:ahLst/>
            <a:cxnLst/>
            <a:rect l="l" t="t" r="r" b="b"/>
            <a:pathLst>
              <a:path w="1926590">
                <a:moveTo>
                  <a:pt x="0" y="0"/>
                </a:moveTo>
                <a:lnTo>
                  <a:pt x="192658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52159" y="624205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838190" y="622934"/>
            <a:ext cx="1974850" cy="0"/>
          </a:xfrm>
          <a:custGeom>
            <a:avLst/>
            <a:gdLst/>
            <a:ahLst/>
            <a:cxnLst/>
            <a:rect l="l" t="t" r="r" b="b"/>
            <a:pathLst>
              <a:path w="1974850">
                <a:moveTo>
                  <a:pt x="0" y="0"/>
                </a:moveTo>
                <a:lnTo>
                  <a:pt x="1974850" y="0"/>
                </a:lnTo>
              </a:path>
            </a:pathLst>
          </a:custGeom>
          <a:ln w="3175">
            <a:solidFill>
              <a:srgbClr val="00B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0" y="639444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0" y="63817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0" y="63690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68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0" y="6356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549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0" y="6343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80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0" y="63309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>
                <a:moveTo>
                  <a:pt x="0" y="0"/>
                </a:moveTo>
                <a:lnTo>
                  <a:pt x="7505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0" y="63182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19800" y="639444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7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05829" y="6381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91859" y="636905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29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77890" y="635634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6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963920" y="6343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949950" y="633094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35979" y="63182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8479" y="0"/>
                </a:lnTo>
              </a:path>
            </a:pathLst>
          </a:custGeom>
          <a:ln w="3175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0" y="64960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0" y="648334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0" y="647065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0" y="645794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0" y="64452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0" y="64325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64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0" y="6419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0" y="640715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131559" y="649605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1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117590" y="648334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63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103620" y="6470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089650" y="645794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>
                <a:moveTo>
                  <a:pt x="0" y="0"/>
                </a:moveTo>
                <a:lnTo>
                  <a:pt x="154305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075679" y="644525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>
                <a:moveTo>
                  <a:pt x="0" y="0"/>
                </a:moveTo>
                <a:lnTo>
                  <a:pt x="156590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061709" y="643255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849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047740" y="641984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8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033770" y="640715"/>
            <a:ext cx="1642110" cy="0"/>
          </a:xfrm>
          <a:custGeom>
            <a:avLst/>
            <a:gdLst/>
            <a:ahLst/>
            <a:cxnLst/>
            <a:rect l="l" t="t" r="r" b="b"/>
            <a:pathLst>
              <a:path w="1642109">
                <a:moveTo>
                  <a:pt x="0" y="0"/>
                </a:moveTo>
                <a:lnTo>
                  <a:pt x="1642110" y="0"/>
                </a:lnTo>
              </a:path>
            </a:pathLst>
          </a:custGeom>
          <a:ln w="3175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0" y="658494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0" y="65722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0" y="655955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0" y="65468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0" y="653415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2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0" y="652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0" y="65087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229350" y="658494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215379" y="657225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90">
                <a:moveTo>
                  <a:pt x="0" y="0"/>
                </a:moveTo>
                <a:lnTo>
                  <a:pt x="12788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201409" y="65595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09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187440" y="654684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1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173470" y="653415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79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159500" y="652144"/>
            <a:ext cx="1397000" cy="0"/>
          </a:xfrm>
          <a:custGeom>
            <a:avLst/>
            <a:gdLst/>
            <a:ahLst/>
            <a:cxnLst/>
            <a:rect l="l" t="t" r="r" b="b"/>
            <a:pathLst>
              <a:path w="1397000">
                <a:moveTo>
                  <a:pt x="0" y="0"/>
                </a:moveTo>
                <a:lnTo>
                  <a:pt x="1397000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145529" y="650875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6209" y="0"/>
                </a:lnTo>
              </a:path>
            </a:pathLst>
          </a:custGeom>
          <a:ln w="3175">
            <a:solidFill>
              <a:srgbClr val="00B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0" y="667384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0" y="666115"/>
            <a:ext cx="671830" cy="0"/>
          </a:xfrm>
          <a:custGeom>
            <a:avLst/>
            <a:gdLst/>
            <a:ahLst/>
            <a:cxnLst/>
            <a:rect l="l" t="t" r="r" b="b"/>
            <a:pathLst>
              <a:path w="671830">
                <a:moveTo>
                  <a:pt x="0" y="0"/>
                </a:moveTo>
                <a:lnTo>
                  <a:pt x="67183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0" y="664844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0" y="663575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662305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0" y="66103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3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0" y="659765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706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327140" y="66738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313170" y="666115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299200" y="66484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2359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285229" y="6635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271259" y="662305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257290" y="66103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243320" y="659765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70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0" y="67627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0" y="675005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4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0" y="673734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7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0" y="672465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>
                <a:moveTo>
                  <a:pt x="0" y="0"/>
                </a:moveTo>
                <a:lnTo>
                  <a:pt x="65659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0" y="671194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0" y="66992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0" y="66865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48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521450" y="6762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489700" y="675005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457950" y="67373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59">
                <a:moveTo>
                  <a:pt x="0" y="0"/>
                </a:moveTo>
                <a:lnTo>
                  <a:pt x="835659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426200" y="67246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395720" y="6711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3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348729" y="669925"/>
            <a:ext cx="991869" cy="0"/>
          </a:xfrm>
          <a:custGeom>
            <a:avLst/>
            <a:gdLst/>
            <a:ahLst/>
            <a:cxnLst/>
            <a:rect l="l" t="t" r="r" b="b"/>
            <a:pathLst>
              <a:path w="991870">
                <a:moveTo>
                  <a:pt x="0" y="0"/>
                </a:moveTo>
                <a:lnTo>
                  <a:pt x="99187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341109" y="668655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3175">
            <a:solidFill>
              <a:srgbClr val="00C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0" y="68643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0" y="6851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611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0" y="68389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0" y="68262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0" y="68135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0" y="6800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0" y="67881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0" y="677544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771640" y="68643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741159" y="685165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709409" y="68389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30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677659" y="68262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645909" y="68135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615430" y="680084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583680" y="678815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551930" y="67754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0" y="695325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2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0" y="69405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0" y="69278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33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0" y="691515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>
                <a:moveTo>
                  <a:pt x="0" y="0"/>
                </a:moveTo>
                <a:lnTo>
                  <a:pt x="61087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0" y="69024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0" y="68897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0" y="68770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0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19900" y="688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127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03390" y="68770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0" y="70421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4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0" y="70294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80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0" y="7016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0" y="70040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9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0" y="699134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0" y="697865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0" y="696594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C4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0" y="71310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0" y="71183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0" y="710565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0" y="70929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0" y="70802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0" y="70675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0" y="7054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3175">
            <a:solidFill>
              <a:srgbClr val="00C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0" y="72199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0" y="720725"/>
            <a:ext cx="551180" cy="0"/>
          </a:xfrm>
          <a:custGeom>
            <a:avLst/>
            <a:gdLst/>
            <a:ahLst/>
            <a:cxnLst/>
            <a:rect l="l" t="t" r="r" b="b"/>
            <a:pathLst>
              <a:path w="551180">
                <a:moveTo>
                  <a:pt x="0" y="0"/>
                </a:moveTo>
                <a:lnTo>
                  <a:pt x="55118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0" y="71945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72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0" y="718184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0" y="716915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0" y="715644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61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0" y="714375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3175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0" y="73215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0" y="73088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0" y="7296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0" y="728344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0" y="72707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0" y="72580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0" y="72453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0" y="72326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3175">
            <a:solidFill>
              <a:srgbClr val="00C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0" y="7410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0" y="73977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80">
                <a:moveTo>
                  <a:pt x="0" y="0"/>
                </a:moveTo>
                <a:lnTo>
                  <a:pt x="51308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0" y="73850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0" y="73723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0" y="73596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0" y="73469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0" y="733425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175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0" y="749934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9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0" y="748665"/>
            <a:ext cx="494030" cy="0"/>
          </a:xfrm>
          <a:custGeom>
            <a:avLst/>
            <a:gdLst/>
            <a:ahLst/>
            <a:cxnLst/>
            <a:rect l="l" t="t" r="r" b="b"/>
            <a:pathLst>
              <a:path w="49403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0" y="747394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84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0" y="7461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38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0" y="74485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0" y="74358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459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0" y="74231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0" y="75882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0" y="75755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0" y="756284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0" y="75501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33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0" y="753744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87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0" y="75247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0" y="7512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3175">
            <a:solidFill>
              <a:srgbClr val="00CA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0" y="76771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9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0" y="76644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4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0" y="76517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10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0" y="763905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0" y="76263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60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0" y="76136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6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0" y="76009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0" y="7778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0" y="77660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0" y="7753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0" y="774065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0" y="77279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0" y="7715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309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0" y="770255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0" y="768984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3175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0" y="78676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0" y="785494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0" y="784225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0" y="78295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18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0" y="7816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0" y="78041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59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0" y="77914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0" y="795655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0" y="79438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0" y="79311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0" y="79184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0" y="79057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4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0" y="78930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0" y="7880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4020" y="0"/>
                </a:lnTo>
              </a:path>
            </a:pathLst>
          </a:custGeom>
          <a:ln w="3175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0" y="8045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0" y="8032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0" y="80200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0" y="800734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0" y="79946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6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0" y="798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0" y="79692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3175">
            <a:solidFill>
              <a:srgbClr val="00CF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0" y="81343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0" y="81216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703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0" y="8108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0" y="809625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84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0" y="8083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0" y="80708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0" y="80581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3175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0" y="8235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09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0" y="82232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98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0" y="82105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0" y="81978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0" y="818514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81724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0" y="8159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0" y="81470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3175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0" y="83248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0" y="83121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74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0" y="8299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0" y="82867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0" y="827405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>
                <a:moveTo>
                  <a:pt x="0" y="0"/>
                </a:moveTo>
                <a:lnTo>
                  <a:pt x="33909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0" y="82613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63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0" y="824864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170" y="0"/>
                </a:lnTo>
              </a:path>
            </a:pathLst>
          </a:custGeom>
          <a:ln w="3175">
            <a:solidFill>
              <a:srgbClr val="00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0" y="841375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59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0" y="8401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0" y="8388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0" y="83756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0" y="83629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0" y="83502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639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0" y="83375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930" y="0"/>
                </a:lnTo>
              </a:path>
            </a:pathLst>
          </a:custGeom>
          <a:ln w="3175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0" y="85026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0" y="84899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0" y="84772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53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0" y="84645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7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0" y="84518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0" y="84391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88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0" y="84264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3175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0" y="8591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09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0" y="857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0" y="8566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0" y="85534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83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0" y="8540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0" y="85280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0" y="8515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175">
            <a:solidFill>
              <a:srgbClr val="00D5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0" y="8693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0" y="868044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0" y="86677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0" y="86550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0" y="86423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0" y="86296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6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0" y="86169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0" y="86042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3175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0" y="87820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0" y="87693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0" y="87566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0" y="8743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0" y="8731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0" y="87185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0" y="87058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3175">
            <a:solidFill>
              <a:srgbClr val="00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0" y="878839"/>
            <a:ext cx="24765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08170" y="2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05629" y="1270"/>
            <a:ext cx="4738370" cy="0"/>
          </a:xfrm>
          <a:custGeom>
            <a:avLst/>
            <a:gdLst/>
            <a:ahLst/>
            <a:cxnLst/>
            <a:rect l="l" t="t" r="r" b="b"/>
            <a:pathLst>
              <a:path w="4738370">
                <a:moveTo>
                  <a:pt x="0" y="0"/>
                </a:moveTo>
                <a:lnTo>
                  <a:pt x="473837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43729" y="15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41190" y="1397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8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37379" y="12064"/>
            <a:ext cx="4706620" cy="0"/>
          </a:xfrm>
          <a:custGeom>
            <a:avLst/>
            <a:gdLst/>
            <a:ahLst/>
            <a:cxnLst/>
            <a:rect l="l" t="t" r="r" b="b"/>
            <a:pathLst>
              <a:path w="4706620">
                <a:moveTo>
                  <a:pt x="0" y="0"/>
                </a:moveTo>
                <a:lnTo>
                  <a:pt x="470662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33570" y="10795"/>
            <a:ext cx="4710430" cy="0"/>
          </a:xfrm>
          <a:custGeom>
            <a:avLst/>
            <a:gdLst/>
            <a:ahLst/>
            <a:cxnLst/>
            <a:rect l="l" t="t" r="r" b="b"/>
            <a:pathLst>
              <a:path w="4710430">
                <a:moveTo>
                  <a:pt x="0" y="0"/>
                </a:moveTo>
                <a:lnTo>
                  <a:pt x="471043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25950" y="88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23409" y="7620"/>
            <a:ext cx="4720590" cy="0"/>
          </a:xfrm>
          <a:custGeom>
            <a:avLst/>
            <a:gdLst/>
            <a:ahLst/>
            <a:cxnLst/>
            <a:rect l="l" t="t" r="r" b="b"/>
            <a:pathLst>
              <a:path w="4720590">
                <a:moveTo>
                  <a:pt x="0" y="0"/>
                </a:moveTo>
                <a:lnTo>
                  <a:pt x="472059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19600" y="5714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15790" y="4444"/>
            <a:ext cx="4728210" cy="0"/>
          </a:xfrm>
          <a:custGeom>
            <a:avLst/>
            <a:gdLst/>
            <a:ahLst/>
            <a:cxnLst/>
            <a:rect l="l" t="t" r="r" b="b"/>
            <a:pathLst>
              <a:path w="4728209">
                <a:moveTo>
                  <a:pt x="0" y="0"/>
                </a:moveTo>
                <a:lnTo>
                  <a:pt x="4728210" y="0"/>
                </a:lnTo>
              </a:path>
            </a:pathLst>
          </a:custGeom>
          <a:ln w="3175">
            <a:solidFill>
              <a:srgbClr val="00A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86909" y="29844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709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79290" y="279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76750" y="26669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>
                <a:moveTo>
                  <a:pt x="0" y="0"/>
                </a:moveTo>
                <a:lnTo>
                  <a:pt x="46672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72940" y="24765"/>
            <a:ext cx="4671060" cy="0"/>
          </a:xfrm>
          <a:custGeom>
            <a:avLst/>
            <a:gdLst/>
            <a:ahLst/>
            <a:cxnLst/>
            <a:rect l="l" t="t" r="r" b="b"/>
            <a:pathLst>
              <a:path w="4671059">
                <a:moveTo>
                  <a:pt x="0" y="0"/>
                </a:moveTo>
                <a:lnTo>
                  <a:pt x="467106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69129" y="23495"/>
            <a:ext cx="4674870" cy="0"/>
          </a:xfrm>
          <a:custGeom>
            <a:avLst/>
            <a:gdLst/>
            <a:ahLst/>
            <a:cxnLst/>
            <a:rect l="l" t="t" r="r" b="b"/>
            <a:pathLst>
              <a:path w="4674870">
                <a:moveTo>
                  <a:pt x="0" y="0"/>
                </a:moveTo>
                <a:lnTo>
                  <a:pt x="467487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61509" y="21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58970" y="20320"/>
            <a:ext cx="4685030" cy="0"/>
          </a:xfrm>
          <a:custGeom>
            <a:avLst/>
            <a:gdLst/>
            <a:ahLst/>
            <a:cxnLst/>
            <a:rect l="l" t="t" r="r" b="b"/>
            <a:pathLst>
              <a:path w="4685030">
                <a:moveTo>
                  <a:pt x="0" y="0"/>
                </a:moveTo>
                <a:lnTo>
                  <a:pt x="468503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455159" y="18415"/>
            <a:ext cx="4688840" cy="0"/>
          </a:xfrm>
          <a:custGeom>
            <a:avLst/>
            <a:gdLst/>
            <a:ahLst/>
            <a:cxnLst/>
            <a:rect l="l" t="t" r="r" b="b"/>
            <a:pathLst>
              <a:path w="4688840">
                <a:moveTo>
                  <a:pt x="0" y="0"/>
                </a:moveTo>
                <a:lnTo>
                  <a:pt x="468884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451350" y="17145"/>
            <a:ext cx="4692650" cy="0"/>
          </a:xfrm>
          <a:custGeom>
            <a:avLst/>
            <a:gdLst/>
            <a:ahLst/>
            <a:cxnLst/>
            <a:rect l="l" t="t" r="r" b="b"/>
            <a:pathLst>
              <a:path w="4692650">
                <a:moveTo>
                  <a:pt x="0" y="0"/>
                </a:moveTo>
                <a:lnTo>
                  <a:pt x="4692650" y="0"/>
                </a:lnTo>
              </a:path>
            </a:pathLst>
          </a:custGeom>
          <a:ln w="3175">
            <a:solidFill>
              <a:srgbClr val="00A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522470" y="42544"/>
            <a:ext cx="4621530" cy="0"/>
          </a:xfrm>
          <a:custGeom>
            <a:avLst/>
            <a:gdLst/>
            <a:ahLst/>
            <a:cxnLst/>
            <a:rect l="l" t="t" r="r" b="b"/>
            <a:pathLst>
              <a:path w="4621530">
                <a:moveTo>
                  <a:pt x="0" y="0"/>
                </a:moveTo>
                <a:lnTo>
                  <a:pt x="462153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14850" y="406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12309" y="39369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69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8500" y="3746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>
                <a:moveTo>
                  <a:pt x="0" y="0"/>
                </a:moveTo>
                <a:lnTo>
                  <a:pt x="463550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4690" y="36194"/>
            <a:ext cx="4639310" cy="0"/>
          </a:xfrm>
          <a:custGeom>
            <a:avLst/>
            <a:gdLst/>
            <a:ahLst/>
            <a:cxnLst/>
            <a:rect l="l" t="t" r="r" b="b"/>
            <a:pathLst>
              <a:path w="4639309">
                <a:moveTo>
                  <a:pt x="0" y="0"/>
                </a:moveTo>
                <a:lnTo>
                  <a:pt x="463931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497070" y="34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494529" y="33019"/>
            <a:ext cx="4649470" cy="0"/>
          </a:xfrm>
          <a:custGeom>
            <a:avLst/>
            <a:gdLst/>
            <a:ahLst/>
            <a:cxnLst/>
            <a:rect l="l" t="t" r="r" b="b"/>
            <a:pathLst>
              <a:path w="4649470">
                <a:moveTo>
                  <a:pt x="0" y="0"/>
                </a:moveTo>
                <a:lnTo>
                  <a:pt x="464947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490720" y="31115"/>
            <a:ext cx="4653280" cy="0"/>
          </a:xfrm>
          <a:custGeom>
            <a:avLst/>
            <a:gdLst/>
            <a:ahLst/>
            <a:cxnLst/>
            <a:rect l="l" t="t" r="r" b="b"/>
            <a:pathLst>
              <a:path w="4653280">
                <a:moveTo>
                  <a:pt x="0" y="0"/>
                </a:moveTo>
                <a:lnTo>
                  <a:pt x="465328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60570" y="55244"/>
            <a:ext cx="4583430" cy="0"/>
          </a:xfrm>
          <a:custGeom>
            <a:avLst/>
            <a:gdLst/>
            <a:ahLst/>
            <a:cxnLst/>
            <a:rect l="l" t="t" r="r" b="b"/>
            <a:pathLst>
              <a:path w="4583430">
                <a:moveTo>
                  <a:pt x="0" y="0"/>
                </a:moveTo>
                <a:lnTo>
                  <a:pt x="45834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52950" y="533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47870" y="52069"/>
            <a:ext cx="4596130" cy="0"/>
          </a:xfrm>
          <a:custGeom>
            <a:avLst/>
            <a:gdLst/>
            <a:ahLst/>
            <a:cxnLst/>
            <a:rect l="l" t="t" r="r" b="b"/>
            <a:pathLst>
              <a:path w="4596130">
                <a:moveTo>
                  <a:pt x="0" y="0"/>
                </a:moveTo>
                <a:lnTo>
                  <a:pt x="459613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44059" y="50165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94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41520" y="48894"/>
            <a:ext cx="4602480" cy="0"/>
          </a:xfrm>
          <a:custGeom>
            <a:avLst/>
            <a:gdLst/>
            <a:ahLst/>
            <a:cxnLst/>
            <a:rect l="l" t="t" r="r" b="b"/>
            <a:pathLst>
              <a:path w="4602480">
                <a:moveTo>
                  <a:pt x="0" y="0"/>
                </a:moveTo>
                <a:lnTo>
                  <a:pt x="460248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32629" y="46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30090" y="45719"/>
            <a:ext cx="4613910" cy="0"/>
          </a:xfrm>
          <a:custGeom>
            <a:avLst/>
            <a:gdLst/>
            <a:ahLst/>
            <a:cxnLst/>
            <a:rect l="l" t="t" r="r" b="b"/>
            <a:pathLst>
              <a:path w="4613909">
                <a:moveTo>
                  <a:pt x="0" y="0"/>
                </a:moveTo>
                <a:lnTo>
                  <a:pt x="461391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26279" y="43815"/>
            <a:ext cx="4617720" cy="0"/>
          </a:xfrm>
          <a:custGeom>
            <a:avLst/>
            <a:gdLst/>
            <a:ahLst/>
            <a:cxnLst/>
            <a:rect l="l" t="t" r="r" b="b"/>
            <a:pathLst>
              <a:path w="4617720">
                <a:moveTo>
                  <a:pt x="0" y="0"/>
                </a:moveTo>
                <a:lnTo>
                  <a:pt x="4617720" y="0"/>
                </a:lnTo>
              </a:path>
            </a:pathLst>
          </a:custGeom>
          <a:ln w="3175">
            <a:solidFill>
              <a:srgbClr val="00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01209" y="67944"/>
            <a:ext cx="4542790" cy="0"/>
          </a:xfrm>
          <a:custGeom>
            <a:avLst/>
            <a:gdLst/>
            <a:ahLst/>
            <a:cxnLst/>
            <a:rect l="l" t="t" r="r" b="b"/>
            <a:pathLst>
              <a:path w="4542790">
                <a:moveTo>
                  <a:pt x="0" y="0"/>
                </a:moveTo>
                <a:lnTo>
                  <a:pt x="454279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93590" y="66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89779" y="64769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42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84700" y="62864"/>
            <a:ext cx="4559300" cy="0"/>
          </a:xfrm>
          <a:custGeom>
            <a:avLst/>
            <a:gdLst/>
            <a:ahLst/>
            <a:cxnLst/>
            <a:rect l="l" t="t" r="r" b="b"/>
            <a:pathLst>
              <a:path w="4559300">
                <a:moveTo>
                  <a:pt x="0" y="0"/>
                </a:moveTo>
                <a:lnTo>
                  <a:pt x="455930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80890" y="61594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73270" y="596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68190" y="58419"/>
            <a:ext cx="4575810" cy="0"/>
          </a:xfrm>
          <a:custGeom>
            <a:avLst/>
            <a:gdLst/>
            <a:ahLst/>
            <a:cxnLst/>
            <a:rect l="l" t="t" r="r" b="b"/>
            <a:pathLst>
              <a:path w="4575809">
                <a:moveTo>
                  <a:pt x="0" y="0"/>
                </a:moveTo>
                <a:lnTo>
                  <a:pt x="457581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64379" y="56514"/>
            <a:ext cx="4579620" cy="0"/>
          </a:xfrm>
          <a:custGeom>
            <a:avLst/>
            <a:gdLst/>
            <a:ahLst/>
            <a:cxnLst/>
            <a:rect l="l" t="t" r="r" b="b"/>
            <a:pathLst>
              <a:path w="4579620">
                <a:moveTo>
                  <a:pt x="0" y="0"/>
                </a:moveTo>
                <a:lnTo>
                  <a:pt x="4579620" y="0"/>
                </a:lnTo>
              </a:path>
            </a:pathLst>
          </a:custGeom>
          <a:ln w="3175">
            <a:solidFill>
              <a:srgbClr val="00A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41850" y="80644"/>
            <a:ext cx="4502150" cy="0"/>
          </a:xfrm>
          <a:custGeom>
            <a:avLst/>
            <a:gdLst/>
            <a:ahLst/>
            <a:cxnLst/>
            <a:rect l="l" t="t" r="r" b="b"/>
            <a:pathLst>
              <a:path w="4502150">
                <a:moveTo>
                  <a:pt x="0" y="0"/>
                </a:moveTo>
                <a:lnTo>
                  <a:pt x="450215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634229" y="787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630420" y="77469"/>
            <a:ext cx="4513580" cy="0"/>
          </a:xfrm>
          <a:custGeom>
            <a:avLst/>
            <a:gdLst/>
            <a:ahLst/>
            <a:cxnLst/>
            <a:rect l="l" t="t" r="r" b="b"/>
            <a:pathLst>
              <a:path w="4513580">
                <a:moveTo>
                  <a:pt x="0" y="0"/>
                </a:moveTo>
                <a:lnTo>
                  <a:pt x="45135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626609" y="75564"/>
            <a:ext cx="4517390" cy="0"/>
          </a:xfrm>
          <a:custGeom>
            <a:avLst/>
            <a:gdLst/>
            <a:ahLst/>
            <a:cxnLst/>
            <a:rect l="l" t="t" r="r" b="b"/>
            <a:pathLst>
              <a:path w="4517390">
                <a:moveTo>
                  <a:pt x="0" y="0"/>
                </a:moveTo>
                <a:lnTo>
                  <a:pt x="451739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621529" y="74294"/>
            <a:ext cx="4522470" cy="0"/>
          </a:xfrm>
          <a:custGeom>
            <a:avLst/>
            <a:gdLst/>
            <a:ahLst/>
            <a:cxnLst/>
            <a:rect l="l" t="t" r="r" b="b"/>
            <a:pathLst>
              <a:path w="4522470">
                <a:moveTo>
                  <a:pt x="0" y="0"/>
                </a:moveTo>
                <a:lnTo>
                  <a:pt x="452247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613909" y="72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610100" y="71119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605020" y="69214"/>
            <a:ext cx="4538980" cy="0"/>
          </a:xfrm>
          <a:custGeom>
            <a:avLst/>
            <a:gdLst/>
            <a:ahLst/>
            <a:cxnLst/>
            <a:rect l="l" t="t" r="r" b="b"/>
            <a:pathLst>
              <a:path w="4538980">
                <a:moveTo>
                  <a:pt x="0" y="0"/>
                </a:moveTo>
                <a:lnTo>
                  <a:pt x="4538980" y="0"/>
                </a:lnTo>
              </a:path>
            </a:pathLst>
          </a:custGeom>
          <a:ln w="3175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687570" y="946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43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683759" y="93344"/>
            <a:ext cx="4460240" cy="0"/>
          </a:xfrm>
          <a:custGeom>
            <a:avLst/>
            <a:gdLst/>
            <a:ahLst/>
            <a:cxnLst/>
            <a:rect l="l" t="t" r="r" b="b"/>
            <a:pathLst>
              <a:path w="4460240">
                <a:moveTo>
                  <a:pt x="0" y="0"/>
                </a:moveTo>
                <a:lnTo>
                  <a:pt x="44602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674870" y="9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671059" y="90169"/>
            <a:ext cx="4472940" cy="0"/>
          </a:xfrm>
          <a:custGeom>
            <a:avLst/>
            <a:gdLst/>
            <a:ahLst/>
            <a:cxnLst/>
            <a:rect l="l" t="t" r="r" b="b"/>
            <a:pathLst>
              <a:path w="4472940">
                <a:moveTo>
                  <a:pt x="0" y="0"/>
                </a:moveTo>
                <a:lnTo>
                  <a:pt x="447294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67250" y="88264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75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63440" y="86994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4550" y="850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50740" y="83819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>
                <a:moveTo>
                  <a:pt x="0" y="0"/>
                </a:moveTo>
                <a:lnTo>
                  <a:pt x="449326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46929" y="81914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0" y="0"/>
                </a:moveTo>
                <a:lnTo>
                  <a:pt x="4497070" y="0"/>
                </a:lnTo>
              </a:path>
            </a:pathLst>
          </a:custGeom>
          <a:ln w="3175">
            <a:solidFill>
              <a:srgbClr val="00A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728209" y="107314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>
                <a:moveTo>
                  <a:pt x="0" y="0"/>
                </a:moveTo>
                <a:lnTo>
                  <a:pt x="441579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724400" y="106045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715509" y="1041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711700" y="102870"/>
            <a:ext cx="4432300" cy="0"/>
          </a:xfrm>
          <a:custGeom>
            <a:avLst/>
            <a:gdLst/>
            <a:ahLst/>
            <a:cxnLst/>
            <a:rect l="l" t="t" r="r" b="b"/>
            <a:pathLst>
              <a:path w="4432300">
                <a:moveTo>
                  <a:pt x="0" y="0"/>
                </a:moveTo>
                <a:lnTo>
                  <a:pt x="443230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707890" y="100964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09">
                <a:moveTo>
                  <a:pt x="0" y="0"/>
                </a:moveTo>
                <a:lnTo>
                  <a:pt x="443611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704079" y="99694"/>
            <a:ext cx="4439920" cy="0"/>
          </a:xfrm>
          <a:custGeom>
            <a:avLst/>
            <a:gdLst/>
            <a:ahLst/>
            <a:cxnLst/>
            <a:rect l="l" t="t" r="r" b="b"/>
            <a:pathLst>
              <a:path w="4439920">
                <a:moveTo>
                  <a:pt x="0" y="0"/>
                </a:moveTo>
                <a:lnTo>
                  <a:pt x="44399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695190" y="977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691379" y="96519"/>
            <a:ext cx="4452620" cy="0"/>
          </a:xfrm>
          <a:custGeom>
            <a:avLst/>
            <a:gdLst/>
            <a:ahLst/>
            <a:cxnLst/>
            <a:rect l="l" t="t" r="r" b="b"/>
            <a:pathLst>
              <a:path w="4452620">
                <a:moveTo>
                  <a:pt x="0" y="0"/>
                </a:moveTo>
                <a:lnTo>
                  <a:pt x="4452620" y="0"/>
                </a:lnTo>
              </a:path>
            </a:pathLst>
          </a:custGeom>
          <a:ln w="3175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768850" y="120014"/>
            <a:ext cx="4375150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515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765040" y="118745"/>
            <a:ext cx="4378960" cy="0"/>
          </a:xfrm>
          <a:custGeom>
            <a:avLst/>
            <a:gdLst/>
            <a:ahLst/>
            <a:cxnLst/>
            <a:rect l="l" t="t" r="r" b="b"/>
            <a:pathLst>
              <a:path w="4378959">
                <a:moveTo>
                  <a:pt x="0" y="0"/>
                </a:moveTo>
                <a:lnTo>
                  <a:pt x="43789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757420" y="1168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752340" y="11557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59">
                <a:moveTo>
                  <a:pt x="0" y="0"/>
                </a:moveTo>
                <a:lnTo>
                  <a:pt x="439166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748529" y="113664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47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744720" y="112395"/>
            <a:ext cx="4399280" cy="0"/>
          </a:xfrm>
          <a:custGeom>
            <a:avLst/>
            <a:gdLst/>
            <a:ahLst/>
            <a:cxnLst/>
            <a:rect l="l" t="t" r="r" b="b"/>
            <a:pathLst>
              <a:path w="4399280">
                <a:moveTo>
                  <a:pt x="0" y="0"/>
                </a:moveTo>
                <a:lnTo>
                  <a:pt x="43992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737100" y="1104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732020" y="109220"/>
            <a:ext cx="4411980" cy="0"/>
          </a:xfrm>
          <a:custGeom>
            <a:avLst/>
            <a:gdLst/>
            <a:ahLst/>
            <a:cxnLst/>
            <a:rect l="l" t="t" r="r" b="b"/>
            <a:pathLst>
              <a:path w="4411980">
                <a:moveTo>
                  <a:pt x="0" y="0"/>
                </a:moveTo>
                <a:lnTo>
                  <a:pt x="4411980" y="0"/>
                </a:lnTo>
              </a:path>
            </a:pathLst>
          </a:custGeom>
          <a:ln w="3175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812029" y="132714"/>
            <a:ext cx="4331970" cy="0"/>
          </a:xfrm>
          <a:custGeom>
            <a:avLst/>
            <a:gdLst/>
            <a:ahLst/>
            <a:cxnLst/>
            <a:rect l="l" t="t" r="r" b="b"/>
            <a:pathLst>
              <a:path w="4331970">
                <a:moveTo>
                  <a:pt x="0" y="0"/>
                </a:moveTo>
                <a:lnTo>
                  <a:pt x="43319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806950" y="131445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70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799329" y="12953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540" y="0"/>
                </a:moveTo>
                <a:lnTo>
                  <a:pt x="0" y="0"/>
                </a:lnTo>
                <a:lnTo>
                  <a:pt x="0" y="1269"/>
                </a:lnTo>
                <a:lnTo>
                  <a:pt x="254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794250" y="128270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5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789170" y="126364"/>
            <a:ext cx="4354830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785359" y="125095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777740" y="1231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773929" y="121920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70070" y="0"/>
                </a:lnTo>
              </a:path>
            </a:pathLst>
          </a:custGeom>
          <a:ln w="3175">
            <a:solidFill>
              <a:srgbClr val="00A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857750" y="145414"/>
            <a:ext cx="4286250" cy="0"/>
          </a:xfrm>
          <a:custGeom>
            <a:avLst/>
            <a:gdLst/>
            <a:ahLst/>
            <a:cxnLst/>
            <a:rect l="l" t="t" r="r" b="b"/>
            <a:pathLst>
              <a:path w="4286250">
                <a:moveTo>
                  <a:pt x="0" y="0"/>
                </a:moveTo>
                <a:lnTo>
                  <a:pt x="428625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853940" y="144145"/>
            <a:ext cx="4290060" cy="0"/>
          </a:xfrm>
          <a:custGeom>
            <a:avLst/>
            <a:gdLst/>
            <a:ahLst/>
            <a:cxnLst/>
            <a:rect l="l" t="t" r="r" b="b"/>
            <a:pathLst>
              <a:path w="4290059">
                <a:moveTo>
                  <a:pt x="0" y="0"/>
                </a:moveTo>
                <a:lnTo>
                  <a:pt x="42900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843779" y="1422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839970" y="14097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403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834890" y="139064"/>
            <a:ext cx="4309110" cy="0"/>
          </a:xfrm>
          <a:custGeom>
            <a:avLst/>
            <a:gdLst/>
            <a:ahLst/>
            <a:cxnLst/>
            <a:rect l="l" t="t" r="r" b="b"/>
            <a:pathLst>
              <a:path w="4309109">
                <a:moveTo>
                  <a:pt x="0" y="0"/>
                </a:moveTo>
                <a:lnTo>
                  <a:pt x="430911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829809" y="137795"/>
            <a:ext cx="4314190" cy="0"/>
          </a:xfrm>
          <a:custGeom>
            <a:avLst/>
            <a:gdLst/>
            <a:ahLst/>
            <a:cxnLst/>
            <a:rect l="l" t="t" r="r" b="b"/>
            <a:pathLst>
              <a:path w="4314190">
                <a:moveTo>
                  <a:pt x="0" y="0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820920" y="1358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815840" y="134620"/>
            <a:ext cx="4328160" cy="0"/>
          </a:xfrm>
          <a:custGeom>
            <a:avLst/>
            <a:gdLst/>
            <a:ahLst/>
            <a:cxnLst/>
            <a:rect l="l" t="t" r="r" b="b"/>
            <a:pathLst>
              <a:path w="4328159">
                <a:moveTo>
                  <a:pt x="0" y="0"/>
                </a:moveTo>
                <a:lnTo>
                  <a:pt x="4328160" y="0"/>
                </a:lnTo>
              </a:path>
            </a:pathLst>
          </a:custGeom>
          <a:ln w="3175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909820" y="159385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904740" y="158114"/>
            <a:ext cx="4239260" cy="0"/>
          </a:xfrm>
          <a:custGeom>
            <a:avLst/>
            <a:gdLst/>
            <a:ahLst/>
            <a:cxnLst/>
            <a:rect l="l" t="t" r="r" b="b"/>
            <a:pathLst>
              <a:path w="4239259">
                <a:moveTo>
                  <a:pt x="0" y="0"/>
                </a:moveTo>
                <a:lnTo>
                  <a:pt x="423926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899659" y="15684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4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890770" y="1549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885690" y="153670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09">
                <a:moveTo>
                  <a:pt x="0" y="0"/>
                </a:moveTo>
                <a:lnTo>
                  <a:pt x="425831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881879" y="151764"/>
            <a:ext cx="4262120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212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876800" y="1504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867909" y="1485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862829" y="147320"/>
            <a:ext cx="4281170" cy="0"/>
          </a:xfrm>
          <a:custGeom>
            <a:avLst/>
            <a:gdLst/>
            <a:ahLst/>
            <a:cxnLst/>
            <a:rect l="l" t="t" r="r" b="b"/>
            <a:pathLst>
              <a:path w="4281170">
                <a:moveTo>
                  <a:pt x="0" y="0"/>
                </a:moveTo>
                <a:lnTo>
                  <a:pt x="4281170" y="0"/>
                </a:lnTo>
              </a:path>
            </a:pathLst>
          </a:custGeom>
          <a:ln w="3175">
            <a:solidFill>
              <a:srgbClr val="00A8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955540" y="172085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950459" y="170814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4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946650" y="169545"/>
            <a:ext cx="4197350" cy="0"/>
          </a:xfrm>
          <a:custGeom>
            <a:avLst/>
            <a:gdLst/>
            <a:ahLst/>
            <a:cxnLst/>
            <a:rect l="l" t="t" r="r" b="b"/>
            <a:pathLst>
              <a:path w="4197350">
                <a:moveTo>
                  <a:pt x="0" y="0"/>
                </a:moveTo>
                <a:lnTo>
                  <a:pt x="419735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936490" y="1676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932679" y="166370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>
                <a:moveTo>
                  <a:pt x="0" y="0"/>
                </a:moveTo>
                <a:lnTo>
                  <a:pt x="421132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927600" y="164464"/>
            <a:ext cx="4216400" cy="0"/>
          </a:xfrm>
          <a:custGeom>
            <a:avLst/>
            <a:gdLst/>
            <a:ahLst/>
            <a:cxnLst/>
            <a:rect l="l" t="t" r="r" b="b"/>
            <a:pathLst>
              <a:path w="4216400">
                <a:moveTo>
                  <a:pt x="0" y="0"/>
                </a:moveTo>
                <a:lnTo>
                  <a:pt x="421640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922520" y="163195"/>
            <a:ext cx="4221480" cy="0"/>
          </a:xfrm>
          <a:custGeom>
            <a:avLst/>
            <a:gdLst/>
            <a:ahLst/>
            <a:cxnLst/>
            <a:rect l="l" t="t" r="r" b="b"/>
            <a:pathLst>
              <a:path w="4221480">
                <a:moveTo>
                  <a:pt x="0" y="0"/>
                </a:moveTo>
                <a:lnTo>
                  <a:pt x="42214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913629" y="1612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909820" y="160654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>
                <a:moveTo>
                  <a:pt x="0" y="0"/>
                </a:moveTo>
                <a:lnTo>
                  <a:pt x="4234180" y="0"/>
                </a:lnTo>
              </a:path>
            </a:pathLst>
          </a:custGeom>
          <a:ln w="3175">
            <a:solidFill>
              <a:srgbClr val="00A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02529" y="184785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997450" y="183514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992370" y="18224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629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983479" y="1803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978400" y="17907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60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974590" y="177164"/>
            <a:ext cx="4169410" cy="0"/>
          </a:xfrm>
          <a:custGeom>
            <a:avLst/>
            <a:gdLst/>
            <a:ahLst/>
            <a:cxnLst/>
            <a:rect l="l" t="t" r="r" b="b"/>
            <a:pathLst>
              <a:path w="4169409">
                <a:moveTo>
                  <a:pt x="0" y="0"/>
                </a:moveTo>
                <a:lnTo>
                  <a:pt x="416941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969509" y="17589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960620" y="1739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955540" y="173354"/>
            <a:ext cx="4188460" cy="0"/>
          </a:xfrm>
          <a:custGeom>
            <a:avLst/>
            <a:gdLst/>
            <a:ahLst/>
            <a:cxnLst/>
            <a:rect l="l" t="t" r="r" b="b"/>
            <a:pathLst>
              <a:path w="4188459">
                <a:moveTo>
                  <a:pt x="0" y="0"/>
                </a:moveTo>
                <a:lnTo>
                  <a:pt x="4188460" y="0"/>
                </a:lnTo>
              </a:path>
            </a:pathLst>
          </a:custGeom>
          <a:ln w="3175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48250" y="197485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44440" y="196214"/>
            <a:ext cx="4085590" cy="0"/>
          </a:xfrm>
          <a:custGeom>
            <a:avLst/>
            <a:gdLst/>
            <a:ahLst/>
            <a:cxnLst/>
            <a:rect l="l" t="t" r="r" b="b"/>
            <a:pathLst>
              <a:path w="4085590">
                <a:moveTo>
                  <a:pt x="0" y="0"/>
                </a:moveTo>
                <a:lnTo>
                  <a:pt x="40855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39359" y="194945"/>
            <a:ext cx="4095750" cy="0"/>
          </a:xfrm>
          <a:custGeom>
            <a:avLst/>
            <a:gdLst/>
            <a:ahLst/>
            <a:cxnLst/>
            <a:rect l="l" t="t" r="r" b="b"/>
            <a:pathLst>
              <a:path w="4095750">
                <a:moveTo>
                  <a:pt x="0" y="0"/>
                </a:moveTo>
                <a:lnTo>
                  <a:pt x="4095749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30470" y="1930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9138919" y="19303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25390" y="191770"/>
            <a:ext cx="4118610" cy="0"/>
          </a:xfrm>
          <a:custGeom>
            <a:avLst/>
            <a:gdLst/>
            <a:ahLst/>
            <a:cxnLst/>
            <a:rect l="l" t="t" r="r" b="b"/>
            <a:pathLst>
              <a:path w="4118609">
                <a:moveTo>
                  <a:pt x="0" y="0"/>
                </a:moveTo>
                <a:lnTo>
                  <a:pt x="411861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20309" y="189864"/>
            <a:ext cx="4123690" cy="0"/>
          </a:xfrm>
          <a:custGeom>
            <a:avLst/>
            <a:gdLst/>
            <a:ahLst/>
            <a:cxnLst/>
            <a:rect l="l" t="t" r="r" b="b"/>
            <a:pathLst>
              <a:path w="4123690">
                <a:moveTo>
                  <a:pt x="0" y="0"/>
                </a:moveTo>
                <a:lnTo>
                  <a:pt x="412369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016500" y="188595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06340" y="1866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02529" y="186054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A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095240" y="21018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090159" y="208915"/>
            <a:ext cx="3995420" cy="0"/>
          </a:xfrm>
          <a:custGeom>
            <a:avLst/>
            <a:gdLst/>
            <a:ahLst/>
            <a:cxnLst/>
            <a:rect l="l" t="t" r="r" b="b"/>
            <a:pathLst>
              <a:path w="3995420">
                <a:moveTo>
                  <a:pt x="0" y="0"/>
                </a:moveTo>
                <a:lnTo>
                  <a:pt x="399542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086350" y="207645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>
                <a:moveTo>
                  <a:pt x="0" y="0"/>
                </a:moveTo>
                <a:lnTo>
                  <a:pt x="40030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076190" y="205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9094469" y="2057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072379" y="204470"/>
            <a:ext cx="4030979" cy="0"/>
          </a:xfrm>
          <a:custGeom>
            <a:avLst/>
            <a:gdLst/>
            <a:ahLst/>
            <a:cxnLst/>
            <a:rect l="l" t="t" r="r" b="b"/>
            <a:pathLst>
              <a:path w="4030979">
                <a:moveTo>
                  <a:pt x="0" y="0"/>
                </a:moveTo>
                <a:lnTo>
                  <a:pt x="403097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067300" y="202564"/>
            <a:ext cx="4041140" cy="0"/>
          </a:xfrm>
          <a:custGeom>
            <a:avLst/>
            <a:gdLst/>
            <a:ahLst/>
            <a:cxnLst/>
            <a:rect l="l" t="t" r="r" b="b"/>
            <a:pathLst>
              <a:path w="4041140">
                <a:moveTo>
                  <a:pt x="0" y="0"/>
                </a:moveTo>
                <a:lnTo>
                  <a:pt x="404114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062220" y="201295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053329" y="19938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9117330" y="19938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048250" y="198754"/>
            <a:ext cx="4077970" cy="0"/>
          </a:xfrm>
          <a:custGeom>
            <a:avLst/>
            <a:gdLst/>
            <a:ahLst/>
            <a:cxnLst/>
            <a:rect l="l" t="t" r="r" b="b"/>
            <a:pathLst>
              <a:path w="4077970">
                <a:moveTo>
                  <a:pt x="0" y="0"/>
                </a:moveTo>
                <a:lnTo>
                  <a:pt x="4077970" y="0"/>
                </a:lnTo>
              </a:path>
            </a:pathLst>
          </a:custGeom>
          <a:ln w="3175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42229" y="22352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82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37150" y="221615"/>
            <a:ext cx="3903979" cy="0"/>
          </a:xfrm>
          <a:custGeom>
            <a:avLst/>
            <a:gdLst/>
            <a:ahLst/>
            <a:cxnLst/>
            <a:rect l="l" t="t" r="r" b="b"/>
            <a:pathLst>
              <a:path w="3903979">
                <a:moveTo>
                  <a:pt x="0" y="0"/>
                </a:moveTo>
                <a:lnTo>
                  <a:pt x="390397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2070" y="220345"/>
            <a:ext cx="3912870" cy="0"/>
          </a:xfrm>
          <a:custGeom>
            <a:avLst/>
            <a:gdLst/>
            <a:ahLst/>
            <a:cxnLst/>
            <a:rect l="l" t="t" r="r" b="b"/>
            <a:pathLst>
              <a:path w="3912870">
                <a:moveTo>
                  <a:pt x="0" y="0"/>
                </a:moveTo>
                <a:lnTo>
                  <a:pt x="391287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3179" y="218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9050019" y="218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18100" y="217170"/>
            <a:ext cx="3940810" cy="0"/>
          </a:xfrm>
          <a:custGeom>
            <a:avLst/>
            <a:gdLst/>
            <a:ahLst/>
            <a:cxnLst/>
            <a:rect l="l" t="t" r="r" b="b"/>
            <a:pathLst>
              <a:path w="3940809">
                <a:moveTo>
                  <a:pt x="0" y="0"/>
                </a:moveTo>
                <a:lnTo>
                  <a:pt x="394080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14290" y="215265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429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09209" y="213995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59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00320" y="212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9071609" y="212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095240" y="21145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5260" y="0"/>
                </a:lnTo>
              </a:path>
            </a:pathLst>
          </a:custGeom>
          <a:ln w="3175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187950" y="236220"/>
            <a:ext cx="3803650" cy="0"/>
          </a:xfrm>
          <a:custGeom>
            <a:avLst/>
            <a:gdLst/>
            <a:ahLst/>
            <a:cxnLst/>
            <a:rect l="l" t="t" r="r" b="b"/>
            <a:pathLst>
              <a:path w="3803650">
                <a:moveTo>
                  <a:pt x="0" y="0"/>
                </a:moveTo>
                <a:lnTo>
                  <a:pt x="38036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182870" y="234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39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179059" y="233045"/>
            <a:ext cx="3821429" cy="0"/>
          </a:xfrm>
          <a:custGeom>
            <a:avLst/>
            <a:gdLst/>
            <a:ahLst/>
            <a:cxnLst/>
            <a:rect l="l" t="t" r="r" b="b"/>
            <a:pathLst>
              <a:path w="3821429">
                <a:moveTo>
                  <a:pt x="0" y="0"/>
                </a:moveTo>
                <a:lnTo>
                  <a:pt x="382143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1689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9004300" y="2311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165090" y="229870"/>
            <a:ext cx="3848100" cy="0"/>
          </a:xfrm>
          <a:custGeom>
            <a:avLst/>
            <a:gdLst/>
            <a:ahLst/>
            <a:cxnLst/>
            <a:rect l="l" t="t" r="r" b="b"/>
            <a:pathLst>
              <a:path w="3848100">
                <a:moveTo>
                  <a:pt x="0" y="0"/>
                </a:moveTo>
                <a:lnTo>
                  <a:pt x="384810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160009" y="22796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26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154929" y="22669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3175">
            <a:solidFill>
              <a:srgbClr val="00A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146040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9027159" y="224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234940" y="248920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09">
                <a:moveTo>
                  <a:pt x="0" y="0"/>
                </a:moveTo>
                <a:lnTo>
                  <a:pt x="37122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229859" y="24701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1099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224779" y="245745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126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21589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8959850" y="2438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210809" y="242570"/>
            <a:ext cx="3757929" cy="0"/>
          </a:xfrm>
          <a:custGeom>
            <a:avLst/>
            <a:gdLst/>
            <a:ahLst/>
            <a:cxnLst/>
            <a:rect l="l" t="t" r="r" b="b"/>
            <a:pathLst>
              <a:path w="3757929">
                <a:moveTo>
                  <a:pt x="0" y="0"/>
                </a:moveTo>
                <a:lnTo>
                  <a:pt x="375793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207000" y="240665"/>
            <a:ext cx="3766820" cy="0"/>
          </a:xfrm>
          <a:custGeom>
            <a:avLst/>
            <a:gdLst/>
            <a:ahLst/>
            <a:cxnLst/>
            <a:rect l="l" t="t" r="r" b="b"/>
            <a:pathLst>
              <a:path w="3766820">
                <a:moveTo>
                  <a:pt x="0" y="0"/>
                </a:moveTo>
                <a:lnTo>
                  <a:pt x="376682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201920" y="239395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09">
                <a:moveTo>
                  <a:pt x="0" y="0"/>
                </a:moveTo>
                <a:lnTo>
                  <a:pt x="3775710" y="0"/>
                </a:lnTo>
              </a:path>
            </a:pathLst>
          </a:custGeom>
          <a:ln w="3175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19302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8982709" y="2374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280659" y="261620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7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276850" y="259715"/>
            <a:ext cx="3629660" cy="0"/>
          </a:xfrm>
          <a:custGeom>
            <a:avLst/>
            <a:gdLst/>
            <a:ahLst/>
            <a:cxnLst/>
            <a:rect l="l" t="t" r="r" b="b"/>
            <a:pathLst>
              <a:path w="3629659">
                <a:moveTo>
                  <a:pt x="0" y="0"/>
                </a:moveTo>
                <a:lnTo>
                  <a:pt x="362965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271770" y="258445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262879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8915400" y="2565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257800" y="255270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49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252720" y="253365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>
                <a:moveTo>
                  <a:pt x="0" y="0"/>
                </a:moveTo>
                <a:lnTo>
                  <a:pt x="3675379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248909" y="252095"/>
            <a:ext cx="3684270" cy="0"/>
          </a:xfrm>
          <a:custGeom>
            <a:avLst/>
            <a:gdLst/>
            <a:ahLst/>
            <a:cxnLst/>
            <a:rect l="l" t="t" r="r" b="b"/>
            <a:pathLst>
              <a:path w="3684270">
                <a:moveTo>
                  <a:pt x="0" y="0"/>
                </a:moveTo>
                <a:lnTo>
                  <a:pt x="3684270" y="0"/>
                </a:lnTo>
              </a:path>
            </a:pathLst>
          </a:custGeom>
          <a:ln w="3175">
            <a:solidFill>
              <a:srgbClr val="00A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23875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8936990" y="2501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327650" y="274320"/>
            <a:ext cx="3529329" cy="0"/>
          </a:xfrm>
          <a:custGeom>
            <a:avLst/>
            <a:gdLst/>
            <a:ahLst/>
            <a:cxnLst/>
            <a:rect l="l" t="t" r="r" b="b"/>
            <a:pathLst>
              <a:path w="3529329">
                <a:moveTo>
                  <a:pt x="0" y="0"/>
                </a:moveTo>
                <a:lnTo>
                  <a:pt x="3529329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322570" y="272415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318759" y="271145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711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308600" y="2692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8870950" y="2692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4790" y="267970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505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299709" y="266065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94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294629" y="264795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>
                <a:moveTo>
                  <a:pt x="0" y="0"/>
                </a:moveTo>
                <a:lnTo>
                  <a:pt x="3594100" y="0"/>
                </a:lnTo>
              </a:path>
            </a:pathLst>
          </a:custGeom>
          <a:ln w="3175">
            <a:solidFill>
              <a:srgbClr val="00A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2857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8892540" y="2628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378450" y="2882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8803640" y="2882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374640" y="287020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369559" y="285115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78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364479" y="28384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>
                <a:moveTo>
                  <a:pt x="0" y="0"/>
                </a:moveTo>
                <a:lnTo>
                  <a:pt x="345693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35559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825230" y="2819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350509" y="2806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346700" y="27876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341620" y="277495"/>
            <a:ext cx="3501390" cy="0"/>
          </a:xfrm>
          <a:custGeom>
            <a:avLst/>
            <a:gdLst/>
            <a:ahLst/>
            <a:cxnLst/>
            <a:rect l="l" t="t" r="r" b="b"/>
            <a:pathLst>
              <a:path w="3501390">
                <a:moveTo>
                  <a:pt x="0" y="0"/>
                </a:moveTo>
                <a:lnTo>
                  <a:pt x="3501389" y="0"/>
                </a:lnTo>
              </a:path>
            </a:pathLst>
          </a:custGeom>
          <a:ln w="3175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332729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848090" y="2755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25440" y="3009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757919" y="3009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20359" y="299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15279" y="297815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1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11470" y="296545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1309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780780" y="2946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397500" y="293370"/>
            <a:ext cx="3392170" cy="0"/>
          </a:xfrm>
          <a:custGeom>
            <a:avLst/>
            <a:gdLst/>
            <a:ahLst/>
            <a:cxnLst/>
            <a:rect l="l" t="t" r="r" b="b"/>
            <a:pathLst>
              <a:path w="3392170">
                <a:moveTo>
                  <a:pt x="0" y="0"/>
                </a:moveTo>
                <a:lnTo>
                  <a:pt x="3392170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392420" y="291465"/>
            <a:ext cx="3402329" cy="0"/>
          </a:xfrm>
          <a:custGeom>
            <a:avLst/>
            <a:gdLst/>
            <a:ahLst/>
            <a:cxnLst/>
            <a:rect l="l" t="t" r="r" b="b"/>
            <a:pathLst>
              <a:path w="3402329">
                <a:moveTo>
                  <a:pt x="0" y="0"/>
                </a:moveTo>
                <a:lnTo>
                  <a:pt x="340232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388609" y="2901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49" y="0"/>
                </a:lnTo>
              </a:path>
            </a:pathLst>
          </a:custGeom>
          <a:ln w="3175">
            <a:solidFill>
              <a:srgbClr val="00A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7115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713469" y="3136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67350" y="31242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0" y="0"/>
                </a:moveTo>
                <a:lnTo>
                  <a:pt x="325500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62270" y="310515"/>
            <a:ext cx="3265170" cy="0"/>
          </a:xfrm>
          <a:custGeom>
            <a:avLst/>
            <a:gdLst/>
            <a:ahLst/>
            <a:cxnLst/>
            <a:rect l="l" t="t" r="r" b="b"/>
            <a:pathLst>
              <a:path w="3265170">
                <a:moveTo>
                  <a:pt x="0" y="0"/>
                </a:moveTo>
                <a:lnTo>
                  <a:pt x="326517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57190" y="309245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406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48300" y="3073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8736330" y="3073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43220" y="30607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39409" y="304165"/>
            <a:ext cx="3309620" cy="0"/>
          </a:xfrm>
          <a:custGeom>
            <a:avLst/>
            <a:gdLst/>
            <a:ahLst/>
            <a:cxnLst/>
            <a:rect l="l" t="t" r="r" b="b"/>
            <a:pathLst>
              <a:path w="3309620">
                <a:moveTo>
                  <a:pt x="0" y="0"/>
                </a:moveTo>
                <a:lnTo>
                  <a:pt x="3309620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34329" y="302895"/>
            <a:ext cx="3319779" cy="0"/>
          </a:xfrm>
          <a:custGeom>
            <a:avLst/>
            <a:gdLst/>
            <a:ahLst/>
            <a:cxnLst/>
            <a:rect l="l" t="t" r="r" b="b"/>
            <a:pathLst>
              <a:path w="3319779">
                <a:moveTo>
                  <a:pt x="0" y="0"/>
                </a:moveTo>
                <a:lnTo>
                  <a:pt x="3319779" y="0"/>
                </a:lnTo>
              </a:path>
            </a:pathLst>
          </a:custGeom>
          <a:ln w="3175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519420" y="3263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69019" y="3263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514340" y="325120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6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510529" y="323215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0" y="0"/>
                </a:moveTo>
                <a:lnTo>
                  <a:pt x="317118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504179" y="3219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>
                <a:moveTo>
                  <a:pt x="0" y="0"/>
                </a:moveTo>
                <a:lnTo>
                  <a:pt x="318262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95290" y="3200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690609" y="3200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90209" y="318770"/>
            <a:ext cx="3209290" cy="0"/>
          </a:xfrm>
          <a:custGeom>
            <a:avLst/>
            <a:gdLst/>
            <a:ahLst/>
            <a:cxnLst/>
            <a:rect l="l" t="t" r="r" b="b"/>
            <a:pathLst>
              <a:path w="3209290">
                <a:moveTo>
                  <a:pt x="0" y="0"/>
                </a:moveTo>
                <a:lnTo>
                  <a:pt x="320929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85129" y="316865"/>
            <a:ext cx="3219450" cy="0"/>
          </a:xfrm>
          <a:custGeom>
            <a:avLst/>
            <a:gdLst/>
            <a:ahLst/>
            <a:cxnLst/>
            <a:rect l="l" t="t" r="r" b="b"/>
            <a:pathLst>
              <a:path w="3219450">
                <a:moveTo>
                  <a:pt x="0" y="0"/>
                </a:moveTo>
                <a:lnTo>
                  <a:pt x="3219450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81320" y="315595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8339" y="0"/>
                </a:lnTo>
              </a:path>
            </a:pathLst>
          </a:custGeom>
          <a:ln w="3175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576570" y="3390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24569" y="33909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0220" y="33782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3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565140" y="33591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558790" y="334645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47359" y="33274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646159" y="3327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542279" y="331470"/>
            <a:ext cx="3112770" cy="0"/>
          </a:xfrm>
          <a:custGeom>
            <a:avLst/>
            <a:gdLst/>
            <a:ahLst/>
            <a:cxnLst/>
            <a:rect l="l" t="t" r="r" b="b"/>
            <a:pathLst>
              <a:path w="3112770">
                <a:moveTo>
                  <a:pt x="0" y="0"/>
                </a:moveTo>
                <a:lnTo>
                  <a:pt x="311277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537200" y="329565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929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530850" y="32829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90" y="0"/>
                </a:lnTo>
              </a:path>
            </a:pathLst>
          </a:custGeom>
          <a:ln w="3175">
            <a:solidFill>
              <a:srgbClr val="00A3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643879" y="35369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>
                <a:moveTo>
                  <a:pt x="0" y="0"/>
                </a:moveTo>
                <a:lnTo>
                  <a:pt x="293116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632450" y="35179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578850" y="35179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627370" y="35052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621020" y="34861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615940" y="347345"/>
            <a:ext cx="2980690" cy="0"/>
          </a:xfrm>
          <a:custGeom>
            <a:avLst/>
            <a:gdLst/>
            <a:ahLst/>
            <a:cxnLst/>
            <a:rect l="l" t="t" r="r" b="b"/>
            <a:pathLst>
              <a:path w="2980690">
                <a:moveTo>
                  <a:pt x="0" y="0"/>
                </a:moveTo>
                <a:lnTo>
                  <a:pt x="29806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604509" y="34544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8601709" y="34544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599429" y="344170"/>
            <a:ext cx="3011170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0" y="0"/>
                </a:moveTo>
                <a:lnTo>
                  <a:pt x="301117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593079" y="342265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29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588000" y="340995"/>
            <a:ext cx="3031490" cy="0"/>
          </a:xfrm>
          <a:custGeom>
            <a:avLst/>
            <a:gdLst/>
            <a:ahLst/>
            <a:cxnLst/>
            <a:rect l="l" t="t" r="r" b="b"/>
            <a:pathLst>
              <a:path w="3031490">
                <a:moveTo>
                  <a:pt x="0" y="0"/>
                </a:moveTo>
                <a:lnTo>
                  <a:pt x="3031490" y="0"/>
                </a:lnTo>
              </a:path>
            </a:pathLst>
          </a:custGeom>
          <a:ln w="3175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701029" y="366395"/>
            <a:ext cx="2828290" cy="0"/>
          </a:xfrm>
          <a:custGeom>
            <a:avLst/>
            <a:gdLst/>
            <a:ahLst/>
            <a:cxnLst/>
            <a:rect l="l" t="t" r="r" b="b"/>
            <a:pathLst>
              <a:path w="2828290">
                <a:moveTo>
                  <a:pt x="0" y="0"/>
                </a:moveTo>
                <a:lnTo>
                  <a:pt x="282828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694679" y="365125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683250" y="3632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683250" y="362584"/>
            <a:ext cx="2860040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600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8539480" y="3632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678170" y="361315"/>
            <a:ext cx="2870200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7020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671820" y="360045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59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666740" y="358775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51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655309" y="3568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655309" y="356234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8561069" y="3568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650229" y="354965"/>
            <a:ext cx="2919730" cy="0"/>
          </a:xfrm>
          <a:custGeom>
            <a:avLst/>
            <a:gdLst/>
            <a:ahLst/>
            <a:cxnLst/>
            <a:rect l="l" t="t" r="r" b="b"/>
            <a:pathLst>
              <a:path w="2919729">
                <a:moveTo>
                  <a:pt x="0" y="0"/>
                </a:moveTo>
                <a:lnTo>
                  <a:pt x="2919729" y="0"/>
                </a:lnTo>
              </a:path>
            </a:pathLst>
          </a:custGeom>
          <a:ln w="3175">
            <a:solidFill>
              <a:srgbClr val="00A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756909" y="37909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59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751829" y="377825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740400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740400" y="375284"/>
            <a:ext cx="2758440" cy="0"/>
          </a:xfrm>
          <a:custGeom>
            <a:avLst/>
            <a:gdLst/>
            <a:ahLst/>
            <a:cxnLst/>
            <a:rect l="l" t="t" r="r" b="b"/>
            <a:pathLst>
              <a:path w="2758440">
                <a:moveTo>
                  <a:pt x="0" y="0"/>
                </a:moveTo>
                <a:lnTo>
                  <a:pt x="275844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8493759" y="3759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734050" y="37401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728970" y="372745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59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723890" y="371475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650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712459" y="3695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712459" y="368934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6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8516619" y="3695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706109" y="367665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75">
            <a:solidFill>
              <a:srgbClr val="00A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814059" y="391795"/>
            <a:ext cx="2626360" cy="0"/>
          </a:xfrm>
          <a:custGeom>
            <a:avLst/>
            <a:gdLst/>
            <a:ahLst/>
            <a:cxnLst/>
            <a:rect l="l" t="t" r="r" b="b"/>
            <a:pathLst>
              <a:path w="2626359">
                <a:moveTo>
                  <a:pt x="0" y="0"/>
                </a:moveTo>
                <a:lnTo>
                  <a:pt x="26263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807709" y="390525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1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96279" y="38862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796279" y="387984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3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8449309" y="3886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791200" y="38671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786120" y="385445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59">
                <a:moveTo>
                  <a:pt x="0" y="0"/>
                </a:moveTo>
                <a:lnTo>
                  <a:pt x="267716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779770" y="384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768340" y="3822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768340" y="381634"/>
            <a:ext cx="2707640" cy="0"/>
          </a:xfrm>
          <a:custGeom>
            <a:avLst/>
            <a:gdLst/>
            <a:ahLst/>
            <a:cxnLst/>
            <a:rect l="l" t="t" r="r" b="b"/>
            <a:pathLst>
              <a:path w="2707640">
                <a:moveTo>
                  <a:pt x="0" y="0"/>
                </a:moveTo>
                <a:lnTo>
                  <a:pt x="2707640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8472169" y="38227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763259" y="380365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99" y="0"/>
                </a:lnTo>
              </a:path>
            </a:pathLst>
          </a:custGeom>
          <a:ln w="3175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869940" y="404495"/>
            <a:ext cx="2526030" cy="0"/>
          </a:xfrm>
          <a:custGeom>
            <a:avLst/>
            <a:gdLst/>
            <a:ahLst/>
            <a:cxnLst/>
            <a:rect l="l" t="t" r="r" b="b"/>
            <a:pathLst>
              <a:path w="2526029">
                <a:moveTo>
                  <a:pt x="0" y="0"/>
                </a:moveTo>
                <a:lnTo>
                  <a:pt x="252603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864859" y="403225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253491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853429" y="40132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853429" y="400684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523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8404859" y="4013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848350" y="399415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54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842000" y="39814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59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836920" y="396875"/>
            <a:ext cx="2585720" cy="0"/>
          </a:xfrm>
          <a:custGeom>
            <a:avLst/>
            <a:gdLst/>
            <a:ahLst/>
            <a:cxnLst/>
            <a:rect l="l" t="t" r="r" b="b"/>
            <a:pathLst>
              <a:path w="2585720">
                <a:moveTo>
                  <a:pt x="0" y="0"/>
                </a:moveTo>
                <a:lnTo>
                  <a:pt x="258572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82549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825490" y="394334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604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8426450" y="394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819140" y="39306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3175">
            <a:solidFill>
              <a:srgbClr val="00A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932170" y="418465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427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927090" y="417194"/>
            <a:ext cx="242316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316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920740" y="415925"/>
            <a:ext cx="2434590" cy="0"/>
          </a:xfrm>
          <a:custGeom>
            <a:avLst/>
            <a:gdLst/>
            <a:ahLst/>
            <a:cxnLst/>
            <a:rect l="l" t="t" r="r" b="b"/>
            <a:pathLst>
              <a:path w="2434590">
                <a:moveTo>
                  <a:pt x="0" y="0"/>
                </a:moveTo>
                <a:lnTo>
                  <a:pt x="24345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910579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910579" y="413384"/>
            <a:ext cx="2453640" cy="0"/>
          </a:xfrm>
          <a:custGeom>
            <a:avLst/>
            <a:gdLst/>
            <a:ahLst/>
            <a:cxnLst/>
            <a:rect l="l" t="t" r="r" b="b"/>
            <a:pathLst>
              <a:path w="2453640">
                <a:moveTo>
                  <a:pt x="0" y="0"/>
                </a:moveTo>
                <a:lnTo>
                  <a:pt x="245363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8359140" y="4140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904229" y="412115"/>
            <a:ext cx="2463800" cy="0"/>
          </a:xfrm>
          <a:custGeom>
            <a:avLst/>
            <a:gdLst/>
            <a:ahLst/>
            <a:cxnLst/>
            <a:rect l="l" t="t" r="r" b="b"/>
            <a:pathLst>
              <a:path w="2463800">
                <a:moveTo>
                  <a:pt x="0" y="0"/>
                </a:moveTo>
                <a:lnTo>
                  <a:pt x="24638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899150" y="410844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59">
                <a:moveTo>
                  <a:pt x="0" y="0"/>
                </a:moveTo>
                <a:lnTo>
                  <a:pt x="2473959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892800" y="409575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9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881370" y="4076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881370" y="407034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09">
                <a:moveTo>
                  <a:pt x="0" y="0"/>
                </a:moveTo>
                <a:lnTo>
                  <a:pt x="250571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382000" y="4076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876290" y="405765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175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989320" y="43116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>
                <a:moveTo>
                  <a:pt x="0" y="0"/>
                </a:moveTo>
                <a:lnTo>
                  <a:pt x="231267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982970" y="429894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8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977890" y="42862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99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66459" y="4267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66459" y="426084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09">
                <a:moveTo>
                  <a:pt x="0" y="0"/>
                </a:moveTo>
                <a:lnTo>
                  <a:pt x="235331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8314690" y="4267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961379" y="42481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955029" y="42354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2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949950" y="422275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520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938520" y="4203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938520" y="41973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839" y="0"/>
                </a:lnTo>
              </a:path>
            </a:pathLst>
          </a:custGeom>
          <a:ln w="3175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337550" y="4203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45200" y="443865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221107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40120" y="44259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29">
                <a:moveTo>
                  <a:pt x="0" y="0"/>
                </a:moveTo>
                <a:lnTo>
                  <a:pt x="222122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035040" y="441325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3011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23609" y="4394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23609" y="43878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270240" y="4394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09" y="0"/>
                </a:moveTo>
                <a:lnTo>
                  <a:pt x="0" y="0"/>
                </a:lnTo>
                <a:lnTo>
                  <a:pt x="0" y="1269"/>
                </a:lnTo>
                <a:lnTo>
                  <a:pt x="380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17259" y="437515"/>
            <a:ext cx="2261870" cy="0"/>
          </a:xfrm>
          <a:custGeom>
            <a:avLst/>
            <a:gdLst/>
            <a:ahLst/>
            <a:cxnLst/>
            <a:rect l="l" t="t" r="r" b="b"/>
            <a:pathLst>
              <a:path w="2261870">
                <a:moveTo>
                  <a:pt x="0" y="0"/>
                </a:moveTo>
                <a:lnTo>
                  <a:pt x="226186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12179" y="436244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005829" y="43497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94400" y="4330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4400" y="432434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09" y="0"/>
                </a:lnTo>
              </a:path>
            </a:pathLst>
          </a:custGeom>
          <a:ln w="3175">
            <a:solidFill>
              <a:srgbClr val="00A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291830" y="4330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102350" y="456565"/>
            <a:ext cx="2096770" cy="0"/>
          </a:xfrm>
          <a:custGeom>
            <a:avLst/>
            <a:gdLst/>
            <a:ahLst/>
            <a:cxnLst/>
            <a:rect l="l" t="t" r="r" b="b"/>
            <a:pathLst>
              <a:path w="2096770">
                <a:moveTo>
                  <a:pt x="0" y="0"/>
                </a:moveTo>
                <a:lnTo>
                  <a:pt x="209677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097270" y="455294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090920" y="45402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2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079490" y="4521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079490" y="451484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490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216900" y="4521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074409" y="45021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91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068059" y="448944"/>
            <a:ext cx="2165350" cy="0"/>
          </a:xfrm>
          <a:custGeom>
            <a:avLst/>
            <a:gdLst/>
            <a:ahLst/>
            <a:cxnLst/>
            <a:rect l="l" t="t" r="r" b="b"/>
            <a:pathLst>
              <a:path w="2165350">
                <a:moveTo>
                  <a:pt x="0" y="0"/>
                </a:moveTo>
                <a:lnTo>
                  <a:pt x="216534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062979" y="447675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7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051550" y="4457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051550" y="445134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2179" y="0"/>
                </a:lnTo>
              </a:path>
            </a:pathLst>
          </a:custGeom>
          <a:ln w="3175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246109" y="4457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159500" y="469265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153150" y="467994"/>
            <a:ext cx="1992630" cy="0"/>
          </a:xfrm>
          <a:custGeom>
            <a:avLst/>
            <a:gdLst/>
            <a:ahLst/>
            <a:cxnLst/>
            <a:rect l="l" t="t" r="r" b="b"/>
            <a:pathLst>
              <a:path w="1992629">
                <a:moveTo>
                  <a:pt x="0" y="0"/>
                </a:moveTo>
                <a:lnTo>
                  <a:pt x="199262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48070" y="466725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136640" y="4648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36640" y="464184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157209" y="4648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130290" y="462915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61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125209" y="461644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7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118859" y="46037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2480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107429" y="4584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107429" y="4578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5339" y="0"/>
                </a:lnTo>
              </a:path>
            </a:pathLst>
          </a:custGeom>
          <a:ln w="3175">
            <a:solidFill>
              <a:srgbClr val="009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187690" y="4584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9" y="0"/>
                </a:moveTo>
                <a:lnTo>
                  <a:pt x="0" y="0"/>
                </a:lnTo>
                <a:lnTo>
                  <a:pt x="0" y="1269"/>
                </a:lnTo>
                <a:lnTo>
                  <a:pt x="5079" y="1269"/>
                </a:lnTo>
                <a:lnTo>
                  <a:pt x="5079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221729" y="48323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42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15379" y="481965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10300" y="480694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70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3950" y="47942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252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2520" y="47688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098790" y="4775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187440" y="475615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5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181090" y="474344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79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176009" y="47307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164579" y="4711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80" y="1270"/>
                </a:lnTo>
                <a:lnTo>
                  <a:pt x="50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164579" y="470534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70">
                <a:moveTo>
                  <a:pt x="0" y="0"/>
                </a:moveTo>
                <a:lnTo>
                  <a:pt x="1969770" y="0"/>
                </a:lnTo>
              </a:path>
            </a:pathLst>
          </a:custGeom>
          <a:ln w="3175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128000" y="4711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77609" y="495934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72529" y="494665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66179" y="493394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59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261100" y="492125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419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249670" y="49021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1270"/>
                </a:moveTo>
                <a:lnTo>
                  <a:pt x="5079" y="1270"/>
                </a:lnTo>
                <a:lnTo>
                  <a:pt x="507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249670" y="48958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040369" y="4902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243320" y="48831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75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238240" y="487044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>
                <a:moveTo>
                  <a:pt x="0" y="0"/>
                </a:moveTo>
                <a:lnTo>
                  <a:pt x="18199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231890" y="485775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610" y="0"/>
                </a:lnTo>
              </a:path>
            </a:pathLst>
          </a:custGeom>
          <a:ln w="3175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221729" y="4838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80" y="0"/>
                </a:moveTo>
                <a:lnTo>
                  <a:pt x="0" y="0"/>
                </a:lnTo>
                <a:lnTo>
                  <a:pt x="0" y="1269"/>
                </a:lnTo>
                <a:lnTo>
                  <a:pt x="508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8069580" y="4838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339840" y="50863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332220" y="507365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324600" y="506094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319520" y="504825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3055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1270"/>
                </a:moveTo>
                <a:lnTo>
                  <a:pt x="6350" y="1270"/>
                </a:lnTo>
                <a:lnTo>
                  <a:pt x="63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305550" y="5022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68275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981950" y="50291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300470" y="501015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09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294120" y="499744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289040" y="498475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40">
                <a:moveTo>
                  <a:pt x="0" y="0"/>
                </a:moveTo>
                <a:lnTo>
                  <a:pt x="1717039" y="0"/>
                </a:lnTo>
              </a:path>
            </a:pathLst>
          </a:custGeom>
          <a:ln w="3175">
            <a:solidFill>
              <a:srgbClr val="009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27760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8011159" y="49656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350" y="0"/>
                </a:moveTo>
                <a:lnTo>
                  <a:pt x="0" y="0"/>
                </a:lnTo>
                <a:lnTo>
                  <a:pt x="0" y="126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417309" y="52133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08420" y="520065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3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400800" y="518794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393179" y="51752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0" y="0"/>
                </a:moveTo>
                <a:lnTo>
                  <a:pt x="15138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3779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377940" y="514984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31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914640" y="5156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370320" y="51371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59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362700" y="51244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355079" y="511175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3175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339840" y="5092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7955280" y="50926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810" y="0"/>
                </a:moveTo>
                <a:lnTo>
                  <a:pt x="0" y="0"/>
                </a:lnTo>
                <a:lnTo>
                  <a:pt x="0" y="1269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493509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493509" y="534034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44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7800340" y="5346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485890" y="53276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90">
                <a:moveTo>
                  <a:pt x="0" y="0"/>
                </a:moveTo>
                <a:lnTo>
                  <a:pt x="13296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478270" y="531494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29">
                <a:moveTo>
                  <a:pt x="0" y="0"/>
                </a:moveTo>
                <a:lnTo>
                  <a:pt x="13449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470650" y="53022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455409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19" y="1270"/>
                </a:lnTo>
                <a:lnTo>
                  <a:pt x="761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455409" y="52768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7838440" y="5283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447790" y="526415"/>
            <a:ext cx="1405890" cy="0"/>
          </a:xfrm>
          <a:custGeom>
            <a:avLst/>
            <a:gdLst/>
            <a:ahLst/>
            <a:cxnLst/>
            <a:rect l="l" t="t" r="r" b="b"/>
            <a:pathLst>
              <a:path w="1405890">
                <a:moveTo>
                  <a:pt x="0" y="0"/>
                </a:moveTo>
                <a:lnTo>
                  <a:pt x="140588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440170" y="525144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1129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432550" y="52387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370" y="0"/>
                </a:lnTo>
              </a:path>
            </a:pathLst>
          </a:custGeom>
          <a:ln w="3175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417309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876540" y="5219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570980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570980" y="546734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7725409" y="5473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563359" y="545465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90">
                <a:moveTo>
                  <a:pt x="0" y="0"/>
                </a:moveTo>
                <a:lnTo>
                  <a:pt x="11772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555740" y="544194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548119" y="54292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7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532880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532880" y="540384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825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763509" y="5410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20" y="0"/>
                </a:moveTo>
                <a:lnTo>
                  <a:pt x="0" y="0"/>
                </a:lnTo>
                <a:lnTo>
                  <a:pt x="0" y="1269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525259" y="539115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517640" y="537844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29">
                <a:moveTo>
                  <a:pt x="0" y="0"/>
                </a:moveTo>
                <a:lnTo>
                  <a:pt x="1268729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508750" y="536575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0" y="0"/>
                </a:moveTo>
                <a:lnTo>
                  <a:pt x="1285240" y="0"/>
                </a:lnTo>
              </a:path>
            </a:pathLst>
          </a:custGeom>
          <a:ln w="3175">
            <a:solidFill>
              <a:srgbClr val="009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648450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648450" y="55943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7649209" y="56006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640830" y="5581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62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633209" y="556894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5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625590" y="55562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610350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610350" y="553084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57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7687309" y="553719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619" y="0"/>
                </a:moveTo>
                <a:lnTo>
                  <a:pt x="0" y="0"/>
                </a:lnTo>
                <a:lnTo>
                  <a:pt x="0" y="1269"/>
                </a:lnTo>
                <a:lnTo>
                  <a:pt x="761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601459" y="551815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90">
                <a:moveTo>
                  <a:pt x="0" y="0"/>
                </a:moveTo>
                <a:lnTo>
                  <a:pt x="110109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593840" y="55054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586219" y="549275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70" y="0"/>
                </a:lnTo>
              </a:path>
            </a:pathLst>
          </a:custGeom>
          <a:ln w="3175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47509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47509" y="5721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7527290" y="5727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33540" y="57086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19569" y="56959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05600" y="568325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>
                <a:moveTo>
                  <a:pt x="0" y="0"/>
                </a:moveTo>
                <a:lnTo>
                  <a:pt x="8724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686550" y="566419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1270"/>
                </a:moveTo>
                <a:lnTo>
                  <a:pt x="11429" y="1270"/>
                </a:lnTo>
                <a:lnTo>
                  <a:pt x="1142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686550" y="565784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67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7589519" y="5664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678930" y="5645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671309" y="563244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663690" y="561975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>
                <a:moveTo>
                  <a:pt x="0" y="0"/>
                </a:moveTo>
                <a:lnTo>
                  <a:pt x="981709" y="0"/>
                </a:lnTo>
              </a:path>
            </a:pathLst>
          </a:custGeom>
          <a:ln w="3175">
            <a:solidFill>
              <a:srgbClr val="009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884669" y="58546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84669" y="584834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85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7402830" y="58546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699" y="0"/>
                </a:moveTo>
                <a:lnTo>
                  <a:pt x="0" y="0"/>
                </a:lnTo>
                <a:lnTo>
                  <a:pt x="0" y="1269"/>
                </a:lnTo>
                <a:lnTo>
                  <a:pt x="12699" y="1269"/>
                </a:lnTo>
                <a:lnTo>
                  <a:pt x="12699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70700" y="58356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5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858000" y="582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44030" y="5810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816090" y="5791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69" y="1270"/>
                </a:lnTo>
                <a:lnTo>
                  <a:pt x="1396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816090" y="57848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67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7465059" y="5791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802119" y="577215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340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88150" y="57594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>
                <a:moveTo>
                  <a:pt x="0" y="0"/>
                </a:moveTo>
                <a:lnTo>
                  <a:pt x="71500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4180" y="57467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679" y="0"/>
                </a:lnTo>
              </a:path>
            </a:pathLst>
          </a:custGeom>
          <a:ln w="3175">
            <a:solidFill>
              <a:srgbClr val="009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7179309" y="5994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127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7029450" y="59816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1270"/>
                </a:moveTo>
                <a:lnTo>
                  <a:pt x="38100" y="1270"/>
                </a:lnTo>
                <a:lnTo>
                  <a:pt x="381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7029450" y="59753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7197090" y="59816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0"/>
                </a:lnTo>
                <a:lnTo>
                  <a:pt x="0" y="1269"/>
                </a:lnTo>
                <a:lnTo>
                  <a:pt x="30479" y="1269"/>
                </a:lnTo>
                <a:lnTo>
                  <a:pt x="30479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7009130" y="59626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995159" y="59499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981190" y="5937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5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54519" y="59181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1270"/>
                </a:moveTo>
                <a:lnTo>
                  <a:pt x="13970" y="1270"/>
                </a:lnTo>
                <a:lnTo>
                  <a:pt x="139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54519" y="5911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779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7340600" y="59181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0"/>
                </a:lnTo>
                <a:lnTo>
                  <a:pt x="0" y="1269"/>
                </a:lnTo>
                <a:lnTo>
                  <a:pt x="1270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940550" y="5899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926580" y="58864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912609" y="5873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3175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810" y="203200"/>
            <a:ext cx="9140190" cy="64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0" y="246379"/>
            <a:ext cx="9144000" cy="561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28962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80" dirty="0"/>
              <a:t>R</a:t>
            </a:r>
            <a:r>
              <a:rPr spc="-520" dirty="0"/>
              <a:t>e</a:t>
            </a:r>
            <a:r>
              <a:rPr spc="125" dirty="0"/>
              <a:t>f</a:t>
            </a:r>
            <a:r>
              <a:rPr spc="-305" dirty="0"/>
              <a:t>e</a:t>
            </a:r>
            <a:r>
              <a:rPr spc="-90" dirty="0"/>
              <a:t>r</a:t>
            </a:r>
            <a:r>
              <a:rPr spc="-135" dirty="0"/>
              <a:t>e</a:t>
            </a:r>
            <a:r>
              <a:rPr spc="-155" dirty="0"/>
              <a:t>n</a:t>
            </a:r>
            <a:r>
              <a:rPr spc="-330" dirty="0"/>
              <a:t>c</a:t>
            </a:r>
            <a:r>
              <a:rPr spc="-370" dirty="0"/>
              <a:t>e</a:t>
            </a:r>
            <a:r>
              <a:rPr spc="-545" dirty="0"/>
              <a:t>s</a:t>
            </a:r>
          </a:p>
        </p:txBody>
      </p:sp>
      <p:sp>
        <p:nvSpPr>
          <p:cNvPr id="1884" name="object 18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1883" name="object 1883"/>
          <p:cNvSpPr txBox="1"/>
          <p:nvPr/>
        </p:nvSpPr>
        <p:spPr>
          <a:xfrm>
            <a:off x="534669" y="2329179"/>
            <a:ext cx="6823709" cy="27114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105" dirty="0">
                <a:solidFill>
                  <a:srgbClr val="CCCCFF"/>
                </a:solidFill>
                <a:latin typeface="Times New Roman"/>
                <a:cs typeface="Times New Roman"/>
                <a:hlinkClick r:id="rId5"/>
              </a:rPr>
              <a:t>http://www.json.org/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80" dirty="0">
                <a:solidFill>
                  <a:srgbClr val="CCCCFF"/>
                </a:solidFill>
                <a:latin typeface="Times New Roman"/>
                <a:cs typeface="Times New Roman"/>
                <a:hlinkClick r:id="rId6"/>
              </a:rPr>
              <a:t>http://www.w3schools.com/XML/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80" dirty="0">
                <a:solidFill>
                  <a:srgbClr val="CCCCFF"/>
                </a:solidFill>
                <a:latin typeface="Times New Roman"/>
                <a:cs typeface="Times New Roman"/>
                <a:hlinkClick r:id="rId7"/>
              </a:rPr>
              <a:t>http://www.w3.org/XML/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95" dirty="0">
                <a:solidFill>
                  <a:srgbClr val="CCCCFF"/>
                </a:solidFill>
                <a:latin typeface="Times New Roman"/>
                <a:cs typeface="Times New Roman"/>
                <a:hlinkClick r:id="rId8"/>
              </a:rPr>
              <a:t>http://wikipedia.org/JSON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90" dirty="0">
                <a:solidFill>
                  <a:srgbClr val="CCCCFF"/>
                </a:solidFill>
                <a:latin typeface="Times New Roman"/>
                <a:cs typeface="Times New Roman"/>
                <a:hlinkClick r:id="rId9"/>
              </a:rPr>
              <a:t>http://wikipedia.org/XML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spc="100" dirty="0">
                <a:solidFill>
                  <a:srgbClr val="CCCCFF"/>
                </a:solidFill>
                <a:latin typeface="Times New Roman"/>
                <a:cs typeface="Times New Roman"/>
                <a:hlinkClick r:id="rId10"/>
              </a:rPr>
              <a:t>http://www.subbu.org/blog/2006/08/json-vs-xml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1166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X</a:t>
            </a:r>
            <a:r>
              <a:rPr spc="120" dirty="0"/>
              <a:t>M</a:t>
            </a:r>
            <a:r>
              <a:rPr spc="-680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885949"/>
            <a:ext cx="7692390" cy="28143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125" dirty="0">
                <a:latin typeface="Times New Roman"/>
                <a:cs typeface="Times New Roman"/>
              </a:rPr>
              <a:t>stands </a:t>
            </a:r>
            <a:r>
              <a:rPr sz="2600" spc="55" dirty="0">
                <a:latin typeface="Times New Roman"/>
                <a:cs typeface="Times New Roman"/>
              </a:rPr>
              <a:t>for EXtensible </a:t>
            </a:r>
            <a:r>
              <a:rPr sz="2600" spc="110" dirty="0">
                <a:latin typeface="Times New Roman"/>
                <a:cs typeface="Times New Roman"/>
              </a:rPr>
              <a:t>Markup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145" dirty="0">
                <a:latin typeface="Times New Roman"/>
                <a:cs typeface="Times New Roman"/>
              </a:rPr>
              <a:t>markup </a:t>
            </a:r>
            <a:r>
              <a:rPr sz="2600" spc="85" dirty="0">
                <a:latin typeface="Times New Roman"/>
                <a:cs typeface="Times New Roman"/>
              </a:rPr>
              <a:t>language </a:t>
            </a:r>
            <a:r>
              <a:rPr sz="2600" spc="165" dirty="0">
                <a:latin typeface="Times New Roman"/>
                <a:cs typeface="Times New Roman"/>
              </a:rPr>
              <a:t>much </a:t>
            </a:r>
            <a:r>
              <a:rPr sz="2600" spc="50" dirty="0">
                <a:latin typeface="Times New Roman"/>
                <a:cs typeface="Times New Roman"/>
              </a:rPr>
              <a:t>like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HTML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was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designed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carry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data,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not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display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endParaRPr sz="2600">
              <a:latin typeface="Times New Roman"/>
              <a:cs typeface="Times New Roman"/>
            </a:endParaRPr>
          </a:p>
          <a:p>
            <a:pPr marL="284480" marR="6223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90" dirty="0">
                <a:latin typeface="Times New Roman"/>
                <a:cs typeface="Times New Roman"/>
              </a:rPr>
              <a:t>tags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165" dirty="0">
                <a:latin typeface="Times New Roman"/>
                <a:cs typeface="Times New Roman"/>
              </a:rPr>
              <a:t>not </a:t>
            </a:r>
            <a:r>
              <a:rPr sz="2600" spc="95" dirty="0">
                <a:latin typeface="Times New Roman"/>
                <a:cs typeface="Times New Roman"/>
              </a:rPr>
              <a:t>predefined. </a:t>
            </a:r>
            <a:r>
              <a:rPr sz="2600" spc="-20" dirty="0">
                <a:latin typeface="Times New Roman"/>
                <a:cs typeface="Times New Roman"/>
              </a:rPr>
              <a:t>You </a:t>
            </a:r>
            <a:r>
              <a:rPr sz="2600" spc="160" dirty="0">
                <a:latin typeface="Times New Roman"/>
                <a:cs typeface="Times New Roman"/>
              </a:rPr>
              <a:t>must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define </a:t>
            </a:r>
            <a:r>
              <a:rPr sz="2600" spc="85" dirty="0">
                <a:latin typeface="Times New Roman"/>
                <a:cs typeface="Times New Roman"/>
              </a:rPr>
              <a:t>your  </a:t>
            </a:r>
            <a:r>
              <a:rPr sz="2600" spc="110" dirty="0">
                <a:latin typeface="Times New Roman"/>
                <a:cs typeface="Times New Roman"/>
              </a:rPr>
              <a:t>own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tags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100" dirty="0">
                <a:latin typeface="Times New Roman"/>
                <a:cs typeface="Times New Roman"/>
              </a:rPr>
              <a:t>designed </a:t>
            </a:r>
            <a:r>
              <a:rPr sz="2600" spc="150" dirty="0">
                <a:latin typeface="Times New Roman"/>
                <a:cs typeface="Times New Roman"/>
              </a:rPr>
              <a:t>to </a:t>
            </a:r>
            <a:r>
              <a:rPr sz="2600" spc="120" dirty="0">
                <a:latin typeface="Times New Roman"/>
                <a:cs typeface="Times New Roman"/>
              </a:rPr>
              <a:t>be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self-descriptive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74370"/>
            <a:ext cx="3674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 </a:t>
            </a:r>
            <a:r>
              <a:rPr spc="-3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29259" y="2225039"/>
            <a:ext cx="762254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47548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</a:t>
            </a:r>
            <a:r>
              <a:rPr spc="-330" dirty="0"/>
              <a:t> </a:t>
            </a:r>
            <a:r>
              <a:rPr spc="-110" dirty="0"/>
              <a:t>Well-formed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366010"/>
            <a:ext cx="6677025" cy="24155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140" dirty="0">
                <a:latin typeface="Times New Roman"/>
                <a:cs typeface="Times New Roman"/>
              </a:rPr>
              <a:t>documents </a:t>
            </a:r>
            <a:r>
              <a:rPr sz="2600" spc="160" dirty="0">
                <a:latin typeface="Times New Roman"/>
                <a:cs typeface="Times New Roman"/>
              </a:rPr>
              <a:t>must </a:t>
            </a:r>
            <a:r>
              <a:rPr sz="2600" spc="85" dirty="0">
                <a:latin typeface="Times New Roman"/>
                <a:cs typeface="Times New Roman"/>
              </a:rPr>
              <a:t>have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130" dirty="0">
                <a:latin typeface="Times New Roman"/>
                <a:cs typeface="Times New Roman"/>
              </a:rPr>
              <a:t>root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element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120" dirty="0">
                <a:latin typeface="Times New Roman"/>
                <a:cs typeface="Times New Roman"/>
              </a:rPr>
              <a:t>elements </a:t>
            </a:r>
            <a:r>
              <a:rPr sz="2600" spc="160" dirty="0">
                <a:latin typeface="Times New Roman"/>
                <a:cs typeface="Times New Roman"/>
              </a:rPr>
              <a:t>must </a:t>
            </a:r>
            <a:r>
              <a:rPr sz="2600" spc="85" dirty="0">
                <a:latin typeface="Times New Roman"/>
                <a:cs typeface="Times New Roman"/>
              </a:rPr>
              <a:t>have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60" dirty="0">
                <a:latin typeface="Times New Roman"/>
                <a:cs typeface="Times New Roman"/>
              </a:rPr>
              <a:t>closing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tag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90" dirty="0">
                <a:latin typeface="Times New Roman"/>
                <a:cs typeface="Times New Roman"/>
              </a:rPr>
              <a:t>tags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65" dirty="0">
                <a:latin typeface="Times New Roman"/>
                <a:cs typeface="Times New Roman"/>
              </a:rPr>
              <a:t>case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sensitive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120" dirty="0">
                <a:latin typeface="Times New Roman"/>
                <a:cs typeface="Times New Roman"/>
              </a:rPr>
              <a:t>elements </a:t>
            </a:r>
            <a:r>
              <a:rPr sz="2600" spc="160" dirty="0">
                <a:latin typeface="Times New Roman"/>
                <a:cs typeface="Times New Roman"/>
              </a:rPr>
              <a:t>must </a:t>
            </a:r>
            <a:r>
              <a:rPr sz="2600" spc="120" dirty="0">
                <a:latin typeface="Times New Roman"/>
                <a:cs typeface="Times New Roman"/>
              </a:rPr>
              <a:t>be </a:t>
            </a:r>
            <a:r>
              <a:rPr sz="2600" spc="85" dirty="0">
                <a:latin typeface="Times New Roman"/>
                <a:cs typeface="Times New Roman"/>
              </a:rPr>
              <a:t>properly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nested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-95" dirty="0">
                <a:latin typeface="Times New Roman"/>
                <a:cs typeface="Times New Roman"/>
              </a:rPr>
              <a:t>XML </a:t>
            </a:r>
            <a:r>
              <a:rPr sz="2600" spc="135" dirty="0">
                <a:latin typeface="Times New Roman"/>
                <a:cs typeface="Times New Roman"/>
              </a:rPr>
              <a:t>attribute </a:t>
            </a:r>
            <a:r>
              <a:rPr sz="2600" spc="60" dirty="0">
                <a:latin typeface="Times New Roman"/>
                <a:cs typeface="Times New Roman"/>
              </a:rPr>
              <a:t>values </a:t>
            </a:r>
            <a:r>
              <a:rPr sz="2600" spc="160" dirty="0">
                <a:latin typeface="Times New Roman"/>
                <a:cs typeface="Times New Roman"/>
              </a:rPr>
              <a:t>must </a:t>
            </a:r>
            <a:r>
              <a:rPr sz="2600" spc="30" dirty="0">
                <a:latin typeface="Times New Roman"/>
                <a:cs typeface="Times New Roman"/>
              </a:rPr>
              <a:t>always </a:t>
            </a:r>
            <a:r>
              <a:rPr sz="2600" spc="120" dirty="0">
                <a:latin typeface="Times New Roman"/>
                <a:cs typeface="Times New Roman"/>
              </a:rPr>
              <a:t>be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quoted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34194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</a:t>
            </a:r>
            <a:r>
              <a:rPr spc="-335" dirty="0"/>
              <a:t> </a:t>
            </a:r>
            <a:r>
              <a:rPr spc="-110" dirty="0"/>
              <a:t>Validity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447290"/>
            <a:ext cx="7695565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marR="5080" indent="-271780">
              <a:lnSpc>
                <a:spcPct val="99800"/>
              </a:lnSpc>
              <a:spcBef>
                <a:spcPts val="105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30" dirty="0">
                <a:latin typeface="Times New Roman"/>
                <a:cs typeface="Times New Roman"/>
              </a:rPr>
              <a:t>Valid </a:t>
            </a:r>
            <a:r>
              <a:rPr sz="2600" spc="-90" dirty="0">
                <a:latin typeface="Times New Roman"/>
                <a:cs typeface="Times New Roman"/>
              </a:rPr>
              <a:t>XML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40" dirty="0">
                <a:latin typeface="Times New Roman"/>
                <a:cs typeface="Times New Roman"/>
              </a:rPr>
              <a:t>An </a:t>
            </a:r>
            <a:r>
              <a:rPr sz="2600" spc="-90" dirty="0">
                <a:latin typeface="Times New Roman"/>
                <a:cs typeface="Times New Roman"/>
              </a:rPr>
              <a:t>XML </a:t>
            </a:r>
            <a:r>
              <a:rPr sz="2600" spc="150" dirty="0">
                <a:latin typeface="Times New Roman"/>
                <a:cs typeface="Times New Roman"/>
              </a:rPr>
              <a:t>document </a:t>
            </a:r>
            <a:r>
              <a:rPr sz="2600" spc="175" dirty="0">
                <a:latin typeface="Times New Roman"/>
                <a:cs typeface="Times New Roman"/>
              </a:rPr>
              <a:t>that </a:t>
            </a:r>
            <a:r>
              <a:rPr sz="2600" spc="110" dirty="0">
                <a:latin typeface="Times New Roman"/>
                <a:cs typeface="Times New Roman"/>
              </a:rPr>
              <a:t>has </a:t>
            </a:r>
            <a:r>
              <a:rPr sz="2600" spc="150" dirty="0">
                <a:latin typeface="Times New Roman"/>
                <a:cs typeface="Times New Roman"/>
              </a:rPr>
              <a:t>an  </a:t>
            </a:r>
            <a:r>
              <a:rPr sz="2600" spc="85" dirty="0">
                <a:latin typeface="Times New Roman"/>
                <a:cs typeface="Times New Roman"/>
              </a:rPr>
              <a:t>associated </a:t>
            </a:r>
            <a:r>
              <a:rPr sz="2600" spc="150" dirty="0">
                <a:latin typeface="Times New Roman"/>
                <a:cs typeface="Times New Roman"/>
              </a:rPr>
              <a:t>document </a:t>
            </a:r>
            <a:r>
              <a:rPr sz="2600" spc="95" dirty="0">
                <a:latin typeface="Times New Roman"/>
                <a:cs typeface="Times New Roman"/>
              </a:rPr>
              <a:t>type </a:t>
            </a:r>
            <a:r>
              <a:rPr sz="2600" spc="100" dirty="0">
                <a:latin typeface="Times New Roman"/>
                <a:cs typeface="Times New Roman"/>
              </a:rPr>
              <a:t>declaration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complies  </a:t>
            </a:r>
            <a:r>
              <a:rPr sz="2600" spc="105" dirty="0">
                <a:latin typeface="Times New Roman"/>
                <a:cs typeface="Times New Roman"/>
              </a:rPr>
              <a:t>with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constraints </a:t>
            </a:r>
            <a:r>
              <a:rPr sz="2600" spc="85" dirty="0">
                <a:latin typeface="Times New Roman"/>
                <a:cs typeface="Times New Roman"/>
              </a:rPr>
              <a:t>expressed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70" dirty="0">
                <a:latin typeface="Times New Roman"/>
                <a:cs typeface="Times New Roman"/>
              </a:rPr>
              <a:t>it.</a:t>
            </a:r>
            <a:endParaRPr sz="2600" dirty="0">
              <a:latin typeface="Times New Roman"/>
              <a:cs typeface="Times New Roman"/>
            </a:endParaRPr>
          </a:p>
          <a:p>
            <a:pPr marL="1026160" lvl="1" indent="-27051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1026160" algn="l"/>
              </a:tabLst>
            </a:pPr>
            <a:r>
              <a:rPr sz="2600" spc="140" dirty="0">
                <a:latin typeface="Times New Roman"/>
                <a:cs typeface="Times New Roman"/>
              </a:rPr>
              <a:t>Document </a:t>
            </a:r>
            <a:r>
              <a:rPr sz="2600" spc="45" dirty="0">
                <a:latin typeface="Times New Roman"/>
                <a:cs typeface="Times New Roman"/>
              </a:rPr>
              <a:t>Type </a:t>
            </a:r>
            <a:r>
              <a:rPr sz="2600" spc="80" dirty="0">
                <a:latin typeface="Times New Roman"/>
                <a:cs typeface="Times New Roman"/>
              </a:rPr>
              <a:t>Definition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(DTD)</a:t>
            </a:r>
            <a:endParaRPr sz="2600" dirty="0">
              <a:latin typeface="Times New Roman"/>
              <a:cs typeface="Times New Roman"/>
            </a:endParaRPr>
          </a:p>
          <a:p>
            <a:pPr marL="1026160" lvl="1" indent="-27051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1026160" algn="l"/>
              </a:tabLst>
            </a:pPr>
            <a:r>
              <a:rPr sz="2600" spc="-90" dirty="0">
                <a:latin typeface="Times New Roman"/>
                <a:cs typeface="Times New Roman"/>
              </a:rPr>
              <a:t>XML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Schema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541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 </a:t>
            </a:r>
            <a:r>
              <a:rPr spc="-320" dirty="0"/>
              <a:t>Processing</a:t>
            </a:r>
            <a:r>
              <a:rPr spc="-229" dirty="0"/>
              <a:t> </a:t>
            </a:r>
            <a:r>
              <a:rPr spc="-130"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366010"/>
            <a:ext cx="5991225" cy="14592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7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110" dirty="0">
                <a:latin typeface="Times New Roman"/>
                <a:cs typeface="Times New Roman"/>
              </a:rPr>
              <a:t>Programming </a:t>
            </a:r>
            <a:r>
              <a:rPr sz="2600" spc="80" dirty="0">
                <a:latin typeface="Times New Roman"/>
                <a:cs typeface="Times New Roman"/>
              </a:rPr>
              <a:t>languages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-140" dirty="0">
                <a:latin typeface="Times New Roman"/>
                <a:cs typeface="Times New Roman"/>
              </a:rPr>
              <a:t>SAX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API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110" dirty="0">
                <a:latin typeface="Times New Roman"/>
                <a:cs typeface="Times New Roman"/>
              </a:rPr>
              <a:t>Programming </a:t>
            </a:r>
            <a:r>
              <a:rPr sz="2600" spc="65" dirty="0">
                <a:latin typeface="Times New Roman"/>
                <a:cs typeface="Times New Roman"/>
              </a:rPr>
              <a:t>Languages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10" dirty="0">
                <a:latin typeface="Times New Roman"/>
                <a:cs typeface="Times New Roman"/>
              </a:rPr>
              <a:t>DOM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API</a:t>
            </a:r>
            <a:endParaRPr sz="26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600" spc="8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Others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8248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 </a:t>
            </a:r>
            <a:r>
              <a:rPr sz="3800" spc="-114" dirty="0"/>
              <a:t>Transformation </a:t>
            </a:r>
            <a:r>
              <a:rPr sz="3800" spc="-200" dirty="0"/>
              <a:t>engines </a:t>
            </a:r>
            <a:r>
              <a:rPr sz="3800" spc="-175" dirty="0"/>
              <a:t>and</a:t>
            </a:r>
            <a:r>
              <a:rPr sz="3800" spc="-190" dirty="0"/>
              <a:t> </a:t>
            </a:r>
            <a:r>
              <a:rPr sz="3800" spc="-30" dirty="0"/>
              <a:t>filters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68500"/>
            <a:ext cx="7999730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XSL-FO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declarative, </a:t>
            </a:r>
            <a:r>
              <a:rPr sz="2400" spc="30" dirty="0">
                <a:latin typeface="Times New Roman"/>
                <a:cs typeface="Times New Roman"/>
              </a:rPr>
              <a:t>XML-based </a:t>
            </a:r>
            <a:r>
              <a:rPr sz="2400" spc="80" dirty="0">
                <a:latin typeface="Times New Roman"/>
                <a:cs typeface="Times New Roman"/>
              </a:rPr>
              <a:t>page </a:t>
            </a:r>
            <a:r>
              <a:rPr sz="2400" spc="75" dirty="0">
                <a:latin typeface="Times New Roman"/>
                <a:cs typeface="Times New Roman"/>
              </a:rPr>
              <a:t>layout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284480" marR="291465">
              <a:lnSpc>
                <a:spcPct val="100000"/>
              </a:lnSpc>
            </a:pPr>
            <a:r>
              <a:rPr sz="2400" spc="4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XSL-FO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processor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convert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XSL-FO  </a:t>
            </a:r>
            <a:r>
              <a:rPr sz="2400" spc="135" dirty="0">
                <a:latin typeface="Times New Roman"/>
                <a:cs typeface="Times New Roman"/>
              </a:rPr>
              <a:t>document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another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non-XML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format,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PDF.</a:t>
            </a:r>
            <a:endParaRPr sz="2400">
              <a:latin typeface="Times New Roman"/>
              <a:cs typeface="Times New Roman"/>
            </a:endParaRPr>
          </a:p>
          <a:p>
            <a:pPr marL="284480" marR="125730" indent="-27178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Font typeface="Webdings"/>
              <a:buChar char=""/>
              <a:tabLst>
                <a:tab pos="284480" algn="l"/>
              </a:tabLst>
            </a:pPr>
            <a:r>
              <a:rPr sz="2400" b="1" spc="-130" dirty="0">
                <a:latin typeface="Times New Roman"/>
                <a:cs typeface="Times New Roman"/>
              </a:rPr>
              <a:t>XSLT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declarative, </a:t>
            </a:r>
            <a:r>
              <a:rPr sz="2400" spc="30" dirty="0">
                <a:latin typeface="Times New Roman"/>
                <a:cs typeface="Times New Roman"/>
              </a:rPr>
              <a:t>XML-based </a:t>
            </a:r>
            <a:r>
              <a:rPr sz="2400" spc="135" dirty="0">
                <a:latin typeface="Times New Roman"/>
                <a:cs typeface="Times New Roman"/>
              </a:rPr>
              <a:t>document  </a:t>
            </a:r>
            <a:r>
              <a:rPr sz="2400" spc="110" dirty="0">
                <a:latin typeface="Times New Roman"/>
                <a:cs typeface="Times New Roman"/>
              </a:rPr>
              <a:t>transformation </a:t>
            </a:r>
            <a:r>
              <a:rPr sz="2400" spc="75" dirty="0">
                <a:latin typeface="Times New Roman"/>
                <a:cs typeface="Times New Roman"/>
              </a:rPr>
              <a:t>language. </a:t>
            </a:r>
            <a:r>
              <a:rPr sz="2400" spc="40" dirty="0">
                <a:latin typeface="Times New Roman"/>
                <a:cs typeface="Times New Roman"/>
              </a:rPr>
              <a:t>An </a:t>
            </a:r>
            <a:r>
              <a:rPr sz="2400" spc="-105" dirty="0">
                <a:latin typeface="Times New Roman"/>
                <a:cs typeface="Times New Roman"/>
              </a:rPr>
              <a:t>XSLT </a:t>
            </a:r>
            <a:r>
              <a:rPr sz="2400" spc="85" dirty="0">
                <a:latin typeface="Times New Roman"/>
                <a:cs typeface="Times New Roman"/>
              </a:rPr>
              <a:t>processor </a:t>
            </a:r>
            <a:r>
              <a:rPr sz="2400" spc="105" dirty="0">
                <a:latin typeface="Times New Roman"/>
                <a:cs typeface="Times New Roman"/>
              </a:rPr>
              <a:t>can </a:t>
            </a:r>
            <a:r>
              <a:rPr sz="2400" spc="90" dirty="0">
                <a:latin typeface="Times New Roman"/>
                <a:cs typeface="Times New Roman"/>
              </a:rPr>
              <a:t>use </a:t>
            </a:r>
            <a:r>
              <a:rPr sz="2400" spc="135" dirty="0">
                <a:latin typeface="Times New Roman"/>
                <a:cs typeface="Times New Roman"/>
              </a:rPr>
              <a:t>an  </a:t>
            </a:r>
            <a:r>
              <a:rPr sz="2400" spc="-105" dirty="0">
                <a:latin typeface="Times New Roman"/>
                <a:cs typeface="Times New Roman"/>
              </a:rPr>
              <a:t>XSLT </a:t>
            </a:r>
            <a:r>
              <a:rPr sz="2400" spc="80" dirty="0">
                <a:latin typeface="Times New Roman"/>
                <a:cs typeface="Times New Roman"/>
              </a:rPr>
              <a:t>stylesheet </a:t>
            </a:r>
            <a:r>
              <a:rPr sz="2400" spc="55" dirty="0">
                <a:latin typeface="Times New Roman"/>
                <a:cs typeface="Times New Roman"/>
              </a:rPr>
              <a:t>as </a:t>
            </a:r>
            <a:r>
              <a:rPr sz="2400" spc="85" dirty="0">
                <a:latin typeface="Times New Roman"/>
                <a:cs typeface="Times New Roman"/>
              </a:rPr>
              <a:t>a guide </a:t>
            </a:r>
            <a:r>
              <a:rPr sz="2400" spc="50" dirty="0">
                <a:latin typeface="Times New Roman"/>
                <a:cs typeface="Times New Roman"/>
              </a:rPr>
              <a:t>for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conversion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25" dirty="0">
                <a:latin typeface="Times New Roman"/>
                <a:cs typeface="Times New Roman"/>
              </a:rPr>
              <a:t>data  </a:t>
            </a:r>
            <a:r>
              <a:rPr sz="2400" spc="114" dirty="0">
                <a:latin typeface="Times New Roman"/>
                <a:cs typeface="Times New Roman"/>
              </a:rPr>
              <a:t>tree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represented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XML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document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another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tree 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105" dirty="0">
                <a:latin typeface="Times New Roman"/>
                <a:cs typeface="Times New Roman"/>
              </a:rPr>
              <a:t>can </a:t>
            </a:r>
            <a:r>
              <a:rPr sz="2400" spc="160" dirty="0">
                <a:latin typeface="Times New Roman"/>
                <a:cs typeface="Times New Roman"/>
              </a:rPr>
              <a:t>then </a:t>
            </a:r>
            <a:r>
              <a:rPr sz="2400" spc="105" dirty="0">
                <a:latin typeface="Times New Roman"/>
                <a:cs typeface="Times New Roman"/>
              </a:rPr>
              <a:t>be </a:t>
            </a:r>
            <a:r>
              <a:rPr sz="2400" spc="65" dirty="0">
                <a:latin typeface="Times New Roman"/>
                <a:cs typeface="Times New Roman"/>
              </a:rPr>
              <a:t>serialized </a:t>
            </a:r>
            <a:r>
              <a:rPr sz="2400" spc="60" dirty="0">
                <a:latin typeface="Times New Roman"/>
                <a:cs typeface="Times New Roman"/>
              </a:rPr>
              <a:t>as </a:t>
            </a:r>
            <a:r>
              <a:rPr sz="2400" spc="-65" dirty="0">
                <a:latin typeface="Times New Roman"/>
                <a:cs typeface="Times New Roman"/>
              </a:rPr>
              <a:t>XML, </a:t>
            </a:r>
            <a:r>
              <a:rPr sz="2400" spc="15" dirty="0">
                <a:latin typeface="Times New Roman"/>
                <a:cs typeface="Times New Roman"/>
              </a:rPr>
              <a:t>HTML, </a:t>
            </a:r>
            <a:r>
              <a:rPr sz="2400" spc="85" dirty="0">
                <a:latin typeface="Times New Roman"/>
                <a:cs typeface="Times New Roman"/>
              </a:rPr>
              <a:t>plain </a:t>
            </a:r>
            <a:r>
              <a:rPr sz="2400" spc="80" dirty="0">
                <a:latin typeface="Times New Roman"/>
                <a:cs typeface="Times New Roman"/>
              </a:rPr>
              <a:t>text, </a:t>
            </a:r>
            <a:r>
              <a:rPr sz="2400" spc="105" dirty="0">
                <a:latin typeface="Times New Roman"/>
                <a:cs typeface="Times New Roman"/>
              </a:rPr>
              <a:t>or  </a:t>
            </a:r>
            <a:r>
              <a:rPr sz="2400" spc="7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format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supported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processor.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44869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XML:</a:t>
            </a:r>
            <a:r>
              <a:rPr spc="-350" dirty="0"/>
              <a:t> </a:t>
            </a:r>
            <a:r>
              <a:rPr spc="-275" dirty="0"/>
              <a:t>Advantages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20</a:t>
            </a:r>
            <a:r>
              <a:rPr spc="5" dirty="0"/>
              <a:t>.</a:t>
            </a:r>
            <a:r>
              <a:rPr dirty="0"/>
              <a:t>5</a:t>
            </a:r>
            <a:r>
              <a:rPr spc="5" dirty="0"/>
              <a:t>.</a:t>
            </a:r>
            <a:r>
              <a:rPr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4945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57937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21055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11607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664710"/>
            <a:ext cx="152400" cy="7391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73532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solidFill>
                  <a:srgbClr val="0ACFD8"/>
                </a:solidFill>
                <a:latin typeface="Webdings"/>
                <a:cs typeface="Webdings"/>
              </a:rPr>
              <a:t></a:t>
            </a:r>
            <a:endParaRPr sz="1800">
              <a:latin typeface="Webdings"/>
              <a:cs typeface="Web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450" y="1968500"/>
            <a:ext cx="7799705" cy="408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Arial"/>
                <a:cs typeface="Arial"/>
              </a:rPr>
              <a:t>XML </a:t>
            </a:r>
            <a:r>
              <a:rPr sz="1800" spc="-70" dirty="0">
                <a:latin typeface="Arial"/>
                <a:cs typeface="Arial"/>
              </a:rPr>
              <a:t>provides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5" dirty="0">
                <a:latin typeface="Arial"/>
                <a:cs typeface="Arial"/>
              </a:rPr>
              <a:t>basic </a:t>
            </a:r>
            <a:r>
              <a:rPr sz="1800" spc="-85" dirty="0">
                <a:latin typeface="Arial"/>
                <a:cs typeface="Arial"/>
              </a:rPr>
              <a:t>syntax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00" dirty="0">
                <a:latin typeface="Arial"/>
                <a:cs typeface="Arial"/>
              </a:rPr>
              <a:t>share </a:t>
            </a:r>
            <a:r>
              <a:rPr sz="1800" spc="-25" dirty="0">
                <a:latin typeface="Arial"/>
                <a:cs typeface="Arial"/>
              </a:rPr>
              <a:t>information </a:t>
            </a:r>
            <a:r>
              <a:rPr sz="1800" spc="-50" dirty="0">
                <a:latin typeface="Arial"/>
                <a:cs typeface="Arial"/>
              </a:rPr>
              <a:t>between  </a:t>
            </a:r>
            <a:r>
              <a:rPr sz="1800" spc="-15" dirty="0">
                <a:latin typeface="Arial"/>
                <a:cs typeface="Arial"/>
              </a:rPr>
              <a:t>different </a:t>
            </a:r>
            <a:r>
              <a:rPr sz="1800" spc="-80" dirty="0">
                <a:latin typeface="Arial"/>
                <a:cs typeface="Arial"/>
              </a:rPr>
              <a:t>kinds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65" dirty="0">
                <a:latin typeface="Arial"/>
                <a:cs typeface="Arial"/>
              </a:rPr>
              <a:t>computers, </a:t>
            </a:r>
            <a:r>
              <a:rPr sz="1800" spc="-10" dirty="0">
                <a:latin typeface="Arial"/>
                <a:cs typeface="Arial"/>
              </a:rPr>
              <a:t>different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applications,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different </a:t>
            </a:r>
            <a:r>
              <a:rPr sz="1800" spc="-70" dirty="0">
                <a:latin typeface="Arial"/>
                <a:cs typeface="Arial"/>
              </a:rPr>
              <a:t>organizations.</a:t>
            </a:r>
            <a:endParaRPr sz="1800">
              <a:latin typeface="Arial"/>
              <a:cs typeface="Arial"/>
            </a:endParaRPr>
          </a:p>
          <a:p>
            <a:pPr marL="12700" marR="111125">
              <a:lnSpc>
                <a:spcPct val="100000"/>
              </a:lnSpc>
              <a:spcBef>
                <a:spcPts val="650"/>
              </a:spcBef>
            </a:pPr>
            <a:r>
              <a:rPr sz="1800" b="1" spc="-60" dirty="0">
                <a:latin typeface="Arial"/>
                <a:cs typeface="Arial"/>
              </a:rPr>
              <a:t>With </a:t>
            </a:r>
            <a:r>
              <a:rPr sz="1800" b="1" spc="-135" dirty="0">
                <a:latin typeface="Arial"/>
                <a:cs typeface="Arial"/>
              </a:rPr>
              <a:t>XML</a:t>
            </a:r>
            <a:r>
              <a:rPr sz="1800" spc="-135" dirty="0">
                <a:latin typeface="Arial"/>
                <a:cs typeface="Arial"/>
              </a:rPr>
              <a:t>, </a:t>
            </a:r>
            <a:r>
              <a:rPr sz="1800" spc="-45" dirty="0">
                <a:latin typeface="Arial"/>
                <a:cs typeface="Arial"/>
              </a:rPr>
              <a:t>your </a:t>
            </a:r>
            <a:r>
              <a:rPr sz="1800" spc="-65" dirty="0">
                <a:latin typeface="Arial"/>
                <a:cs typeface="Arial"/>
              </a:rPr>
              <a:t>data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90" dirty="0">
                <a:latin typeface="Arial"/>
                <a:cs typeface="Arial"/>
              </a:rPr>
              <a:t>be </a:t>
            </a:r>
            <a:r>
              <a:rPr sz="1800" spc="-75" dirty="0">
                <a:latin typeface="Arial"/>
                <a:cs typeface="Arial"/>
              </a:rPr>
              <a:t>available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80" dirty="0">
                <a:latin typeface="Arial"/>
                <a:cs typeface="Arial"/>
              </a:rPr>
              <a:t>kinds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55" dirty="0">
                <a:latin typeface="Arial"/>
                <a:cs typeface="Arial"/>
              </a:rPr>
              <a:t>"reading </a:t>
            </a:r>
            <a:r>
              <a:rPr sz="1800" spc="-80" dirty="0">
                <a:latin typeface="Arial"/>
                <a:cs typeface="Arial"/>
              </a:rPr>
              <a:t>machines"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(Handheld  </a:t>
            </a:r>
            <a:r>
              <a:rPr sz="1800" spc="-65" dirty="0">
                <a:latin typeface="Arial"/>
                <a:cs typeface="Arial"/>
              </a:rPr>
              <a:t>computers, </a:t>
            </a:r>
            <a:r>
              <a:rPr sz="1800" spc="-80" dirty="0">
                <a:latin typeface="Arial"/>
                <a:cs typeface="Arial"/>
              </a:rPr>
              <a:t>voice </a:t>
            </a:r>
            <a:r>
              <a:rPr sz="1800" spc="-90" dirty="0">
                <a:latin typeface="Arial"/>
                <a:cs typeface="Arial"/>
              </a:rPr>
              <a:t>machines, </a:t>
            </a:r>
            <a:r>
              <a:rPr sz="1800" spc="-95" dirty="0">
                <a:latin typeface="Arial"/>
                <a:cs typeface="Arial"/>
              </a:rPr>
              <a:t>news </a:t>
            </a:r>
            <a:r>
              <a:rPr sz="1800" spc="-80" dirty="0">
                <a:latin typeface="Arial"/>
                <a:cs typeface="Arial"/>
              </a:rPr>
              <a:t>feeds,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  <a:p>
            <a:pPr marL="12700" marR="488950">
              <a:lnSpc>
                <a:spcPct val="100000"/>
              </a:lnSpc>
              <a:spcBef>
                <a:spcPts val="650"/>
              </a:spcBef>
            </a:pPr>
            <a:r>
              <a:rPr sz="1800" b="1" spc="-165" dirty="0">
                <a:latin typeface="Arial"/>
                <a:cs typeface="Arial"/>
              </a:rPr>
              <a:t>XML </a:t>
            </a:r>
            <a:r>
              <a:rPr sz="1800" spc="-70" dirty="0">
                <a:latin typeface="Arial"/>
                <a:cs typeface="Arial"/>
              </a:rPr>
              <a:t>provides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gateway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60" dirty="0">
                <a:latin typeface="Arial"/>
                <a:cs typeface="Arial"/>
              </a:rPr>
              <a:t>communication </a:t>
            </a:r>
            <a:r>
              <a:rPr sz="1800" spc="-55" dirty="0">
                <a:latin typeface="Arial"/>
                <a:cs typeface="Arial"/>
              </a:rPr>
              <a:t>between </a:t>
            </a:r>
            <a:r>
              <a:rPr sz="1800" spc="-65" dirty="0">
                <a:latin typeface="Arial"/>
                <a:cs typeface="Arial"/>
              </a:rPr>
              <a:t>applications, </a:t>
            </a:r>
            <a:r>
              <a:rPr sz="1800" spc="-90" dirty="0">
                <a:latin typeface="Arial"/>
                <a:cs typeface="Arial"/>
              </a:rPr>
              <a:t>even  </a:t>
            </a:r>
            <a:r>
              <a:rPr sz="1800" spc="-65" dirty="0">
                <a:latin typeface="Arial"/>
                <a:cs typeface="Arial"/>
              </a:rPr>
              <a:t>applications </a:t>
            </a:r>
            <a:r>
              <a:rPr sz="1800" spc="-55" dirty="0">
                <a:latin typeface="Arial"/>
                <a:cs typeface="Arial"/>
              </a:rPr>
              <a:t>on </a:t>
            </a:r>
            <a:r>
              <a:rPr sz="1800" spc="-25" dirty="0">
                <a:latin typeface="Arial"/>
                <a:cs typeface="Arial"/>
              </a:rPr>
              <a:t>wildly </a:t>
            </a:r>
            <a:r>
              <a:rPr sz="1800" spc="-15" dirty="0">
                <a:latin typeface="Arial"/>
                <a:cs typeface="Arial"/>
              </a:rPr>
              <a:t>different </a:t>
            </a:r>
            <a:r>
              <a:rPr sz="1800" spc="-100" dirty="0">
                <a:latin typeface="Arial"/>
                <a:cs typeface="Arial"/>
              </a:rPr>
              <a:t>systems. </a:t>
            </a:r>
            <a:r>
              <a:rPr sz="1800" spc="-180" dirty="0">
                <a:latin typeface="Arial"/>
                <a:cs typeface="Arial"/>
              </a:rPr>
              <a:t>As </a:t>
            </a:r>
            <a:r>
              <a:rPr sz="1800" spc="-70" dirty="0">
                <a:latin typeface="Arial"/>
                <a:cs typeface="Arial"/>
              </a:rPr>
              <a:t>long </a:t>
            </a:r>
            <a:r>
              <a:rPr sz="1800" spc="-165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applications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100" dirty="0">
                <a:latin typeface="Arial"/>
                <a:cs typeface="Arial"/>
              </a:rPr>
              <a:t>share </a:t>
            </a:r>
            <a:r>
              <a:rPr sz="1800" spc="-65" dirty="0">
                <a:latin typeface="Arial"/>
                <a:cs typeface="Arial"/>
              </a:rPr>
              <a:t>data  </a:t>
            </a:r>
            <a:r>
              <a:rPr sz="1800" spc="-40" dirty="0">
                <a:latin typeface="Arial"/>
                <a:cs typeface="Arial"/>
              </a:rPr>
              <a:t>(through </a:t>
            </a:r>
            <a:r>
              <a:rPr sz="1800" spc="-195" dirty="0">
                <a:latin typeface="Arial"/>
                <a:cs typeface="Arial"/>
              </a:rPr>
              <a:t>HTTP, </a:t>
            </a:r>
            <a:r>
              <a:rPr sz="1800" spc="-15" dirty="0">
                <a:latin typeface="Arial"/>
                <a:cs typeface="Arial"/>
              </a:rPr>
              <a:t>file </a:t>
            </a:r>
            <a:r>
              <a:rPr sz="1800" spc="-80" dirty="0">
                <a:latin typeface="Arial"/>
                <a:cs typeface="Arial"/>
              </a:rPr>
              <a:t>sharing, </a:t>
            </a:r>
            <a:r>
              <a:rPr sz="1800" spc="-20" dirty="0">
                <a:latin typeface="Arial"/>
                <a:cs typeface="Arial"/>
              </a:rPr>
              <a:t>or </a:t>
            </a:r>
            <a:r>
              <a:rPr sz="1800" spc="-45" dirty="0">
                <a:latin typeface="Arial"/>
                <a:cs typeface="Arial"/>
              </a:rPr>
              <a:t>another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mechanism)</a:t>
            </a:r>
            <a:endParaRPr sz="1800">
              <a:latin typeface="Arial"/>
              <a:cs typeface="Arial"/>
            </a:endParaRPr>
          </a:p>
          <a:p>
            <a:pPr marL="12700" marR="779145">
              <a:lnSpc>
                <a:spcPct val="100000"/>
              </a:lnSpc>
              <a:spcBef>
                <a:spcPts val="650"/>
              </a:spcBef>
            </a:pP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65" dirty="0">
                <a:latin typeface="Arial"/>
                <a:cs typeface="Arial"/>
              </a:rPr>
              <a:t>supports </a:t>
            </a:r>
            <a:r>
              <a:rPr sz="1800" b="1" spc="-125" dirty="0">
                <a:latin typeface="Arial"/>
                <a:cs typeface="Arial"/>
              </a:rPr>
              <a:t>Unicode</a:t>
            </a:r>
            <a:r>
              <a:rPr sz="1800" spc="-125" dirty="0">
                <a:latin typeface="Arial"/>
                <a:cs typeface="Arial"/>
              </a:rPr>
              <a:t>, </a:t>
            </a:r>
            <a:r>
              <a:rPr sz="1800" spc="-55" dirty="0">
                <a:latin typeface="Arial"/>
                <a:cs typeface="Arial"/>
              </a:rPr>
              <a:t>allowing </a:t>
            </a:r>
            <a:r>
              <a:rPr sz="1800" spc="-60" dirty="0">
                <a:latin typeface="Arial"/>
                <a:cs typeface="Arial"/>
              </a:rPr>
              <a:t>almost </a:t>
            </a:r>
            <a:r>
              <a:rPr sz="1800" spc="-95" dirty="0">
                <a:latin typeface="Arial"/>
                <a:cs typeface="Arial"/>
              </a:rPr>
              <a:t>any </a:t>
            </a:r>
            <a:r>
              <a:rPr sz="1800" spc="-25" dirty="0">
                <a:latin typeface="Arial"/>
                <a:cs typeface="Arial"/>
              </a:rPr>
              <a:t>information in </a:t>
            </a:r>
            <a:r>
              <a:rPr sz="1800" spc="-95" dirty="0">
                <a:latin typeface="Arial"/>
                <a:cs typeface="Arial"/>
              </a:rPr>
              <a:t>any </a:t>
            </a:r>
            <a:r>
              <a:rPr sz="1800" spc="5" dirty="0">
                <a:latin typeface="Arial"/>
                <a:cs typeface="Arial"/>
              </a:rPr>
              <a:t>written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human  </a:t>
            </a:r>
            <a:r>
              <a:rPr sz="1800" spc="-105" dirty="0">
                <a:latin typeface="Arial"/>
                <a:cs typeface="Arial"/>
              </a:rPr>
              <a:t>language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be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communicated.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Arial"/>
                <a:cs typeface="Arial"/>
              </a:rPr>
              <a:t>It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55" dirty="0">
                <a:latin typeface="Arial"/>
                <a:cs typeface="Arial"/>
              </a:rPr>
              <a:t>represent </a:t>
            </a:r>
            <a:r>
              <a:rPr sz="1800" spc="-75" dirty="0">
                <a:latin typeface="Arial"/>
                <a:cs typeface="Arial"/>
              </a:rPr>
              <a:t>common </a:t>
            </a:r>
            <a:r>
              <a:rPr sz="1800" spc="-45" dirty="0">
                <a:latin typeface="Arial"/>
                <a:cs typeface="Arial"/>
              </a:rPr>
              <a:t>computer </a:t>
            </a:r>
            <a:r>
              <a:rPr sz="1800" spc="-110" dirty="0">
                <a:latin typeface="Arial"/>
                <a:cs typeface="Arial"/>
              </a:rPr>
              <a:t>science </a:t>
            </a:r>
            <a:r>
              <a:rPr sz="1800" spc="-65" dirty="0">
                <a:latin typeface="Arial"/>
                <a:cs typeface="Arial"/>
              </a:rPr>
              <a:t>data </a:t>
            </a:r>
            <a:r>
              <a:rPr sz="1800" spc="-50" dirty="0">
                <a:latin typeface="Arial"/>
                <a:cs typeface="Arial"/>
              </a:rPr>
              <a:t>structures: </a:t>
            </a:r>
            <a:r>
              <a:rPr sz="1800" spc="-75" dirty="0">
                <a:latin typeface="Arial"/>
                <a:cs typeface="Arial"/>
              </a:rPr>
              <a:t>records, </a:t>
            </a:r>
            <a:r>
              <a:rPr sz="1800" spc="-55" dirty="0">
                <a:latin typeface="Arial"/>
                <a:cs typeface="Arial"/>
              </a:rPr>
              <a:t>lists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trees.</a:t>
            </a:r>
            <a:endParaRPr sz="1800">
              <a:latin typeface="Arial"/>
              <a:cs typeface="Arial"/>
            </a:endParaRPr>
          </a:p>
          <a:p>
            <a:pPr marL="12700" marR="134620">
              <a:lnSpc>
                <a:spcPct val="100000"/>
              </a:lnSpc>
              <a:spcBef>
                <a:spcPts val="640"/>
              </a:spcBef>
            </a:pPr>
            <a:r>
              <a:rPr sz="1800" b="1" spc="-95" dirty="0">
                <a:latin typeface="Arial"/>
                <a:cs typeface="Arial"/>
              </a:rPr>
              <a:t>Its </a:t>
            </a:r>
            <a:r>
              <a:rPr sz="1800" spc="-60" dirty="0">
                <a:latin typeface="Arial"/>
                <a:cs typeface="Arial"/>
              </a:rPr>
              <a:t>self-documenting </a:t>
            </a:r>
            <a:r>
              <a:rPr sz="1800" spc="-15" dirty="0">
                <a:latin typeface="Arial"/>
                <a:cs typeface="Arial"/>
              </a:rPr>
              <a:t>format </a:t>
            </a:r>
            <a:r>
              <a:rPr sz="1800" spc="-95" dirty="0">
                <a:latin typeface="Arial"/>
                <a:cs typeface="Arial"/>
              </a:rPr>
              <a:t>describes </a:t>
            </a:r>
            <a:r>
              <a:rPr sz="1800" spc="-40" dirty="0">
                <a:latin typeface="Arial"/>
                <a:cs typeface="Arial"/>
              </a:rPr>
              <a:t>structure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field </a:t>
            </a:r>
            <a:r>
              <a:rPr sz="1800" spc="-114" dirty="0">
                <a:latin typeface="Arial"/>
                <a:cs typeface="Arial"/>
              </a:rPr>
              <a:t>names </a:t>
            </a:r>
            <a:r>
              <a:rPr sz="1800" spc="-165" dirty="0">
                <a:latin typeface="Arial"/>
                <a:cs typeface="Arial"/>
              </a:rPr>
              <a:t>as </a:t>
            </a:r>
            <a:r>
              <a:rPr sz="1800" spc="-30" dirty="0">
                <a:latin typeface="Arial"/>
                <a:cs typeface="Arial"/>
              </a:rPr>
              <a:t>well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75" dirty="0">
                <a:latin typeface="Arial"/>
                <a:cs typeface="Arial"/>
              </a:rPr>
              <a:t>specific  </a:t>
            </a:r>
            <a:r>
              <a:rPr sz="1800" spc="-90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Arial"/>
                <a:cs typeface="Arial"/>
              </a:rPr>
              <a:t>It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14" dirty="0">
                <a:latin typeface="Arial"/>
                <a:cs typeface="Arial"/>
              </a:rPr>
              <a:t>based </a:t>
            </a:r>
            <a:r>
              <a:rPr sz="1800" spc="-55" dirty="0">
                <a:latin typeface="Arial"/>
                <a:cs typeface="Arial"/>
              </a:rPr>
              <a:t>on </a:t>
            </a:r>
            <a:r>
              <a:rPr sz="1800" spc="-30" dirty="0">
                <a:latin typeface="Arial"/>
                <a:cs typeface="Arial"/>
              </a:rPr>
              <a:t>international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standards.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940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Webdings</vt:lpstr>
      <vt:lpstr>Office Theme</vt:lpstr>
      <vt:lpstr>PowerPoint Presentation</vt:lpstr>
      <vt:lpstr>PowerPoint Presentation</vt:lpstr>
      <vt:lpstr>XML</vt:lpstr>
      <vt:lpstr>XML: Example</vt:lpstr>
      <vt:lpstr>XML: Well-formed</vt:lpstr>
      <vt:lpstr>XML: Validity</vt:lpstr>
      <vt:lpstr>XML: Processing files</vt:lpstr>
      <vt:lpstr>XML: Transformation engines and filters</vt:lpstr>
      <vt:lpstr>XML: Advantages</vt:lpstr>
      <vt:lpstr>XML: DisAdvantages</vt:lpstr>
      <vt:lpstr>JSON</vt:lpstr>
      <vt:lpstr>JSON: Example</vt:lpstr>
      <vt:lpstr>JSON: in JavaScript</vt:lpstr>
      <vt:lpstr>JSON: in AJAX</vt:lpstr>
      <vt:lpstr>Comparing Criteria: Human readability</vt:lpstr>
      <vt:lpstr>Comparing Criteria: Data Creation</vt:lpstr>
      <vt:lpstr>Comparing Criteria: Extensibility</vt:lpstr>
      <vt:lpstr>Comparing Criteria: Speed</vt:lpstr>
      <vt:lpstr>Comparing Criteria: Fetching data from Server</vt:lpstr>
      <vt:lpstr>Comparing Criteria: Security</vt:lpstr>
      <vt:lpstr>Comparing Criteria: Others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vs XML</dc:title>
  <dc:creator>Halmuratov Gofur</dc:creator>
  <cp:lastModifiedBy>Vidhu Rojit</cp:lastModifiedBy>
  <cp:revision>5</cp:revision>
  <dcterms:created xsi:type="dcterms:W3CDTF">2018-09-01T00:18:29Z</dcterms:created>
  <dcterms:modified xsi:type="dcterms:W3CDTF">2019-09-12T12:00:11Z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2009-06-27T00:00:00Z</vt:filetime>
  </property>
  <property fmtid="{D5CDD505-2E9C-101B-9397-08002B2CF9AE}" pid="3" name="Creator">
    <vt:lpwstr>Impress</vt:lpwstr>
  </property>
  <property fmtid="{D5CDD505-2E9C-101B-9397-08002B2CF9AE}" pid="4" name="LastSaved">
    <vt:filetime>2018-09-01T00:00:00Z</vt:filetime>
  </property>
</Properties>
</file>