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479800" y="10445619"/>
            <a:ext cx="1727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3362624"/>
            <a:ext cx="7052000" cy="3966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3362624"/>
            <a:ext cx="7052000" cy="3966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3362624"/>
            <a:ext cx="7052000" cy="3966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3362624"/>
            <a:ext cx="7052000" cy="3966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3362624"/>
            <a:ext cx="7052000" cy="3966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3362624"/>
            <a:ext cx="7052000" cy="3966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3362624"/>
            <a:ext cx="7052000" cy="3966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3362624"/>
            <a:ext cx="7052000" cy="3966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3362624"/>
            <a:ext cx="7052000" cy="3966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3362624"/>
            <a:ext cx="7052000" cy="3966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3362624"/>
            <a:ext cx="7052000" cy="3966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3362624"/>
            <a:ext cx="7052000" cy="3966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fld id="{81D60167-4931-47E6-BA6A-407CBD079E47}" type="slidenum">
              <a:rPr dirty="0" spc="-13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2024-10-07T09:37:29Z</dcterms:created>
  <dcterms:modified xsi:type="dcterms:W3CDTF">2024-10-07T09:37:29Z</dcterms:modified>
</cp:coreProperties>
</file>