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0" r:id="rId4"/>
  </p:sldMasterIdLst>
  <p:notesMasterIdLst>
    <p:notesMasterId r:id="rId16"/>
  </p:notesMasterIdLst>
  <p:sldIdLst>
    <p:sldId id="774" r:id="rId5"/>
    <p:sldId id="802" r:id="rId6"/>
    <p:sldId id="844" r:id="rId7"/>
    <p:sldId id="847" r:id="rId8"/>
    <p:sldId id="845" r:id="rId9"/>
    <p:sldId id="851" r:id="rId10"/>
    <p:sldId id="846" r:id="rId11"/>
    <p:sldId id="852" r:id="rId12"/>
    <p:sldId id="853" r:id="rId13"/>
    <p:sldId id="854" r:id="rId14"/>
    <p:sldId id="79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Peeta Basa Pati" initials="DPBP" lastIdx="1" clrIdx="0">
    <p:extLst>
      <p:ext uri="{19B8F6BF-5375-455C-9EA6-DF929625EA0E}">
        <p15:presenceInfo xmlns:p15="http://schemas.microsoft.com/office/powerpoint/2012/main" userId="S::bp_peeta@blr.amrita.edu::d5d7df4c-1c7c-46ba-b2e6-049fb9603be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F92"/>
    <a:srgbClr val="A50021"/>
    <a:srgbClr val="941651"/>
    <a:srgbClr val="C11D6B"/>
    <a:srgbClr val="E282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E987FE-6449-E76A-A9BF-6650EDFFA733}" v="42" dt="2021-08-22T10:41:29.3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32" autoAdjust="0"/>
    <p:restoredTop sz="90976" autoAdjust="0"/>
  </p:normalViewPr>
  <p:slideViewPr>
    <p:cSldViewPr snapToGrid="0">
      <p:cViewPr varScale="1">
        <p:scale>
          <a:sx n="75" d="100"/>
          <a:sy n="75" d="100"/>
        </p:scale>
        <p:origin x="68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Peeta Basa Pati" userId="S::bp_peeta@blr.amrita.edu::d5d7df4c-1c7c-46ba-b2e6-049fb9603be3" providerId="AD" clId="Web-{DAC0DCC6-B3C2-F97C-73F5-920D5A5B7773}"/>
    <pc:docChg chg="addSld modSld">
      <pc:chgData name="Dr. Peeta Basa Pati" userId="S::bp_peeta@blr.amrita.edu::d5d7df4c-1c7c-46ba-b2e6-049fb9603be3" providerId="AD" clId="Web-{DAC0DCC6-B3C2-F97C-73F5-920D5A5B7773}" dt="2021-07-10T06:39:00.837" v="127" actId="20577"/>
      <pc:docMkLst>
        <pc:docMk/>
      </pc:docMkLst>
      <pc:sldChg chg="delSp modSp">
        <pc:chgData name="Dr. Peeta Basa Pati" userId="S::bp_peeta@blr.amrita.edu::d5d7df4c-1c7c-46ba-b2e6-049fb9603be3" providerId="AD" clId="Web-{DAC0DCC6-B3C2-F97C-73F5-920D5A5B7773}" dt="2021-07-10T06:39:00.837" v="127" actId="20577"/>
        <pc:sldMkLst>
          <pc:docMk/>
          <pc:sldMk cId="385688046" sldId="798"/>
        </pc:sldMkLst>
        <pc:spChg chg="mod">
          <ac:chgData name="Dr. Peeta Basa Pati" userId="S::bp_peeta@blr.amrita.edu::d5d7df4c-1c7c-46ba-b2e6-049fb9603be3" providerId="AD" clId="Web-{DAC0DCC6-B3C2-F97C-73F5-920D5A5B7773}" dt="2021-07-10T06:39:00.837" v="127" actId="20577"/>
          <ac:spMkLst>
            <pc:docMk/>
            <pc:sldMk cId="385688046" sldId="798"/>
            <ac:spMk id="2" creationId="{C055A77D-7B36-3147-818D-85AAFF957124}"/>
          </ac:spMkLst>
        </pc:spChg>
        <pc:spChg chg="del mod">
          <ac:chgData name="Dr. Peeta Basa Pati" userId="S::bp_peeta@blr.amrita.edu::d5d7df4c-1c7c-46ba-b2e6-049fb9603be3" providerId="AD" clId="Web-{DAC0DCC6-B3C2-F97C-73F5-920D5A5B7773}" dt="2021-07-10T06:35:38.406" v="34"/>
          <ac:spMkLst>
            <pc:docMk/>
            <pc:sldMk cId="385688046" sldId="798"/>
            <ac:spMk id="3" creationId="{7789A6B5-C0F5-5944-9623-D5C1946E11C8}"/>
          </ac:spMkLst>
        </pc:spChg>
      </pc:sldChg>
      <pc:sldChg chg="add replId">
        <pc:chgData name="Dr. Peeta Basa Pati" userId="S::bp_peeta@blr.amrita.edu::d5d7df4c-1c7c-46ba-b2e6-049fb9603be3" providerId="AD" clId="Web-{DAC0DCC6-B3C2-F97C-73F5-920D5A5B7773}" dt="2021-07-10T06:34:57.420" v="0"/>
        <pc:sldMkLst>
          <pc:docMk/>
          <pc:sldMk cId="3432407034" sldId="802"/>
        </pc:sldMkLst>
      </pc:sldChg>
    </pc:docChg>
  </pc:docChgLst>
  <pc:docChgLst>
    <pc:chgData name="Dr. Peeta Basa Pati" userId="S::bp_peeta@blr.amrita.edu::d5d7df4c-1c7c-46ba-b2e6-049fb9603be3" providerId="AD" clId="Web-{35399603-9144-47F0-87B7-59670AE9C795}"/>
    <pc:docChg chg="modSld">
      <pc:chgData name="Dr. Peeta Basa Pati" userId="S::bp_peeta@blr.amrita.edu::d5d7df4c-1c7c-46ba-b2e6-049fb9603be3" providerId="AD" clId="Web-{35399603-9144-47F0-87B7-59670AE9C795}" dt="2021-07-10T04:32:46.524" v="18" actId="20577"/>
      <pc:docMkLst>
        <pc:docMk/>
      </pc:docMkLst>
      <pc:sldChg chg="modSp">
        <pc:chgData name="Dr. Peeta Basa Pati" userId="S::bp_peeta@blr.amrita.edu::d5d7df4c-1c7c-46ba-b2e6-049fb9603be3" providerId="AD" clId="Web-{35399603-9144-47F0-87B7-59670AE9C795}" dt="2021-07-10T04:32:46.524" v="18" actId="20577"/>
        <pc:sldMkLst>
          <pc:docMk/>
          <pc:sldMk cId="1976961647" sldId="799"/>
        </pc:sldMkLst>
        <pc:spChg chg="mod">
          <ac:chgData name="Dr. Peeta Basa Pati" userId="S::bp_peeta@blr.amrita.edu::d5d7df4c-1c7c-46ba-b2e6-049fb9603be3" providerId="AD" clId="Web-{35399603-9144-47F0-87B7-59670AE9C795}" dt="2021-07-10T04:32:46.524" v="18" actId="20577"/>
          <ac:spMkLst>
            <pc:docMk/>
            <pc:sldMk cId="1976961647" sldId="799"/>
            <ac:spMk id="3" creationId="{7789A6B5-C0F5-5944-9623-D5C1946E11C8}"/>
          </ac:spMkLst>
        </pc:spChg>
      </pc:sldChg>
    </pc:docChg>
  </pc:docChgLst>
  <pc:docChgLst>
    <pc:chgData name="Dr. Peeta Basa Pati" userId="d5d7df4c-1c7c-46ba-b2e6-049fb9603be3" providerId="ADAL" clId="{C3319E7C-4216-4191-8DA2-2BDDE70CE815}"/>
    <pc:docChg chg="undo custSel addSld delSld modSld">
      <pc:chgData name="Dr. Peeta Basa Pati" userId="d5d7df4c-1c7c-46ba-b2e6-049fb9603be3" providerId="ADAL" clId="{C3319E7C-4216-4191-8DA2-2BDDE70CE815}" dt="2021-07-13T10:34:17.457" v="5381" actId="20577"/>
      <pc:docMkLst>
        <pc:docMk/>
      </pc:docMkLst>
      <pc:sldChg chg="modSp mod">
        <pc:chgData name="Dr. Peeta Basa Pati" userId="d5d7df4c-1c7c-46ba-b2e6-049fb9603be3" providerId="ADAL" clId="{C3319E7C-4216-4191-8DA2-2BDDE70CE815}" dt="2021-07-12T09:27:17.771" v="57" actId="404"/>
        <pc:sldMkLst>
          <pc:docMk/>
          <pc:sldMk cId="1398279195" sldId="774"/>
        </pc:sldMkLst>
        <pc:spChg chg="mod">
          <ac:chgData name="Dr. Peeta Basa Pati" userId="d5d7df4c-1c7c-46ba-b2e6-049fb9603be3" providerId="ADAL" clId="{C3319E7C-4216-4191-8DA2-2BDDE70CE815}" dt="2021-07-12T09:27:17.771" v="57" actId="404"/>
          <ac:spMkLst>
            <pc:docMk/>
            <pc:sldMk cId="1398279195" sldId="774"/>
            <ac:spMk id="10" creationId="{06A3B953-744B-3D4F-8898-C0158B157C87}"/>
          </ac:spMkLst>
        </pc:spChg>
      </pc:sldChg>
      <pc:sldChg chg="addSp delSp modSp mod">
        <pc:chgData name="Dr. Peeta Basa Pati" userId="d5d7df4c-1c7c-46ba-b2e6-049fb9603be3" providerId="ADAL" clId="{C3319E7C-4216-4191-8DA2-2BDDE70CE815}" dt="2021-07-12T09:43:59.011" v="385" actId="1076"/>
        <pc:sldMkLst>
          <pc:docMk/>
          <pc:sldMk cId="1976961647" sldId="799"/>
        </pc:sldMkLst>
        <pc:spChg chg="mod">
          <ac:chgData name="Dr. Peeta Basa Pati" userId="d5d7df4c-1c7c-46ba-b2e6-049fb9603be3" providerId="ADAL" clId="{C3319E7C-4216-4191-8DA2-2BDDE70CE815}" dt="2021-07-12T09:42:40.080" v="305" actId="1076"/>
          <ac:spMkLst>
            <pc:docMk/>
            <pc:sldMk cId="1976961647" sldId="799"/>
            <ac:spMk id="3" creationId="{7789A6B5-C0F5-5944-9623-D5C1946E11C8}"/>
          </ac:spMkLst>
        </pc:spChg>
        <pc:spChg chg="add mod">
          <ac:chgData name="Dr. Peeta Basa Pati" userId="d5d7df4c-1c7c-46ba-b2e6-049fb9603be3" providerId="ADAL" clId="{C3319E7C-4216-4191-8DA2-2BDDE70CE815}" dt="2021-07-12T09:38:39.032" v="187" actId="1076"/>
          <ac:spMkLst>
            <pc:docMk/>
            <pc:sldMk cId="1976961647" sldId="799"/>
            <ac:spMk id="6" creationId="{FB91C864-3B74-40E9-A3C8-859B94708C89}"/>
          </ac:spMkLst>
        </pc:spChg>
        <pc:spChg chg="add mod">
          <ac:chgData name="Dr. Peeta Basa Pati" userId="d5d7df4c-1c7c-46ba-b2e6-049fb9603be3" providerId="ADAL" clId="{C3319E7C-4216-4191-8DA2-2BDDE70CE815}" dt="2021-07-12T09:34:11.723" v="153" actId="1076"/>
          <ac:spMkLst>
            <pc:docMk/>
            <pc:sldMk cId="1976961647" sldId="799"/>
            <ac:spMk id="20" creationId="{A50BB976-D8BD-4C30-99E5-EF576CF31056}"/>
          </ac:spMkLst>
        </pc:spChg>
        <pc:spChg chg="add mod">
          <ac:chgData name="Dr. Peeta Basa Pati" userId="d5d7df4c-1c7c-46ba-b2e6-049fb9603be3" providerId="ADAL" clId="{C3319E7C-4216-4191-8DA2-2BDDE70CE815}" dt="2021-07-12T09:35:04.884" v="186" actId="1076"/>
          <ac:spMkLst>
            <pc:docMk/>
            <pc:sldMk cId="1976961647" sldId="799"/>
            <ac:spMk id="21" creationId="{666B4888-2B6E-4964-973C-A14817C5D6E8}"/>
          </ac:spMkLst>
        </pc:spChg>
        <pc:spChg chg="add mod">
          <ac:chgData name="Dr. Peeta Basa Pati" userId="d5d7df4c-1c7c-46ba-b2e6-049fb9603be3" providerId="ADAL" clId="{C3319E7C-4216-4191-8DA2-2BDDE70CE815}" dt="2021-07-12T09:39:38.179" v="191" actId="20577"/>
          <ac:spMkLst>
            <pc:docMk/>
            <pc:sldMk cId="1976961647" sldId="799"/>
            <ac:spMk id="22" creationId="{FC6583CD-D2D4-4480-BDCE-F411F00FF4A2}"/>
          </ac:spMkLst>
        </pc:spChg>
        <pc:spChg chg="add mod">
          <ac:chgData name="Dr. Peeta Basa Pati" userId="d5d7df4c-1c7c-46ba-b2e6-049fb9603be3" providerId="ADAL" clId="{C3319E7C-4216-4191-8DA2-2BDDE70CE815}" dt="2021-07-12T09:42:54.852" v="327" actId="1076"/>
          <ac:spMkLst>
            <pc:docMk/>
            <pc:sldMk cId="1976961647" sldId="799"/>
            <ac:spMk id="25" creationId="{F42BECC9-ECF6-4344-A4E5-44162E0BB3D5}"/>
          </ac:spMkLst>
        </pc:spChg>
        <pc:spChg chg="add mod">
          <ac:chgData name="Dr. Peeta Basa Pati" userId="d5d7df4c-1c7c-46ba-b2e6-049fb9603be3" providerId="ADAL" clId="{C3319E7C-4216-4191-8DA2-2BDDE70CE815}" dt="2021-07-12T09:43:59.011" v="385" actId="1076"/>
          <ac:spMkLst>
            <pc:docMk/>
            <pc:sldMk cId="1976961647" sldId="799"/>
            <ac:spMk id="29" creationId="{E216F02F-873E-408A-A43A-C6F899063EFD}"/>
          </ac:spMkLst>
        </pc:spChg>
        <pc:cxnChg chg="add mod">
          <ac:chgData name="Dr. Peeta Basa Pati" userId="d5d7df4c-1c7c-46ba-b2e6-049fb9603be3" providerId="ADAL" clId="{C3319E7C-4216-4191-8DA2-2BDDE70CE815}" dt="2021-07-12T09:29:53.302" v="110" actId="1076"/>
          <ac:cxnSpMkLst>
            <pc:docMk/>
            <pc:sldMk cId="1976961647" sldId="799"/>
            <ac:cxnSpMk id="5" creationId="{1B136A88-2ACB-43FC-82D6-527851C48D9F}"/>
          </ac:cxnSpMkLst>
        </pc:cxnChg>
        <pc:cxnChg chg="add mod">
          <ac:chgData name="Dr. Peeta Basa Pati" userId="d5d7df4c-1c7c-46ba-b2e6-049fb9603be3" providerId="ADAL" clId="{C3319E7C-4216-4191-8DA2-2BDDE70CE815}" dt="2021-07-12T09:32:16.993" v="134" actId="1036"/>
          <ac:cxnSpMkLst>
            <pc:docMk/>
            <pc:sldMk cId="1976961647" sldId="799"/>
            <ac:cxnSpMk id="8" creationId="{66ED7C42-8687-4E74-9934-607C4AFB41B4}"/>
          </ac:cxnSpMkLst>
        </pc:cxnChg>
        <pc:cxnChg chg="add del">
          <ac:chgData name="Dr. Peeta Basa Pati" userId="d5d7df4c-1c7c-46ba-b2e6-049fb9603be3" providerId="ADAL" clId="{C3319E7C-4216-4191-8DA2-2BDDE70CE815}" dt="2021-07-12T09:32:03.440" v="125" actId="11529"/>
          <ac:cxnSpMkLst>
            <pc:docMk/>
            <pc:sldMk cId="1976961647" sldId="799"/>
            <ac:cxnSpMk id="10" creationId="{0F399072-427C-43A1-B597-AF9AD909EA53}"/>
          </ac:cxnSpMkLst>
        </pc:cxnChg>
        <pc:cxnChg chg="add">
          <ac:chgData name="Dr. Peeta Basa Pati" userId="d5d7df4c-1c7c-46ba-b2e6-049fb9603be3" providerId="ADAL" clId="{C3319E7C-4216-4191-8DA2-2BDDE70CE815}" dt="2021-07-12T09:32:10.359" v="126" actId="11529"/>
          <ac:cxnSpMkLst>
            <pc:docMk/>
            <pc:sldMk cId="1976961647" sldId="799"/>
            <ac:cxnSpMk id="12" creationId="{FBA764CA-51A1-4A19-8086-BB5450680B3B}"/>
          </ac:cxnSpMkLst>
        </pc:cxnChg>
        <pc:cxnChg chg="add">
          <ac:chgData name="Dr. Peeta Basa Pati" userId="d5d7df4c-1c7c-46ba-b2e6-049fb9603be3" providerId="ADAL" clId="{C3319E7C-4216-4191-8DA2-2BDDE70CE815}" dt="2021-07-12T09:33:17.225" v="135" actId="11529"/>
          <ac:cxnSpMkLst>
            <pc:docMk/>
            <pc:sldMk cId="1976961647" sldId="799"/>
            <ac:cxnSpMk id="14" creationId="{4A295778-26DB-4763-97BA-42D1CA74D2FB}"/>
          </ac:cxnSpMkLst>
        </pc:cxnChg>
        <pc:cxnChg chg="add mod">
          <ac:chgData name="Dr. Peeta Basa Pati" userId="d5d7df4c-1c7c-46ba-b2e6-049fb9603be3" providerId="ADAL" clId="{C3319E7C-4216-4191-8DA2-2BDDE70CE815}" dt="2021-07-12T09:33:45.366" v="149" actId="1036"/>
          <ac:cxnSpMkLst>
            <pc:docMk/>
            <pc:sldMk cId="1976961647" sldId="799"/>
            <ac:cxnSpMk id="16" creationId="{4610A492-CA14-4CE0-AEB5-AE366AB16BB6}"/>
          </ac:cxnSpMkLst>
        </pc:cxnChg>
        <pc:cxnChg chg="add mod">
          <ac:chgData name="Dr. Peeta Basa Pati" userId="d5d7df4c-1c7c-46ba-b2e6-049fb9603be3" providerId="ADAL" clId="{C3319E7C-4216-4191-8DA2-2BDDE70CE815}" dt="2021-07-12T09:42:47.269" v="326" actId="1035"/>
          <ac:cxnSpMkLst>
            <pc:docMk/>
            <pc:sldMk cId="1976961647" sldId="799"/>
            <ac:cxnSpMk id="23" creationId="{EE7710ED-2E5B-4842-9854-C55F18040BE9}"/>
          </ac:cxnSpMkLst>
        </pc:cxnChg>
        <pc:cxnChg chg="add mod">
          <ac:chgData name="Dr. Peeta Basa Pati" userId="d5d7df4c-1c7c-46ba-b2e6-049fb9603be3" providerId="ADAL" clId="{C3319E7C-4216-4191-8DA2-2BDDE70CE815}" dt="2021-07-12T09:42:47.269" v="326" actId="1035"/>
          <ac:cxnSpMkLst>
            <pc:docMk/>
            <pc:sldMk cId="1976961647" sldId="799"/>
            <ac:cxnSpMk id="24" creationId="{B3A46724-76F2-49DF-ACBD-4A4EC761A020}"/>
          </ac:cxnSpMkLst>
        </pc:cxnChg>
        <pc:cxnChg chg="add mod">
          <ac:chgData name="Dr. Peeta Basa Pati" userId="d5d7df4c-1c7c-46ba-b2e6-049fb9603be3" providerId="ADAL" clId="{C3319E7C-4216-4191-8DA2-2BDDE70CE815}" dt="2021-07-12T09:42:47.269" v="326" actId="1035"/>
          <ac:cxnSpMkLst>
            <pc:docMk/>
            <pc:sldMk cId="1976961647" sldId="799"/>
            <ac:cxnSpMk id="27" creationId="{C2283CD3-1E5A-470E-86B6-469C08673CDC}"/>
          </ac:cxnSpMkLst>
        </pc:cxnChg>
      </pc:sldChg>
      <pc:sldChg chg="del">
        <pc:chgData name="Dr. Peeta Basa Pati" userId="d5d7df4c-1c7c-46ba-b2e6-049fb9603be3" providerId="ADAL" clId="{C3319E7C-4216-4191-8DA2-2BDDE70CE815}" dt="2021-07-12T09:28:24.936" v="96" actId="47"/>
        <pc:sldMkLst>
          <pc:docMk/>
          <pc:sldMk cId="2760339106" sldId="800"/>
        </pc:sldMkLst>
      </pc:sldChg>
      <pc:sldChg chg="del">
        <pc:chgData name="Dr. Peeta Basa Pati" userId="d5d7df4c-1c7c-46ba-b2e6-049fb9603be3" providerId="ADAL" clId="{C3319E7C-4216-4191-8DA2-2BDDE70CE815}" dt="2021-07-12T09:28:24.936" v="96" actId="47"/>
        <pc:sldMkLst>
          <pc:docMk/>
          <pc:sldMk cId="3321311761" sldId="801"/>
        </pc:sldMkLst>
      </pc:sldChg>
      <pc:sldChg chg="modSp mod">
        <pc:chgData name="Dr. Peeta Basa Pati" userId="d5d7df4c-1c7c-46ba-b2e6-049fb9603be3" providerId="ADAL" clId="{C3319E7C-4216-4191-8DA2-2BDDE70CE815}" dt="2021-07-12T09:27:57.714" v="94" actId="20577"/>
        <pc:sldMkLst>
          <pc:docMk/>
          <pc:sldMk cId="3432407034" sldId="802"/>
        </pc:sldMkLst>
        <pc:spChg chg="mod">
          <ac:chgData name="Dr. Peeta Basa Pati" userId="d5d7df4c-1c7c-46ba-b2e6-049fb9603be3" providerId="ADAL" clId="{C3319E7C-4216-4191-8DA2-2BDDE70CE815}" dt="2021-07-12T09:27:57.714" v="94" actId="20577"/>
          <ac:spMkLst>
            <pc:docMk/>
            <pc:sldMk cId="3432407034" sldId="802"/>
            <ac:spMk id="2" creationId="{C055A77D-7B36-3147-818D-85AAFF957124}"/>
          </ac:spMkLst>
        </pc:spChg>
      </pc:sldChg>
      <pc:sldChg chg="del">
        <pc:chgData name="Dr. Peeta Basa Pati" userId="d5d7df4c-1c7c-46ba-b2e6-049fb9603be3" providerId="ADAL" clId="{C3319E7C-4216-4191-8DA2-2BDDE70CE815}" dt="2021-07-12T09:28:18.703" v="95" actId="47"/>
        <pc:sldMkLst>
          <pc:docMk/>
          <pc:sldMk cId="640623206" sldId="803"/>
        </pc:sldMkLst>
      </pc:sldChg>
      <pc:sldChg chg="addSp delSp modSp add mod">
        <pc:chgData name="Dr. Peeta Basa Pati" userId="d5d7df4c-1c7c-46ba-b2e6-049fb9603be3" providerId="ADAL" clId="{C3319E7C-4216-4191-8DA2-2BDDE70CE815}" dt="2021-07-12T10:09:32.794" v="910" actId="1076"/>
        <pc:sldMkLst>
          <pc:docMk/>
          <pc:sldMk cId="2933002120" sldId="803"/>
        </pc:sldMkLst>
        <pc:spChg chg="add mod">
          <ac:chgData name="Dr. Peeta Basa Pati" userId="d5d7df4c-1c7c-46ba-b2e6-049fb9603be3" providerId="ADAL" clId="{C3319E7C-4216-4191-8DA2-2BDDE70CE815}" dt="2021-07-12T09:56:05.857" v="528" actId="1076"/>
          <ac:spMkLst>
            <pc:docMk/>
            <pc:sldMk cId="2933002120" sldId="803"/>
            <ac:spMk id="2" creationId="{7CB49CD0-5139-43E7-9C00-764284C0CB9B}"/>
          </ac:spMkLst>
        </pc:spChg>
        <pc:spChg chg="mod">
          <ac:chgData name="Dr. Peeta Basa Pati" userId="d5d7df4c-1c7c-46ba-b2e6-049fb9603be3" providerId="ADAL" clId="{C3319E7C-4216-4191-8DA2-2BDDE70CE815}" dt="2021-07-12T09:44:33.191" v="395" actId="20577"/>
          <ac:spMkLst>
            <pc:docMk/>
            <pc:sldMk cId="2933002120" sldId="803"/>
            <ac:spMk id="3" creationId="{7789A6B5-C0F5-5944-9623-D5C1946E11C8}"/>
          </ac:spMkLst>
        </pc:spChg>
        <pc:spChg chg="del">
          <ac:chgData name="Dr. Peeta Basa Pati" userId="d5d7df4c-1c7c-46ba-b2e6-049fb9603be3" providerId="ADAL" clId="{C3319E7C-4216-4191-8DA2-2BDDE70CE815}" dt="2021-07-12T09:44:22.715" v="388" actId="478"/>
          <ac:spMkLst>
            <pc:docMk/>
            <pc:sldMk cId="2933002120" sldId="803"/>
            <ac:spMk id="6" creationId="{FB91C864-3B74-40E9-A3C8-859B94708C89}"/>
          </ac:spMkLst>
        </pc:spChg>
        <pc:spChg chg="add mod">
          <ac:chgData name="Dr. Peeta Basa Pati" userId="d5d7df4c-1c7c-46ba-b2e6-049fb9603be3" providerId="ADAL" clId="{C3319E7C-4216-4191-8DA2-2BDDE70CE815}" dt="2021-07-12T09:56:11.619" v="529" actId="1076"/>
          <ac:spMkLst>
            <pc:docMk/>
            <pc:sldMk cId="2933002120" sldId="803"/>
            <ac:spMk id="7" creationId="{FA259003-4329-4CB0-891D-44F1B4A14463}"/>
          </ac:spMkLst>
        </pc:spChg>
        <pc:spChg chg="add mod">
          <ac:chgData name="Dr. Peeta Basa Pati" userId="d5d7df4c-1c7c-46ba-b2e6-049fb9603be3" providerId="ADAL" clId="{C3319E7C-4216-4191-8DA2-2BDDE70CE815}" dt="2021-07-12T09:56:15.214" v="530" actId="1076"/>
          <ac:spMkLst>
            <pc:docMk/>
            <pc:sldMk cId="2933002120" sldId="803"/>
            <ac:spMk id="9" creationId="{E69745D2-C206-43A2-9F05-3EE591C7B6D8}"/>
          </ac:spMkLst>
        </pc:spChg>
        <pc:spChg chg="add mod">
          <ac:chgData name="Dr. Peeta Basa Pati" userId="d5d7df4c-1c7c-46ba-b2e6-049fb9603be3" providerId="ADAL" clId="{C3319E7C-4216-4191-8DA2-2BDDE70CE815}" dt="2021-07-12T09:58:35.186" v="547" actId="20577"/>
          <ac:spMkLst>
            <pc:docMk/>
            <pc:sldMk cId="2933002120" sldId="803"/>
            <ac:spMk id="10" creationId="{2935CA48-28B6-458B-95FB-E882D5B568B8}"/>
          </ac:spMkLst>
        </pc:spChg>
        <pc:spChg chg="add del mod">
          <ac:chgData name="Dr. Peeta Basa Pati" userId="d5d7df4c-1c7c-46ba-b2e6-049fb9603be3" providerId="ADAL" clId="{C3319E7C-4216-4191-8DA2-2BDDE70CE815}" dt="2021-07-12T10:00:22.600" v="564"/>
          <ac:spMkLst>
            <pc:docMk/>
            <pc:sldMk cId="2933002120" sldId="803"/>
            <ac:spMk id="15" creationId="{180DBC60-3DE5-42B4-B4E7-A05F9D4A1D6D}"/>
          </ac:spMkLst>
        </pc:spChg>
        <pc:spChg chg="add mod">
          <ac:chgData name="Dr. Peeta Basa Pati" userId="d5d7df4c-1c7c-46ba-b2e6-049fb9603be3" providerId="ADAL" clId="{C3319E7C-4216-4191-8DA2-2BDDE70CE815}" dt="2021-07-12T10:01:51.082" v="580" actId="1076"/>
          <ac:spMkLst>
            <pc:docMk/>
            <pc:sldMk cId="2933002120" sldId="803"/>
            <ac:spMk id="17" creationId="{9543A123-5368-45F7-91AE-6371534AF1DD}"/>
          </ac:spMkLst>
        </pc:spChg>
        <pc:spChg chg="del">
          <ac:chgData name="Dr. Peeta Basa Pati" userId="d5d7df4c-1c7c-46ba-b2e6-049fb9603be3" providerId="ADAL" clId="{C3319E7C-4216-4191-8DA2-2BDDE70CE815}" dt="2021-07-12T09:44:22.715" v="388" actId="478"/>
          <ac:spMkLst>
            <pc:docMk/>
            <pc:sldMk cId="2933002120" sldId="803"/>
            <ac:spMk id="20" creationId="{A50BB976-D8BD-4C30-99E5-EF576CF31056}"/>
          </ac:spMkLst>
        </pc:spChg>
        <pc:spChg chg="del">
          <ac:chgData name="Dr. Peeta Basa Pati" userId="d5d7df4c-1c7c-46ba-b2e6-049fb9603be3" providerId="ADAL" clId="{C3319E7C-4216-4191-8DA2-2BDDE70CE815}" dt="2021-07-12T09:44:22.715" v="388" actId="478"/>
          <ac:spMkLst>
            <pc:docMk/>
            <pc:sldMk cId="2933002120" sldId="803"/>
            <ac:spMk id="21" creationId="{666B4888-2B6E-4964-973C-A14817C5D6E8}"/>
          </ac:spMkLst>
        </pc:spChg>
        <pc:spChg chg="del">
          <ac:chgData name="Dr. Peeta Basa Pati" userId="d5d7df4c-1c7c-46ba-b2e6-049fb9603be3" providerId="ADAL" clId="{C3319E7C-4216-4191-8DA2-2BDDE70CE815}" dt="2021-07-12T09:44:22.715" v="388" actId="478"/>
          <ac:spMkLst>
            <pc:docMk/>
            <pc:sldMk cId="2933002120" sldId="803"/>
            <ac:spMk id="22" creationId="{FC6583CD-D2D4-4480-BDCE-F411F00FF4A2}"/>
          </ac:spMkLst>
        </pc:spChg>
        <pc:spChg chg="del">
          <ac:chgData name="Dr. Peeta Basa Pati" userId="d5d7df4c-1c7c-46ba-b2e6-049fb9603be3" providerId="ADAL" clId="{C3319E7C-4216-4191-8DA2-2BDDE70CE815}" dt="2021-07-12T09:44:16.213" v="387" actId="478"/>
          <ac:spMkLst>
            <pc:docMk/>
            <pc:sldMk cId="2933002120" sldId="803"/>
            <ac:spMk id="25" creationId="{F42BECC9-ECF6-4344-A4E5-44162E0BB3D5}"/>
          </ac:spMkLst>
        </pc:spChg>
        <pc:spChg chg="add mod">
          <ac:chgData name="Dr. Peeta Basa Pati" userId="d5d7df4c-1c7c-46ba-b2e6-049fb9603be3" providerId="ADAL" clId="{C3319E7C-4216-4191-8DA2-2BDDE70CE815}" dt="2021-07-12T10:02:13.105" v="583" actId="20577"/>
          <ac:spMkLst>
            <pc:docMk/>
            <pc:sldMk cId="2933002120" sldId="803"/>
            <ac:spMk id="26" creationId="{EC5B057C-E723-47D1-B239-9724A66660F1}"/>
          </ac:spMkLst>
        </pc:spChg>
        <pc:spChg chg="del">
          <ac:chgData name="Dr. Peeta Basa Pati" userId="d5d7df4c-1c7c-46ba-b2e6-049fb9603be3" providerId="ADAL" clId="{C3319E7C-4216-4191-8DA2-2BDDE70CE815}" dt="2021-07-12T09:44:16.213" v="387" actId="478"/>
          <ac:spMkLst>
            <pc:docMk/>
            <pc:sldMk cId="2933002120" sldId="803"/>
            <ac:spMk id="29" creationId="{E216F02F-873E-408A-A43A-C6F899063EFD}"/>
          </ac:spMkLst>
        </pc:spChg>
        <pc:spChg chg="add mod">
          <ac:chgData name="Dr. Peeta Basa Pati" userId="d5d7df4c-1c7c-46ba-b2e6-049fb9603be3" providerId="ADAL" clId="{C3319E7C-4216-4191-8DA2-2BDDE70CE815}" dt="2021-07-12T10:02:59.717" v="622" actId="20577"/>
          <ac:spMkLst>
            <pc:docMk/>
            <pc:sldMk cId="2933002120" sldId="803"/>
            <ac:spMk id="30" creationId="{DA1FB56C-3077-4C56-9E32-0AF571CEB18B}"/>
          </ac:spMkLst>
        </pc:spChg>
        <pc:spChg chg="add mod">
          <ac:chgData name="Dr. Peeta Basa Pati" userId="d5d7df4c-1c7c-46ba-b2e6-049fb9603be3" providerId="ADAL" clId="{C3319E7C-4216-4191-8DA2-2BDDE70CE815}" dt="2021-07-12T10:03:18.337" v="678" actId="20577"/>
          <ac:spMkLst>
            <pc:docMk/>
            <pc:sldMk cId="2933002120" sldId="803"/>
            <ac:spMk id="32" creationId="{D578135B-DFA3-4D69-B9E3-0232C4A2F215}"/>
          </ac:spMkLst>
        </pc:spChg>
        <pc:spChg chg="add mod">
          <ac:chgData name="Dr. Peeta Basa Pati" userId="d5d7df4c-1c7c-46ba-b2e6-049fb9603be3" providerId="ADAL" clId="{C3319E7C-4216-4191-8DA2-2BDDE70CE815}" dt="2021-07-12T10:04:41.033" v="739" actId="20577"/>
          <ac:spMkLst>
            <pc:docMk/>
            <pc:sldMk cId="2933002120" sldId="803"/>
            <ac:spMk id="34" creationId="{FB74CEA7-BD62-42B9-BF8E-0B7ED12F2084}"/>
          </ac:spMkLst>
        </pc:spChg>
        <pc:spChg chg="add mod">
          <ac:chgData name="Dr. Peeta Basa Pati" userId="d5d7df4c-1c7c-46ba-b2e6-049fb9603be3" providerId="ADAL" clId="{C3319E7C-4216-4191-8DA2-2BDDE70CE815}" dt="2021-07-12T10:04:47.714" v="740" actId="20577"/>
          <ac:spMkLst>
            <pc:docMk/>
            <pc:sldMk cId="2933002120" sldId="803"/>
            <ac:spMk id="35" creationId="{B11EF348-B54A-432D-81CB-BFB1B703529C}"/>
          </ac:spMkLst>
        </pc:spChg>
        <pc:spChg chg="add mod">
          <ac:chgData name="Dr. Peeta Basa Pati" userId="d5d7df4c-1c7c-46ba-b2e6-049fb9603be3" providerId="ADAL" clId="{C3319E7C-4216-4191-8DA2-2BDDE70CE815}" dt="2021-07-12T10:09:32.794" v="910" actId="1076"/>
          <ac:spMkLst>
            <pc:docMk/>
            <pc:sldMk cId="2933002120" sldId="803"/>
            <ac:spMk id="37" creationId="{93A2AEB5-3412-4414-8446-3939FF1E3341}"/>
          </ac:spMkLst>
        </pc:spChg>
        <pc:picChg chg="add mod">
          <ac:chgData name="Dr. Peeta Basa Pati" userId="d5d7df4c-1c7c-46ba-b2e6-049fb9603be3" providerId="ADAL" clId="{C3319E7C-4216-4191-8DA2-2BDDE70CE815}" dt="2021-07-12T10:08:19.660" v="744" actId="1076"/>
          <ac:picMkLst>
            <pc:docMk/>
            <pc:sldMk cId="2933002120" sldId="803"/>
            <ac:picMk id="19" creationId="{5C916D8F-230B-43E2-B40F-B9320616AA3C}"/>
          </ac:picMkLst>
        </pc:picChg>
        <pc:cxnChg chg="del">
          <ac:chgData name="Dr. Peeta Basa Pati" userId="d5d7df4c-1c7c-46ba-b2e6-049fb9603be3" providerId="ADAL" clId="{C3319E7C-4216-4191-8DA2-2BDDE70CE815}" dt="2021-07-12T09:44:22.715" v="388" actId="478"/>
          <ac:cxnSpMkLst>
            <pc:docMk/>
            <pc:sldMk cId="2933002120" sldId="803"/>
            <ac:cxnSpMk id="5" creationId="{1B136A88-2ACB-43FC-82D6-527851C48D9F}"/>
          </ac:cxnSpMkLst>
        </pc:cxnChg>
        <pc:cxnChg chg="del">
          <ac:chgData name="Dr. Peeta Basa Pati" userId="d5d7df4c-1c7c-46ba-b2e6-049fb9603be3" providerId="ADAL" clId="{C3319E7C-4216-4191-8DA2-2BDDE70CE815}" dt="2021-07-12T09:44:22.715" v="388" actId="478"/>
          <ac:cxnSpMkLst>
            <pc:docMk/>
            <pc:sldMk cId="2933002120" sldId="803"/>
            <ac:cxnSpMk id="8" creationId="{66ED7C42-8687-4E74-9934-607C4AFB41B4}"/>
          </ac:cxnSpMkLst>
        </pc:cxnChg>
        <pc:cxnChg chg="del">
          <ac:chgData name="Dr. Peeta Basa Pati" userId="d5d7df4c-1c7c-46ba-b2e6-049fb9603be3" providerId="ADAL" clId="{C3319E7C-4216-4191-8DA2-2BDDE70CE815}" dt="2021-07-12T09:44:22.715" v="388" actId="478"/>
          <ac:cxnSpMkLst>
            <pc:docMk/>
            <pc:sldMk cId="2933002120" sldId="803"/>
            <ac:cxnSpMk id="12" creationId="{FBA764CA-51A1-4A19-8086-BB5450680B3B}"/>
          </ac:cxnSpMkLst>
        </pc:cxnChg>
        <pc:cxnChg chg="add mod ord">
          <ac:chgData name="Dr. Peeta Basa Pati" userId="d5d7df4c-1c7c-46ba-b2e6-049fb9603be3" providerId="ADAL" clId="{C3319E7C-4216-4191-8DA2-2BDDE70CE815}" dt="2021-07-12T10:00:17.284" v="561" actId="1076"/>
          <ac:cxnSpMkLst>
            <pc:docMk/>
            <pc:sldMk cId="2933002120" sldId="803"/>
            <ac:cxnSpMk id="13" creationId="{9D0660E4-CD64-454F-824D-07BBE4788510}"/>
          </ac:cxnSpMkLst>
        </pc:cxnChg>
        <pc:cxnChg chg="del">
          <ac:chgData name="Dr. Peeta Basa Pati" userId="d5d7df4c-1c7c-46ba-b2e6-049fb9603be3" providerId="ADAL" clId="{C3319E7C-4216-4191-8DA2-2BDDE70CE815}" dt="2021-07-12T09:44:22.715" v="388" actId="478"/>
          <ac:cxnSpMkLst>
            <pc:docMk/>
            <pc:sldMk cId="2933002120" sldId="803"/>
            <ac:cxnSpMk id="14" creationId="{4A295778-26DB-4763-97BA-42D1CA74D2FB}"/>
          </ac:cxnSpMkLst>
        </pc:cxnChg>
        <pc:cxnChg chg="del">
          <ac:chgData name="Dr. Peeta Basa Pati" userId="d5d7df4c-1c7c-46ba-b2e6-049fb9603be3" providerId="ADAL" clId="{C3319E7C-4216-4191-8DA2-2BDDE70CE815}" dt="2021-07-12T09:44:22.715" v="388" actId="478"/>
          <ac:cxnSpMkLst>
            <pc:docMk/>
            <pc:sldMk cId="2933002120" sldId="803"/>
            <ac:cxnSpMk id="16" creationId="{4610A492-CA14-4CE0-AEB5-AE366AB16BB6}"/>
          </ac:cxnSpMkLst>
        </pc:cxnChg>
        <pc:cxnChg chg="del">
          <ac:chgData name="Dr. Peeta Basa Pati" userId="d5d7df4c-1c7c-46ba-b2e6-049fb9603be3" providerId="ADAL" clId="{C3319E7C-4216-4191-8DA2-2BDDE70CE815}" dt="2021-07-12T09:44:16.213" v="387" actId="478"/>
          <ac:cxnSpMkLst>
            <pc:docMk/>
            <pc:sldMk cId="2933002120" sldId="803"/>
            <ac:cxnSpMk id="23" creationId="{EE7710ED-2E5B-4842-9854-C55F18040BE9}"/>
          </ac:cxnSpMkLst>
        </pc:cxnChg>
        <pc:cxnChg chg="del">
          <ac:chgData name="Dr. Peeta Basa Pati" userId="d5d7df4c-1c7c-46ba-b2e6-049fb9603be3" providerId="ADAL" clId="{C3319E7C-4216-4191-8DA2-2BDDE70CE815}" dt="2021-07-12T09:44:16.213" v="387" actId="478"/>
          <ac:cxnSpMkLst>
            <pc:docMk/>
            <pc:sldMk cId="2933002120" sldId="803"/>
            <ac:cxnSpMk id="24" creationId="{B3A46724-76F2-49DF-ACBD-4A4EC761A020}"/>
          </ac:cxnSpMkLst>
        </pc:cxnChg>
        <pc:cxnChg chg="del">
          <ac:chgData name="Dr. Peeta Basa Pati" userId="d5d7df4c-1c7c-46ba-b2e6-049fb9603be3" providerId="ADAL" clId="{C3319E7C-4216-4191-8DA2-2BDDE70CE815}" dt="2021-07-12T09:44:16.213" v="387" actId="478"/>
          <ac:cxnSpMkLst>
            <pc:docMk/>
            <pc:sldMk cId="2933002120" sldId="803"/>
            <ac:cxnSpMk id="27" creationId="{C2283CD3-1E5A-470E-86B6-469C08673CDC}"/>
          </ac:cxnSpMkLst>
        </pc:cxnChg>
        <pc:cxnChg chg="add mod">
          <ac:chgData name="Dr. Peeta Basa Pati" userId="d5d7df4c-1c7c-46ba-b2e6-049fb9603be3" providerId="ADAL" clId="{C3319E7C-4216-4191-8DA2-2BDDE70CE815}" dt="2021-07-12T10:02:30.638" v="595" actId="1076"/>
          <ac:cxnSpMkLst>
            <pc:docMk/>
            <pc:sldMk cId="2933002120" sldId="803"/>
            <ac:cxnSpMk id="28" creationId="{787A4A01-3D99-4F55-A559-24B722EBF612}"/>
          </ac:cxnSpMkLst>
        </pc:cxnChg>
        <pc:cxnChg chg="add mod">
          <ac:chgData name="Dr. Peeta Basa Pati" userId="d5d7df4c-1c7c-46ba-b2e6-049fb9603be3" providerId="ADAL" clId="{C3319E7C-4216-4191-8DA2-2BDDE70CE815}" dt="2021-07-12T10:02:51.062" v="620" actId="1036"/>
          <ac:cxnSpMkLst>
            <pc:docMk/>
            <pc:sldMk cId="2933002120" sldId="803"/>
            <ac:cxnSpMk id="31" creationId="{A48CEBA5-A127-4209-9626-360281C6B2EA}"/>
          </ac:cxnSpMkLst>
        </pc:cxnChg>
        <pc:cxnChg chg="add mod">
          <ac:chgData name="Dr. Peeta Basa Pati" userId="d5d7df4c-1c7c-46ba-b2e6-049fb9603be3" providerId="ADAL" clId="{C3319E7C-4216-4191-8DA2-2BDDE70CE815}" dt="2021-07-12T10:03:12.953" v="677" actId="1036"/>
          <ac:cxnSpMkLst>
            <pc:docMk/>
            <pc:sldMk cId="2933002120" sldId="803"/>
            <ac:cxnSpMk id="33" creationId="{407B4002-4B33-47ED-BABC-B58AF68A1DD0}"/>
          </ac:cxnSpMkLst>
        </pc:cxnChg>
        <pc:cxnChg chg="add mod">
          <ac:chgData name="Dr. Peeta Basa Pati" userId="d5d7df4c-1c7c-46ba-b2e6-049fb9603be3" providerId="ADAL" clId="{C3319E7C-4216-4191-8DA2-2BDDE70CE815}" dt="2021-07-12T10:04:19.689" v="737" actId="1036"/>
          <ac:cxnSpMkLst>
            <pc:docMk/>
            <pc:sldMk cId="2933002120" sldId="803"/>
            <ac:cxnSpMk id="36" creationId="{C53AD88E-78BC-4EB8-9036-170EB9D1E5A3}"/>
          </ac:cxnSpMkLst>
        </pc:cxnChg>
      </pc:sldChg>
      <pc:sldChg chg="del">
        <pc:chgData name="Dr. Peeta Basa Pati" userId="d5d7df4c-1c7c-46ba-b2e6-049fb9603be3" providerId="ADAL" clId="{C3319E7C-4216-4191-8DA2-2BDDE70CE815}" dt="2021-07-12T09:28:24.936" v="96" actId="47"/>
        <pc:sldMkLst>
          <pc:docMk/>
          <pc:sldMk cId="471374856" sldId="804"/>
        </pc:sldMkLst>
      </pc:sldChg>
      <pc:sldChg chg="addSp delSp modSp add mod">
        <pc:chgData name="Dr. Peeta Basa Pati" userId="d5d7df4c-1c7c-46ba-b2e6-049fb9603be3" providerId="ADAL" clId="{C3319E7C-4216-4191-8DA2-2BDDE70CE815}" dt="2021-07-13T05:17:11.043" v="1295" actId="1076"/>
        <pc:sldMkLst>
          <pc:docMk/>
          <pc:sldMk cId="2685891310" sldId="804"/>
        </pc:sldMkLst>
        <pc:spChg chg="del">
          <ac:chgData name="Dr. Peeta Basa Pati" userId="d5d7df4c-1c7c-46ba-b2e6-049fb9603be3" providerId="ADAL" clId="{C3319E7C-4216-4191-8DA2-2BDDE70CE815}" dt="2021-07-12T10:10:51.302" v="912" actId="478"/>
          <ac:spMkLst>
            <pc:docMk/>
            <pc:sldMk cId="2685891310" sldId="804"/>
            <ac:spMk id="2" creationId="{7CB49CD0-5139-43E7-9C00-764284C0CB9B}"/>
          </ac:spMkLst>
        </pc:spChg>
        <pc:spChg chg="mod">
          <ac:chgData name="Dr. Peeta Basa Pati" userId="d5d7df4c-1c7c-46ba-b2e6-049fb9603be3" providerId="ADAL" clId="{C3319E7C-4216-4191-8DA2-2BDDE70CE815}" dt="2021-07-12T10:11:10.599" v="927" actId="20577"/>
          <ac:spMkLst>
            <pc:docMk/>
            <pc:sldMk cId="2685891310" sldId="804"/>
            <ac:spMk id="3" creationId="{7789A6B5-C0F5-5944-9623-D5C1946E11C8}"/>
          </ac:spMkLst>
        </pc:spChg>
        <pc:spChg chg="del">
          <ac:chgData name="Dr. Peeta Basa Pati" userId="d5d7df4c-1c7c-46ba-b2e6-049fb9603be3" providerId="ADAL" clId="{C3319E7C-4216-4191-8DA2-2BDDE70CE815}" dt="2021-07-12T10:10:51.302" v="912" actId="478"/>
          <ac:spMkLst>
            <pc:docMk/>
            <pc:sldMk cId="2685891310" sldId="804"/>
            <ac:spMk id="7" creationId="{FA259003-4329-4CB0-891D-44F1B4A14463}"/>
          </ac:spMkLst>
        </pc:spChg>
        <pc:spChg chg="add mod ord">
          <ac:chgData name="Dr. Peeta Basa Pati" userId="d5d7df4c-1c7c-46ba-b2e6-049fb9603be3" providerId="ADAL" clId="{C3319E7C-4216-4191-8DA2-2BDDE70CE815}" dt="2021-07-13T05:16:45.592" v="1272" actId="164"/>
          <ac:spMkLst>
            <pc:docMk/>
            <pc:sldMk cId="2685891310" sldId="804"/>
            <ac:spMk id="8" creationId="{153C5206-09E5-494B-862F-1F7EB0A18CFC}"/>
          </ac:spMkLst>
        </pc:spChg>
        <pc:spChg chg="del">
          <ac:chgData name="Dr. Peeta Basa Pati" userId="d5d7df4c-1c7c-46ba-b2e6-049fb9603be3" providerId="ADAL" clId="{C3319E7C-4216-4191-8DA2-2BDDE70CE815}" dt="2021-07-12T10:10:51.302" v="912" actId="478"/>
          <ac:spMkLst>
            <pc:docMk/>
            <pc:sldMk cId="2685891310" sldId="804"/>
            <ac:spMk id="9" creationId="{E69745D2-C206-43A2-9F05-3EE591C7B6D8}"/>
          </ac:spMkLst>
        </pc:spChg>
        <pc:spChg chg="del">
          <ac:chgData name="Dr. Peeta Basa Pati" userId="d5d7df4c-1c7c-46ba-b2e6-049fb9603be3" providerId="ADAL" clId="{C3319E7C-4216-4191-8DA2-2BDDE70CE815}" dt="2021-07-12T10:10:51.302" v="912" actId="478"/>
          <ac:spMkLst>
            <pc:docMk/>
            <pc:sldMk cId="2685891310" sldId="804"/>
            <ac:spMk id="10" creationId="{2935CA48-28B6-458B-95FB-E882D5B568B8}"/>
          </ac:spMkLst>
        </pc:spChg>
        <pc:spChg chg="add mod">
          <ac:chgData name="Dr. Peeta Basa Pati" userId="d5d7df4c-1c7c-46ba-b2e6-049fb9603be3" providerId="ADAL" clId="{C3319E7C-4216-4191-8DA2-2BDDE70CE815}" dt="2021-07-13T05:16:45.592" v="1272" actId="164"/>
          <ac:spMkLst>
            <pc:docMk/>
            <pc:sldMk cId="2685891310" sldId="804"/>
            <ac:spMk id="11" creationId="{17FE5B5C-F858-41FE-8EE2-663612780AA3}"/>
          </ac:spMkLst>
        </pc:spChg>
        <pc:spChg chg="add mod">
          <ac:chgData name="Dr. Peeta Basa Pati" userId="d5d7df4c-1c7c-46ba-b2e6-049fb9603be3" providerId="ADAL" clId="{C3319E7C-4216-4191-8DA2-2BDDE70CE815}" dt="2021-07-13T05:17:00.530" v="1294" actId="1076"/>
          <ac:spMkLst>
            <pc:docMk/>
            <pc:sldMk cId="2685891310" sldId="804"/>
            <ac:spMk id="13" creationId="{686D5C2C-531A-4656-9EBA-31C0410DCF8A}"/>
          </ac:spMkLst>
        </pc:spChg>
        <pc:spChg chg="add mod">
          <ac:chgData name="Dr. Peeta Basa Pati" userId="d5d7df4c-1c7c-46ba-b2e6-049fb9603be3" providerId="ADAL" clId="{C3319E7C-4216-4191-8DA2-2BDDE70CE815}" dt="2021-07-13T05:16:45.592" v="1272" actId="164"/>
          <ac:spMkLst>
            <pc:docMk/>
            <pc:sldMk cId="2685891310" sldId="804"/>
            <ac:spMk id="15" creationId="{66CDFA38-3F71-4065-B325-C977D1D706A7}"/>
          </ac:spMkLst>
        </pc:spChg>
        <pc:spChg chg="add del mod">
          <ac:chgData name="Dr. Peeta Basa Pati" userId="d5d7df4c-1c7c-46ba-b2e6-049fb9603be3" providerId="ADAL" clId="{C3319E7C-4216-4191-8DA2-2BDDE70CE815}" dt="2021-07-12T10:24:15.601" v="1110"/>
          <ac:spMkLst>
            <pc:docMk/>
            <pc:sldMk cId="2685891310" sldId="804"/>
            <ac:spMk id="16" creationId="{A86C4861-C7A6-4529-8C5E-07FCD34FBDED}"/>
          </ac:spMkLst>
        </pc:spChg>
        <pc:spChg chg="del">
          <ac:chgData name="Dr. Peeta Basa Pati" userId="d5d7df4c-1c7c-46ba-b2e6-049fb9603be3" providerId="ADAL" clId="{C3319E7C-4216-4191-8DA2-2BDDE70CE815}" dt="2021-07-12T10:10:51.302" v="912" actId="478"/>
          <ac:spMkLst>
            <pc:docMk/>
            <pc:sldMk cId="2685891310" sldId="804"/>
            <ac:spMk id="17" creationId="{9543A123-5368-45F7-91AE-6371534AF1DD}"/>
          </ac:spMkLst>
        </pc:spChg>
        <pc:spChg chg="add mod">
          <ac:chgData name="Dr. Peeta Basa Pati" userId="d5d7df4c-1c7c-46ba-b2e6-049fb9603be3" providerId="ADAL" clId="{C3319E7C-4216-4191-8DA2-2BDDE70CE815}" dt="2021-07-13T05:17:11.043" v="1295" actId="1076"/>
          <ac:spMkLst>
            <pc:docMk/>
            <pc:sldMk cId="2685891310" sldId="804"/>
            <ac:spMk id="21" creationId="{D5C34CEE-CD2C-4F3B-99BA-54DC78F9553F}"/>
          </ac:spMkLst>
        </pc:spChg>
        <pc:spChg chg="add mod">
          <ac:chgData name="Dr. Peeta Basa Pati" userId="d5d7df4c-1c7c-46ba-b2e6-049fb9603be3" providerId="ADAL" clId="{C3319E7C-4216-4191-8DA2-2BDDE70CE815}" dt="2021-07-13T05:16:45.592" v="1272" actId="164"/>
          <ac:spMkLst>
            <pc:docMk/>
            <pc:sldMk cId="2685891310" sldId="804"/>
            <ac:spMk id="24" creationId="{D893DF94-9F40-4359-A825-D8D07664335B}"/>
          </ac:spMkLst>
        </pc:spChg>
        <pc:spChg chg="add mod">
          <ac:chgData name="Dr. Peeta Basa Pati" userId="d5d7df4c-1c7c-46ba-b2e6-049fb9603be3" providerId="ADAL" clId="{C3319E7C-4216-4191-8DA2-2BDDE70CE815}" dt="2021-07-13T05:16:45.592" v="1272" actId="164"/>
          <ac:spMkLst>
            <pc:docMk/>
            <pc:sldMk cId="2685891310" sldId="804"/>
            <ac:spMk id="25" creationId="{20847C6D-D6A0-41BD-85CE-4DBC6C37ADF2}"/>
          </ac:spMkLst>
        </pc:spChg>
        <pc:spChg chg="del">
          <ac:chgData name="Dr. Peeta Basa Pati" userId="d5d7df4c-1c7c-46ba-b2e6-049fb9603be3" providerId="ADAL" clId="{C3319E7C-4216-4191-8DA2-2BDDE70CE815}" dt="2021-07-12T10:10:51.302" v="912" actId="478"/>
          <ac:spMkLst>
            <pc:docMk/>
            <pc:sldMk cId="2685891310" sldId="804"/>
            <ac:spMk id="26" creationId="{EC5B057C-E723-47D1-B239-9724A66660F1}"/>
          </ac:spMkLst>
        </pc:spChg>
        <pc:spChg chg="add mod">
          <ac:chgData name="Dr. Peeta Basa Pati" userId="d5d7df4c-1c7c-46ba-b2e6-049fb9603be3" providerId="ADAL" clId="{C3319E7C-4216-4191-8DA2-2BDDE70CE815}" dt="2021-07-13T05:16:45.592" v="1272" actId="164"/>
          <ac:spMkLst>
            <pc:docMk/>
            <pc:sldMk cId="2685891310" sldId="804"/>
            <ac:spMk id="27" creationId="{F2AFBC56-11C9-495B-A1CF-DF83B596D2A0}"/>
          </ac:spMkLst>
        </pc:spChg>
        <pc:spChg chg="del">
          <ac:chgData name="Dr. Peeta Basa Pati" userId="d5d7df4c-1c7c-46ba-b2e6-049fb9603be3" providerId="ADAL" clId="{C3319E7C-4216-4191-8DA2-2BDDE70CE815}" dt="2021-07-12T10:10:51.302" v="912" actId="478"/>
          <ac:spMkLst>
            <pc:docMk/>
            <pc:sldMk cId="2685891310" sldId="804"/>
            <ac:spMk id="30" creationId="{DA1FB56C-3077-4C56-9E32-0AF571CEB18B}"/>
          </ac:spMkLst>
        </pc:spChg>
        <pc:spChg chg="del">
          <ac:chgData name="Dr. Peeta Basa Pati" userId="d5d7df4c-1c7c-46ba-b2e6-049fb9603be3" providerId="ADAL" clId="{C3319E7C-4216-4191-8DA2-2BDDE70CE815}" dt="2021-07-12T10:10:51.302" v="912" actId="478"/>
          <ac:spMkLst>
            <pc:docMk/>
            <pc:sldMk cId="2685891310" sldId="804"/>
            <ac:spMk id="32" creationId="{D578135B-DFA3-4D69-B9E3-0232C4A2F215}"/>
          </ac:spMkLst>
        </pc:spChg>
        <pc:spChg chg="del">
          <ac:chgData name="Dr. Peeta Basa Pati" userId="d5d7df4c-1c7c-46ba-b2e6-049fb9603be3" providerId="ADAL" clId="{C3319E7C-4216-4191-8DA2-2BDDE70CE815}" dt="2021-07-12T10:10:51.302" v="912" actId="478"/>
          <ac:spMkLst>
            <pc:docMk/>
            <pc:sldMk cId="2685891310" sldId="804"/>
            <ac:spMk id="34" creationId="{FB74CEA7-BD62-42B9-BF8E-0B7ED12F2084}"/>
          </ac:spMkLst>
        </pc:spChg>
        <pc:spChg chg="del">
          <ac:chgData name="Dr. Peeta Basa Pati" userId="d5d7df4c-1c7c-46ba-b2e6-049fb9603be3" providerId="ADAL" clId="{C3319E7C-4216-4191-8DA2-2BDDE70CE815}" dt="2021-07-12T10:10:51.302" v="912" actId="478"/>
          <ac:spMkLst>
            <pc:docMk/>
            <pc:sldMk cId="2685891310" sldId="804"/>
            <ac:spMk id="35" creationId="{B11EF348-B54A-432D-81CB-BFB1B703529C}"/>
          </ac:spMkLst>
        </pc:spChg>
        <pc:spChg chg="del">
          <ac:chgData name="Dr. Peeta Basa Pati" userId="d5d7df4c-1c7c-46ba-b2e6-049fb9603be3" providerId="ADAL" clId="{C3319E7C-4216-4191-8DA2-2BDDE70CE815}" dt="2021-07-12T10:10:51.302" v="912" actId="478"/>
          <ac:spMkLst>
            <pc:docMk/>
            <pc:sldMk cId="2685891310" sldId="804"/>
            <ac:spMk id="37" creationId="{93A2AEB5-3412-4414-8446-3939FF1E3341}"/>
          </ac:spMkLst>
        </pc:spChg>
        <pc:grpChg chg="add mod">
          <ac:chgData name="Dr. Peeta Basa Pati" userId="d5d7df4c-1c7c-46ba-b2e6-049fb9603be3" providerId="ADAL" clId="{C3319E7C-4216-4191-8DA2-2BDDE70CE815}" dt="2021-07-13T05:16:50.634" v="1293" actId="1038"/>
          <ac:grpSpMkLst>
            <pc:docMk/>
            <pc:sldMk cId="2685891310" sldId="804"/>
            <ac:grpSpMk id="2" creationId="{922E0998-6E81-4DED-A533-979DC70F8F03}"/>
          </ac:grpSpMkLst>
        </pc:grpChg>
        <pc:picChg chg="add mod">
          <ac:chgData name="Dr. Peeta Basa Pati" userId="d5d7df4c-1c7c-46ba-b2e6-049fb9603be3" providerId="ADAL" clId="{C3319E7C-4216-4191-8DA2-2BDDE70CE815}" dt="2021-07-13T05:16:45.592" v="1272" actId="164"/>
          <ac:picMkLst>
            <pc:docMk/>
            <pc:sldMk cId="2685891310" sldId="804"/>
            <ac:picMk id="6" creationId="{1C3C8006-AE5F-4FF0-B658-CBA01D19F910}"/>
          </ac:picMkLst>
        </pc:picChg>
        <pc:picChg chg="del">
          <ac:chgData name="Dr. Peeta Basa Pati" userId="d5d7df4c-1c7c-46ba-b2e6-049fb9603be3" providerId="ADAL" clId="{C3319E7C-4216-4191-8DA2-2BDDE70CE815}" dt="2021-07-12T10:10:53.840" v="913" actId="478"/>
          <ac:picMkLst>
            <pc:docMk/>
            <pc:sldMk cId="2685891310" sldId="804"/>
            <ac:picMk id="19" creationId="{5C916D8F-230B-43E2-B40F-B9320616AA3C}"/>
          </ac:picMkLst>
        </pc:picChg>
        <pc:cxnChg chg="del">
          <ac:chgData name="Dr. Peeta Basa Pati" userId="d5d7df4c-1c7c-46ba-b2e6-049fb9603be3" providerId="ADAL" clId="{C3319E7C-4216-4191-8DA2-2BDDE70CE815}" dt="2021-07-12T10:10:51.302" v="912" actId="478"/>
          <ac:cxnSpMkLst>
            <pc:docMk/>
            <pc:sldMk cId="2685891310" sldId="804"/>
            <ac:cxnSpMk id="13" creationId="{9D0660E4-CD64-454F-824D-07BBE4788510}"/>
          </ac:cxnSpMkLst>
        </pc:cxnChg>
        <pc:cxnChg chg="add mod">
          <ac:chgData name="Dr. Peeta Basa Pati" userId="d5d7df4c-1c7c-46ba-b2e6-049fb9603be3" providerId="ADAL" clId="{C3319E7C-4216-4191-8DA2-2BDDE70CE815}" dt="2021-07-13T05:16:45.592" v="1272" actId="164"/>
          <ac:cxnSpMkLst>
            <pc:docMk/>
            <pc:sldMk cId="2685891310" sldId="804"/>
            <ac:cxnSpMk id="14" creationId="{891E6AC3-C84F-4834-8C85-66E9C45B7E8C}"/>
          </ac:cxnSpMkLst>
        </pc:cxnChg>
        <pc:cxnChg chg="del">
          <ac:chgData name="Dr. Peeta Basa Pati" userId="d5d7df4c-1c7c-46ba-b2e6-049fb9603be3" providerId="ADAL" clId="{C3319E7C-4216-4191-8DA2-2BDDE70CE815}" dt="2021-07-12T10:10:51.302" v="912" actId="478"/>
          <ac:cxnSpMkLst>
            <pc:docMk/>
            <pc:sldMk cId="2685891310" sldId="804"/>
            <ac:cxnSpMk id="28" creationId="{787A4A01-3D99-4F55-A559-24B722EBF612}"/>
          </ac:cxnSpMkLst>
        </pc:cxnChg>
        <pc:cxnChg chg="del">
          <ac:chgData name="Dr. Peeta Basa Pati" userId="d5d7df4c-1c7c-46ba-b2e6-049fb9603be3" providerId="ADAL" clId="{C3319E7C-4216-4191-8DA2-2BDDE70CE815}" dt="2021-07-12T10:10:51.302" v="912" actId="478"/>
          <ac:cxnSpMkLst>
            <pc:docMk/>
            <pc:sldMk cId="2685891310" sldId="804"/>
            <ac:cxnSpMk id="31" creationId="{A48CEBA5-A127-4209-9626-360281C6B2EA}"/>
          </ac:cxnSpMkLst>
        </pc:cxnChg>
        <pc:cxnChg chg="del">
          <ac:chgData name="Dr. Peeta Basa Pati" userId="d5d7df4c-1c7c-46ba-b2e6-049fb9603be3" providerId="ADAL" clId="{C3319E7C-4216-4191-8DA2-2BDDE70CE815}" dt="2021-07-12T10:10:51.302" v="912" actId="478"/>
          <ac:cxnSpMkLst>
            <pc:docMk/>
            <pc:sldMk cId="2685891310" sldId="804"/>
            <ac:cxnSpMk id="33" creationId="{407B4002-4B33-47ED-BABC-B58AF68A1DD0}"/>
          </ac:cxnSpMkLst>
        </pc:cxnChg>
        <pc:cxnChg chg="del">
          <ac:chgData name="Dr. Peeta Basa Pati" userId="d5d7df4c-1c7c-46ba-b2e6-049fb9603be3" providerId="ADAL" clId="{C3319E7C-4216-4191-8DA2-2BDDE70CE815}" dt="2021-07-12T10:10:51.302" v="912" actId="478"/>
          <ac:cxnSpMkLst>
            <pc:docMk/>
            <pc:sldMk cId="2685891310" sldId="804"/>
            <ac:cxnSpMk id="36" creationId="{C53AD88E-78BC-4EB8-9036-170EB9D1E5A3}"/>
          </ac:cxnSpMkLst>
        </pc:cxnChg>
      </pc:sldChg>
      <pc:sldChg chg="del">
        <pc:chgData name="Dr. Peeta Basa Pati" userId="d5d7df4c-1c7c-46ba-b2e6-049fb9603be3" providerId="ADAL" clId="{C3319E7C-4216-4191-8DA2-2BDDE70CE815}" dt="2021-07-12T09:28:24.936" v="96" actId="47"/>
        <pc:sldMkLst>
          <pc:docMk/>
          <pc:sldMk cId="1562627111" sldId="805"/>
        </pc:sldMkLst>
      </pc:sldChg>
      <pc:sldChg chg="addSp delSp modSp add mod">
        <pc:chgData name="Dr. Peeta Basa Pati" userId="d5d7df4c-1c7c-46ba-b2e6-049fb9603be3" providerId="ADAL" clId="{C3319E7C-4216-4191-8DA2-2BDDE70CE815}" dt="2021-07-13T06:30:29.332" v="2341" actId="20577"/>
        <pc:sldMkLst>
          <pc:docMk/>
          <pc:sldMk cId="3739152446" sldId="805"/>
        </pc:sldMkLst>
        <pc:spChg chg="add del mod">
          <ac:chgData name="Dr. Peeta Basa Pati" userId="d5d7df4c-1c7c-46ba-b2e6-049fb9603be3" providerId="ADAL" clId="{C3319E7C-4216-4191-8DA2-2BDDE70CE815}" dt="2021-07-13T05:20:53.205" v="1314" actId="478"/>
          <ac:spMkLst>
            <pc:docMk/>
            <pc:sldMk cId="3739152446" sldId="805"/>
            <ac:spMk id="2" creationId="{657D6954-5330-4AB6-BD90-1760091E1BD2}"/>
          </ac:spMkLst>
        </pc:spChg>
        <pc:spChg chg="mod">
          <ac:chgData name="Dr. Peeta Basa Pati" userId="d5d7df4c-1c7c-46ba-b2e6-049fb9603be3" providerId="ADAL" clId="{C3319E7C-4216-4191-8DA2-2BDDE70CE815}" dt="2021-07-13T05:17:58.431" v="1311" actId="20577"/>
          <ac:spMkLst>
            <pc:docMk/>
            <pc:sldMk cId="3739152446" sldId="805"/>
            <ac:spMk id="3" creationId="{7789A6B5-C0F5-5944-9623-D5C1946E11C8}"/>
          </ac:spMkLst>
        </pc:spChg>
        <pc:spChg chg="add mod">
          <ac:chgData name="Dr. Peeta Basa Pati" userId="d5d7df4c-1c7c-46ba-b2e6-049fb9603be3" providerId="ADAL" clId="{C3319E7C-4216-4191-8DA2-2BDDE70CE815}" dt="2021-07-13T05:36:17.022" v="1430" actId="1076"/>
          <ac:spMkLst>
            <pc:docMk/>
            <pc:sldMk cId="3739152446" sldId="805"/>
            <ac:spMk id="5" creationId="{4D27B3E7-983D-4592-A16E-CC7522AF0060}"/>
          </ac:spMkLst>
        </pc:spChg>
        <pc:spChg chg="add del mod">
          <ac:chgData name="Dr. Peeta Basa Pati" userId="d5d7df4c-1c7c-46ba-b2e6-049fb9603be3" providerId="ADAL" clId="{C3319E7C-4216-4191-8DA2-2BDDE70CE815}" dt="2021-07-13T05:27:25.308" v="1358" actId="478"/>
          <ac:spMkLst>
            <pc:docMk/>
            <pc:sldMk cId="3739152446" sldId="805"/>
            <ac:spMk id="8" creationId="{9B7E354A-ED6F-400F-B823-8A957CA45A73}"/>
          </ac:spMkLst>
        </pc:spChg>
        <pc:spChg chg="add mod">
          <ac:chgData name="Dr. Peeta Basa Pati" userId="d5d7df4c-1c7c-46ba-b2e6-049fb9603be3" providerId="ADAL" clId="{C3319E7C-4216-4191-8DA2-2BDDE70CE815}" dt="2021-07-13T05:35:59.317" v="1427" actId="164"/>
          <ac:spMkLst>
            <pc:docMk/>
            <pc:sldMk cId="3739152446" sldId="805"/>
            <ac:spMk id="9" creationId="{EF261B60-DC82-4A38-B57B-E48DFB4BA4B3}"/>
          </ac:spMkLst>
        </pc:spChg>
        <pc:spChg chg="add mod">
          <ac:chgData name="Dr. Peeta Basa Pati" userId="d5d7df4c-1c7c-46ba-b2e6-049fb9603be3" providerId="ADAL" clId="{C3319E7C-4216-4191-8DA2-2BDDE70CE815}" dt="2021-07-13T05:35:59.317" v="1427" actId="164"/>
          <ac:spMkLst>
            <pc:docMk/>
            <pc:sldMk cId="3739152446" sldId="805"/>
            <ac:spMk id="10" creationId="{7ADC3C77-35D6-4DAA-ADB9-14F28E0EFA86}"/>
          </ac:spMkLst>
        </pc:spChg>
        <pc:spChg chg="add del">
          <ac:chgData name="Dr. Peeta Basa Pati" userId="d5d7df4c-1c7c-46ba-b2e6-049fb9603be3" providerId="ADAL" clId="{C3319E7C-4216-4191-8DA2-2BDDE70CE815}" dt="2021-07-13T05:31:08.715" v="1390" actId="11529"/>
          <ac:spMkLst>
            <pc:docMk/>
            <pc:sldMk cId="3739152446" sldId="805"/>
            <ac:spMk id="11" creationId="{B1E365B8-4DEF-4A33-B9A1-E5FF39842A69}"/>
          </ac:spMkLst>
        </pc:spChg>
        <pc:spChg chg="add mod">
          <ac:chgData name="Dr. Peeta Basa Pati" userId="d5d7df4c-1c7c-46ba-b2e6-049fb9603be3" providerId="ADAL" clId="{C3319E7C-4216-4191-8DA2-2BDDE70CE815}" dt="2021-07-13T05:35:59.317" v="1427" actId="164"/>
          <ac:spMkLst>
            <pc:docMk/>
            <pc:sldMk cId="3739152446" sldId="805"/>
            <ac:spMk id="12" creationId="{91E8EFC2-1EC3-4929-A415-5B5ED0AC6A70}"/>
          </ac:spMkLst>
        </pc:spChg>
        <pc:spChg chg="add mod">
          <ac:chgData name="Dr. Peeta Basa Pati" userId="d5d7df4c-1c7c-46ba-b2e6-049fb9603be3" providerId="ADAL" clId="{C3319E7C-4216-4191-8DA2-2BDDE70CE815}" dt="2021-07-13T05:35:59.317" v="1427" actId="164"/>
          <ac:spMkLst>
            <pc:docMk/>
            <pc:sldMk cId="3739152446" sldId="805"/>
            <ac:spMk id="13" creationId="{0E6D7E83-AAA1-46BB-979E-FE270CE2D715}"/>
          </ac:spMkLst>
        </pc:spChg>
        <pc:spChg chg="add mod">
          <ac:chgData name="Dr. Peeta Basa Pati" userId="d5d7df4c-1c7c-46ba-b2e6-049fb9603be3" providerId="ADAL" clId="{C3319E7C-4216-4191-8DA2-2BDDE70CE815}" dt="2021-07-13T05:35:59.317" v="1427" actId="164"/>
          <ac:spMkLst>
            <pc:docMk/>
            <pc:sldMk cId="3739152446" sldId="805"/>
            <ac:spMk id="14" creationId="{F3FCB564-D10D-4E8B-AA09-1A96F7A3C87D}"/>
          </ac:spMkLst>
        </pc:spChg>
        <pc:spChg chg="add mod">
          <ac:chgData name="Dr. Peeta Basa Pati" userId="d5d7df4c-1c7c-46ba-b2e6-049fb9603be3" providerId="ADAL" clId="{C3319E7C-4216-4191-8DA2-2BDDE70CE815}" dt="2021-07-13T05:35:59.317" v="1427" actId="164"/>
          <ac:spMkLst>
            <pc:docMk/>
            <pc:sldMk cId="3739152446" sldId="805"/>
            <ac:spMk id="15" creationId="{34D13435-F359-438E-9F6E-4FC658E951A9}"/>
          </ac:spMkLst>
        </pc:spChg>
        <pc:spChg chg="add mod">
          <ac:chgData name="Dr. Peeta Basa Pati" userId="d5d7df4c-1c7c-46ba-b2e6-049fb9603be3" providerId="ADAL" clId="{C3319E7C-4216-4191-8DA2-2BDDE70CE815}" dt="2021-07-13T05:35:59.317" v="1427" actId="164"/>
          <ac:spMkLst>
            <pc:docMk/>
            <pc:sldMk cId="3739152446" sldId="805"/>
            <ac:spMk id="16" creationId="{C5FB5097-F519-45A3-824B-6CA7F093BDD7}"/>
          </ac:spMkLst>
        </pc:spChg>
        <pc:spChg chg="add mod">
          <ac:chgData name="Dr. Peeta Basa Pati" userId="d5d7df4c-1c7c-46ba-b2e6-049fb9603be3" providerId="ADAL" clId="{C3319E7C-4216-4191-8DA2-2BDDE70CE815}" dt="2021-07-13T05:35:59.317" v="1427" actId="164"/>
          <ac:spMkLst>
            <pc:docMk/>
            <pc:sldMk cId="3739152446" sldId="805"/>
            <ac:spMk id="17" creationId="{6391520C-A498-4BEB-96B4-E3330D526040}"/>
          </ac:spMkLst>
        </pc:spChg>
        <pc:spChg chg="add mod">
          <ac:chgData name="Dr. Peeta Basa Pati" userId="d5d7df4c-1c7c-46ba-b2e6-049fb9603be3" providerId="ADAL" clId="{C3319E7C-4216-4191-8DA2-2BDDE70CE815}" dt="2021-07-13T05:38:14.284" v="1441" actId="1076"/>
          <ac:spMkLst>
            <pc:docMk/>
            <pc:sldMk cId="3739152446" sldId="805"/>
            <ac:spMk id="19" creationId="{28FE9D87-1DEC-42D3-85FB-793CF2815834}"/>
          </ac:spMkLst>
        </pc:spChg>
        <pc:spChg chg="add mod">
          <ac:chgData name="Dr. Peeta Basa Pati" userId="d5d7df4c-1c7c-46ba-b2e6-049fb9603be3" providerId="ADAL" clId="{C3319E7C-4216-4191-8DA2-2BDDE70CE815}" dt="2021-07-13T05:38:07.343" v="1440" actId="1076"/>
          <ac:spMkLst>
            <pc:docMk/>
            <pc:sldMk cId="3739152446" sldId="805"/>
            <ac:spMk id="20" creationId="{18D0C997-E85F-4A75-A082-BD2E8201E81D}"/>
          </ac:spMkLst>
        </pc:spChg>
        <pc:spChg chg="add mod">
          <ac:chgData name="Dr. Peeta Basa Pati" userId="d5d7df4c-1c7c-46ba-b2e6-049fb9603be3" providerId="ADAL" clId="{C3319E7C-4216-4191-8DA2-2BDDE70CE815}" dt="2021-07-13T05:37:57.292" v="1439" actId="20577"/>
          <ac:spMkLst>
            <pc:docMk/>
            <pc:sldMk cId="3739152446" sldId="805"/>
            <ac:spMk id="21" creationId="{7A741F4F-6615-44F7-8E2D-46F6036411F3}"/>
          </ac:spMkLst>
        </pc:spChg>
        <pc:spChg chg="add mod">
          <ac:chgData name="Dr. Peeta Basa Pati" userId="d5d7df4c-1c7c-46ba-b2e6-049fb9603be3" providerId="ADAL" clId="{C3319E7C-4216-4191-8DA2-2BDDE70CE815}" dt="2021-07-13T06:23:33.246" v="2224" actId="20577"/>
          <ac:spMkLst>
            <pc:docMk/>
            <pc:sldMk cId="3739152446" sldId="805"/>
            <ac:spMk id="24" creationId="{ACD48ADE-54C2-44F6-94D9-54370417BE2B}"/>
          </ac:spMkLst>
        </pc:spChg>
        <pc:spChg chg="add mod">
          <ac:chgData name="Dr. Peeta Basa Pati" userId="d5d7df4c-1c7c-46ba-b2e6-049fb9603be3" providerId="ADAL" clId="{C3319E7C-4216-4191-8DA2-2BDDE70CE815}" dt="2021-07-13T06:30:14.824" v="2338" actId="1076"/>
          <ac:spMkLst>
            <pc:docMk/>
            <pc:sldMk cId="3739152446" sldId="805"/>
            <ac:spMk id="25" creationId="{3E194A36-0B69-4A70-9CB2-8B4420FC6492}"/>
          </ac:spMkLst>
        </pc:spChg>
        <pc:spChg chg="add mod">
          <ac:chgData name="Dr. Peeta Basa Pati" userId="d5d7df4c-1c7c-46ba-b2e6-049fb9603be3" providerId="ADAL" clId="{C3319E7C-4216-4191-8DA2-2BDDE70CE815}" dt="2021-07-13T06:30:29.332" v="2341" actId="20577"/>
          <ac:spMkLst>
            <pc:docMk/>
            <pc:sldMk cId="3739152446" sldId="805"/>
            <ac:spMk id="26" creationId="{9D03CA54-BAB1-4429-961D-A2B4F43C9A67}"/>
          </ac:spMkLst>
        </pc:spChg>
        <pc:grpChg chg="add mod">
          <ac:chgData name="Dr. Peeta Basa Pati" userId="d5d7df4c-1c7c-46ba-b2e6-049fb9603be3" providerId="ADAL" clId="{C3319E7C-4216-4191-8DA2-2BDDE70CE815}" dt="2021-07-13T05:36:05.253" v="1428" actId="1076"/>
          <ac:grpSpMkLst>
            <pc:docMk/>
            <pc:sldMk cId="3739152446" sldId="805"/>
            <ac:grpSpMk id="18" creationId="{47FA97D4-96AB-43EB-8778-DAC14E47F7EF}"/>
          </ac:grpSpMkLst>
        </pc:grpChg>
        <pc:picChg chg="add mod">
          <ac:chgData name="Dr. Peeta Basa Pati" userId="d5d7df4c-1c7c-46ba-b2e6-049fb9603be3" providerId="ADAL" clId="{C3319E7C-4216-4191-8DA2-2BDDE70CE815}" dt="2021-07-13T05:36:12.842" v="1429" actId="1076"/>
          <ac:picMkLst>
            <pc:docMk/>
            <pc:sldMk cId="3739152446" sldId="805"/>
            <ac:picMk id="7" creationId="{EF18B82D-5B3A-41B9-BD8A-866AE7D57B88}"/>
          </ac:picMkLst>
        </pc:picChg>
        <pc:picChg chg="add mod">
          <ac:chgData name="Dr. Peeta Basa Pati" userId="d5d7df4c-1c7c-46ba-b2e6-049fb9603be3" providerId="ADAL" clId="{C3319E7C-4216-4191-8DA2-2BDDE70CE815}" dt="2021-07-13T06:29:41.898" v="2336" actId="1035"/>
          <ac:picMkLst>
            <pc:docMk/>
            <pc:sldMk cId="3739152446" sldId="805"/>
            <ac:picMk id="23" creationId="{EEF49482-E521-4646-9C2D-30B7A7FA762F}"/>
          </ac:picMkLst>
        </pc:picChg>
      </pc:sldChg>
      <pc:sldChg chg="addSp modSp add mod addCm delCm modNotesTx">
        <pc:chgData name="Dr. Peeta Basa Pati" userId="d5d7df4c-1c7c-46ba-b2e6-049fb9603be3" providerId="ADAL" clId="{C3319E7C-4216-4191-8DA2-2BDDE70CE815}" dt="2021-07-13T10:11:52.800" v="4397" actId="20577"/>
        <pc:sldMkLst>
          <pc:docMk/>
          <pc:sldMk cId="1100685133" sldId="806"/>
        </pc:sldMkLst>
        <pc:spChg chg="mod">
          <ac:chgData name="Dr. Peeta Basa Pati" userId="d5d7df4c-1c7c-46ba-b2e6-049fb9603be3" providerId="ADAL" clId="{C3319E7C-4216-4191-8DA2-2BDDE70CE815}" dt="2021-07-13T09:00:40.899" v="3714" actId="20577"/>
          <ac:spMkLst>
            <pc:docMk/>
            <pc:sldMk cId="1100685133" sldId="806"/>
            <ac:spMk id="3" creationId="{7789A6B5-C0F5-5944-9623-D5C1946E11C8}"/>
          </ac:spMkLst>
        </pc:spChg>
        <pc:spChg chg="add mod">
          <ac:chgData name="Dr. Peeta Basa Pati" userId="d5d7df4c-1c7c-46ba-b2e6-049fb9603be3" providerId="ADAL" clId="{C3319E7C-4216-4191-8DA2-2BDDE70CE815}" dt="2021-07-13T09:06:33.263" v="3744" actId="20577"/>
          <ac:spMkLst>
            <pc:docMk/>
            <pc:sldMk cId="1100685133" sldId="806"/>
            <ac:spMk id="5" creationId="{54CBD94B-4ABC-4A0E-A45C-022EBFAB17E8}"/>
          </ac:spMkLst>
        </pc:spChg>
        <pc:spChg chg="add mod">
          <ac:chgData name="Dr. Peeta Basa Pati" userId="d5d7df4c-1c7c-46ba-b2e6-049fb9603be3" providerId="ADAL" clId="{C3319E7C-4216-4191-8DA2-2BDDE70CE815}" dt="2021-07-13T09:28:39.229" v="4066" actId="1076"/>
          <ac:spMkLst>
            <pc:docMk/>
            <pc:sldMk cId="1100685133" sldId="806"/>
            <ac:spMk id="10" creationId="{7B4F9473-E2AC-4423-BFCB-B6BDEAC8717E}"/>
          </ac:spMkLst>
        </pc:spChg>
        <pc:spChg chg="add mod">
          <ac:chgData name="Dr. Peeta Basa Pati" userId="d5d7df4c-1c7c-46ba-b2e6-049fb9603be3" providerId="ADAL" clId="{C3319E7C-4216-4191-8DA2-2BDDE70CE815}" dt="2021-07-13T09:29:35.218" v="4087" actId="1076"/>
          <ac:spMkLst>
            <pc:docMk/>
            <pc:sldMk cId="1100685133" sldId="806"/>
            <ac:spMk id="12" creationId="{A70BF761-806B-4960-BAB7-E281C279CC82}"/>
          </ac:spMkLst>
        </pc:spChg>
        <pc:spChg chg="add mod">
          <ac:chgData name="Dr. Peeta Basa Pati" userId="d5d7df4c-1c7c-46ba-b2e6-049fb9603be3" providerId="ADAL" clId="{C3319E7C-4216-4191-8DA2-2BDDE70CE815}" dt="2021-07-13T09:30:46.928" v="4093" actId="14100"/>
          <ac:spMkLst>
            <pc:docMk/>
            <pc:sldMk cId="1100685133" sldId="806"/>
            <ac:spMk id="13" creationId="{10452182-6342-4E49-BF73-AEA4A11FF0A3}"/>
          </ac:spMkLst>
        </pc:spChg>
        <pc:spChg chg="add mod">
          <ac:chgData name="Dr. Peeta Basa Pati" userId="d5d7df4c-1c7c-46ba-b2e6-049fb9603be3" providerId="ADAL" clId="{C3319E7C-4216-4191-8DA2-2BDDE70CE815}" dt="2021-07-13T09:29:20.277" v="4085" actId="20577"/>
          <ac:spMkLst>
            <pc:docMk/>
            <pc:sldMk cId="1100685133" sldId="806"/>
            <ac:spMk id="14" creationId="{31989AFB-8FDC-43DD-B958-95E5024BAB17}"/>
          </ac:spMkLst>
        </pc:spChg>
        <pc:spChg chg="add mod">
          <ac:chgData name="Dr. Peeta Basa Pati" userId="d5d7df4c-1c7c-46ba-b2e6-049fb9603be3" providerId="ADAL" clId="{C3319E7C-4216-4191-8DA2-2BDDE70CE815}" dt="2021-07-13T10:11:49.139" v="4396" actId="20577"/>
          <ac:spMkLst>
            <pc:docMk/>
            <pc:sldMk cId="1100685133" sldId="806"/>
            <ac:spMk id="24" creationId="{E8A15CA1-A73D-40BD-BB5E-0B7313A5FA1D}"/>
          </ac:spMkLst>
        </pc:spChg>
        <pc:spChg chg="add mod">
          <ac:chgData name="Dr. Peeta Basa Pati" userId="d5d7df4c-1c7c-46ba-b2e6-049fb9603be3" providerId="ADAL" clId="{C3319E7C-4216-4191-8DA2-2BDDE70CE815}" dt="2021-07-13T10:11:52.800" v="4397" actId="20577"/>
          <ac:spMkLst>
            <pc:docMk/>
            <pc:sldMk cId="1100685133" sldId="806"/>
            <ac:spMk id="25" creationId="{0A7E8EA3-1CA6-4BD6-AE8E-AC0A93ACB75F}"/>
          </ac:spMkLst>
        </pc:spChg>
        <pc:spChg chg="add mod">
          <ac:chgData name="Dr. Peeta Basa Pati" userId="d5d7df4c-1c7c-46ba-b2e6-049fb9603be3" providerId="ADAL" clId="{C3319E7C-4216-4191-8DA2-2BDDE70CE815}" dt="2021-07-13T10:07:49.654" v="4327" actId="164"/>
          <ac:spMkLst>
            <pc:docMk/>
            <pc:sldMk cId="1100685133" sldId="806"/>
            <ac:spMk id="26" creationId="{DA55F191-2FD4-40EC-BA3D-F4B62345514B}"/>
          </ac:spMkLst>
        </pc:spChg>
        <pc:spChg chg="add mod">
          <ac:chgData name="Dr. Peeta Basa Pati" userId="d5d7df4c-1c7c-46ba-b2e6-049fb9603be3" providerId="ADAL" clId="{C3319E7C-4216-4191-8DA2-2BDDE70CE815}" dt="2021-07-13T10:07:49.654" v="4327" actId="164"/>
          <ac:spMkLst>
            <pc:docMk/>
            <pc:sldMk cId="1100685133" sldId="806"/>
            <ac:spMk id="27" creationId="{B551571D-EA20-40F4-9223-059761ADE08E}"/>
          </ac:spMkLst>
        </pc:spChg>
        <pc:grpChg chg="add mod">
          <ac:chgData name="Dr. Peeta Basa Pati" userId="d5d7df4c-1c7c-46ba-b2e6-049fb9603be3" providerId="ADAL" clId="{C3319E7C-4216-4191-8DA2-2BDDE70CE815}" dt="2021-07-13T10:07:49.654" v="4327" actId="164"/>
          <ac:grpSpMkLst>
            <pc:docMk/>
            <pc:sldMk cId="1100685133" sldId="806"/>
            <ac:grpSpMk id="28" creationId="{5E246234-9CBB-4551-A94F-FB43FEBB094E}"/>
          </ac:grpSpMkLst>
        </pc:grpChg>
        <pc:cxnChg chg="add mod ord">
          <ac:chgData name="Dr. Peeta Basa Pati" userId="d5d7df4c-1c7c-46ba-b2e6-049fb9603be3" providerId="ADAL" clId="{C3319E7C-4216-4191-8DA2-2BDDE70CE815}" dt="2021-07-13T09:07:33.037" v="3749" actId="167"/>
          <ac:cxnSpMkLst>
            <pc:docMk/>
            <pc:sldMk cId="1100685133" sldId="806"/>
            <ac:cxnSpMk id="6" creationId="{79B6F459-3290-4159-9B39-FB1875B7A75E}"/>
          </ac:cxnSpMkLst>
        </pc:cxnChg>
        <pc:cxnChg chg="add mod">
          <ac:chgData name="Dr. Peeta Basa Pati" userId="d5d7df4c-1c7c-46ba-b2e6-049fb9603be3" providerId="ADAL" clId="{C3319E7C-4216-4191-8DA2-2BDDE70CE815}" dt="2021-07-13T09:07:47.276" v="3782" actId="1038"/>
          <ac:cxnSpMkLst>
            <pc:docMk/>
            <pc:sldMk cId="1100685133" sldId="806"/>
            <ac:cxnSpMk id="9" creationId="{5294B2A3-9E78-43F8-9D94-1501A87E76AE}"/>
          </ac:cxnSpMkLst>
        </pc:cxnChg>
        <pc:cxnChg chg="add mod">
          <ac:chgData name="Dr. Peeta Basa Pati" userId="d5d7df4c-1c7c-46ba-b2e6-049fb9603be3" providerId="ADAL" clId="{C3319E7C-4216-4191-8DA2-2BDDE70CE815}" dt="2021-07-13T10:07:49.654" v="4327" actId="164"/>
          <ac:cxnSpMkLst>
            <pc:docMk/>
            <pc:sldMk cId="1100685133" sldId="806"/>
            <ac:cxnSpMk id="16" creationId="{4B58C050-5A83-4F70-BC83-919720453B21}"/>
          </ac:cxnSpMkLst>
        </pc:cxnChg>
        <pc:cxnChg chg="add mod">
          <ac:chgData name="Dr. Peeta Basa Pati" userId="d5d7df4c-1c7c-46ba-b2e6-049fb9603be3" providerId="ADAL" clId="{C3319E7C-4216-4191-8DA2-2BDDE70CE815}" dt="2021-07-13T10:07:49.654" v="4327" actId="164"/>
          <ac:cxnSpMkLst>
            <pc:docMk/>
            <pc:sldMk cId="1100685133" sldId="806"/>
            <ac:cxnSpMk id="18" creationId="{CC9BEACE-3D50-40E3-AD81-BC0CB0A97FC5}"/>
          </ac:cxnSpMkLst>
        </pc:cxnChg>
        <pc:cxnChg chg="add mod">
          <ac:chgData name="Dr. Peeta Basa Pati" userId="d5d7df4c-1c7c-46ba-b2e6-049fb9603be3" providerId="ADAL" clId="{C3319E7C-4216-4191-8DA2-2BDDE70CE815}" dt="2021-07-13T10:07:49.654" v="4327" actId="164"/>
          <ac:cxnSpMkLst>
            <pc:docMk/>
            <pc:sldMk cId="1100685133" sldId="806"/>
            <ac:cxnSpMk id="20" creationId="{9CEE8570-B284-4111-89EA-8E5FA3B97C5E}"/>
          </ac:cxnSpMkLst>
        </pc:cxnChg>
        <pc:cxnChg chg="add mod">
          <ac:chgData name="Dr. Peeta Basa Pati" userId="d5d7df4c-1c7c-46ba-b2e6-049fb9603be3" providerId="ADAL" clId="{C3319E7C-4216-4191-8DA2-2BDDE70CE815}" dt="2021-07-13T10:07:49.654" v="4327" actId="164"/>
          <ac:cxnSpMkLst>
            <pc:docMk/>
            <pc:sldMk cId="1100685133" sldId="806"/>
            <ac:cxnSpMk id="21" creationId="{87A1642C-FA80-4626-A797-939D054C01A2}"/>
          </ac:cxnSpMkLst>
        </pc:cxnChg>
      </pc:sldChg>
      <pc:sldChg chg="addSp delSp modSp add mod">
        <pc:chgData name="Dr. Peeta Basa Pati" userId="d5d7df4c-1c7c-46ba-b2e6-049fb9603be3" providerId="ADAL" clId="{C3319E7C-4216-4191-8DA2-2BDDE70CE815}" dt="2021-07-13T06:03:47.412" v="1824"/>
        <pc:sldMkLst>
          <pc:docMk/>
          <pc:sldMk cId="1250132991" sldId="807"/>
        </pc:sldMkLst>
        <pc:spChg chg="mod">
          <ac:chgData name="Dr. Peeta Basa Pati" userId="d5d7df4c-1c7c-46ba-b2e6-049fb9603be3" providerId="ADAL" clId="{C3319E7C-4216-4191-8DA2-2BDDE70CE815}" dt="2021-07-13T05:58:48.555" v="1791" actId="6549"/>
          <ac:spMkLst>
            <pc:docMk/>
            <pc:sldMk cId="1250132991" sldId="807"/>
            <ac:spMk id="3" creationId="{7789A6B5-C0F5-5944-9623-D5C1946E11C8}"/>
          </ac:spMkLst>
        </pc:spChg>
        <pc:spChg chg="add mod">
          <ac:chgData name="Dr. Peeta Basa Pati" userId="d5d7df4c-1c7c-46ba-b2e6-049fb9603be3" providerId="ADAL" clId="{C3319E7C-4216-4191-8DA2-2BDDE70CE815}" dt="2021-07-13T05:51:12.865" v="1730" actId="1037"/>
          <ac:spMkLst>
            <pc:docMk/>
            <pc:sldMk cId="1250132991" sldId="807"/>
            <ac:spMk id="5" creationId="{E78AC7EA-A579-403C-92D5-52DEEDC686B7}"/>
          </ac:spMkLst>
        </pc:spChg>
        <pc:spChg chg="add mod">
          <ac:chgData name="Dr. Peeta Basa Pati" userId="d5d7df4c-1c7c-46ba-b2e6-049fb9603be3" providerId="ADAL" clId="{C3319E7C-4216-4191-8DA2-2BDDE70CE815}" dt="2021-07-13T05:51:12.865" v="1730" actId="1037"/>
          <ac:spMkLst>
            <pc:docMk/>
            <pc:sldMk cId="1250132991" sldId="807"/>
            <ac:spMk id="6" creationId="{28F9B500-D6EC-4F43-B14B-328798CC2498}"/>
          </ac:spMkLst>
        </pc:spChg>
        <pc:spChg chg="add mod">
          <ac:chgData name="Dr. Peeta Basa Pati" userId="d5d7df4c-1c7c-46ba-b2e6-049fb9603be3" providerId="ADAL" clId="{C3319E7C-4216-4191-8DA2-2BDDE70CE815}" dt="2021-07-13T05:51:12.865" v="1730" actId="1037"/>
          <ac:spMkLst>
            <pc:docMk/>
            <pc:sldMk cId="1250132991" sldId="807"/>
            <ac:spMk id="7" creationId="{761ECBAC-1670-4A8E-90DF-ED6220EA3890}"/>
          </ac:spMkLst>
        </pc:spChg>
        <pc:spChg chg="add mod">
          <ac:chgData name="Dr. Peeta Basa Pati" userId="d5d7df4c-1c7c-46ba-b2e6-049fb9603be3" providerId="ADAL" clId="{C3319E7C-4216-4191-8DA2-2BDDE70CE815}" dt="2021-07-13T06:03:47.412" v="1824"/>
          <ac:spMkLst>
            <pc:docMk/>
            <pc:sldMk cId="1250132991" sldId="807"/>
            <ac:spMk id="8" creationId="{EC32573B-27FC-4565-ABFA-F73AA8FB58C3}"/>
          </ac:spMkLst>
        </pc:spChg>
        <pc:spChg chg="add del mod">
          <ac:chgData name="Dr. Peeta Basa Pati" userId="d5d7df4c-1c7c-46ba-b2e6-049fb9603be3" providerId="ADAL" clId="{C3319E7C-4216-4191-8DA2-2BDDE70CE815}" dt="2021-07-13T05:58:54.524" v="1792" actId="478"/>
          <ac:spMkLst>
            <pc:docMk/>
            <pc:sldMk cId="1250132991" sldId="807"/>
            <ac:spMk id="9" creationId="{D8838E61-9DAC-440D-AD97-B7510EA70790}"/>
          </ac:spMkLst>
        </pc:spChg>
        <pc:spChg chg="add del mod">
          <ac:chgData name="Dr. Peeta Basa Pati" userId="d5d7df4c-1c7c-46ba-b2e6-049fb9603be3" providerId="ADAL" clId="{C3319E7C-4216-4191-8DA2-2BDDE70CE815}" dt="2021-07-13T05:59:01.356" v="1794" actId="478"/>
          <ac:spMkLst>
            <pc:docMk/>
            <pc:sldMk cId="1250132991" sldId="807"/>
            <ac:spMk id="11" creationId="{B66546E4-8851-47BA-A4AE-C9B14DE29910}"/>
          </ac:spMkLst>
        </pc:spChg>
        <pc:spChg chg="add del mod">
          <ac:chgData name="Dr. Peeta Basa Pati" userId="d5d7df4c-1c7c-46ba-b2e6-049fb9603be3" providerId="ADAL" clId="{C3319E7C-4216-4191-8DA2-2BDDE70CE815}" dt="2021-07-13T05:59:01.356" v="1794" actId="478"/>
          <ac:spMkLst>
            <pc:docMk/>
            <pc:sldMk cId="1250132991" sldId="807"/>
            <ac:spMk id="12" creationId="{298DD3FD-0BB8-4A5F-A160-DF492379E3C7}"/>
          </ac:spMkLst>
        </pc:spChg>
        <pc:spChg chg="add del mod">
          <ac:chgData name="Dr. Peeta Basa Pati" userId="d5d7df4c-1c7c-46ba-b2e6-049fb9603be3" providerId="ADAL" clId="{C3319E7C-4216-4191-8DA2-2BDDE70CE815}" dt="2021-07-13T05:59:01.356" v="1794" actId="478"/>
          <ac:spMkLst>
            <pc:docMk/>
            <pc:sldMk cId="1250132991" sldId="807"/>
            <ac:spMk id="13" creationId="{8B6C41D5-9D66-4545-8063-2218F4811F72}"/>
          </ac:spMkLst>
        </pc:spChg>
        <pc:spChg chg="add del mod">
          <ac:chgData name="Dr. Peeta Basa Pati" userId="d5d7df4c-1c7c-46ba-b2e6-049fb9603be3" providerId="ADAL" clId="{C3319E7C-4216-4191-8DA2-2BDDE70CE815}" dt="2021-07-13T05:59:01.356" v="1794" actId="478"/>
          <ac:spMkLst>
            <pc:docMk/>
            <pc:sldMk cId="1250132991" sldId="807"/>
            <ac:spMk id="14" creationId="{CCE3FE99-2DEE-486F-867D-2F0A45AF864F}"/>
          </ac:spMkLst>
        </pc:spChg>
        <pc:spChg chg="add del mod">
          <ac:chgData name="Dr. Peeta Basa Pati" userId="d5d7df4c-1c7c-46ba-b2e6-049fb9603be3" providerId="ADAL" clId="{C3319E7C-4216-4191-8DA2-2BDDE70CE815}" dt="2021-07-13T05:59:01.356" v="1794" actId="478"/>
          <ac:spMkLst>
            <pc:docMk/>
            <pc:sldMk cId="1250132991" sldId="807"/>
            <ac:spMk id="15" creationId="{963ABF81-9674-407E-B7E9-C150E63940E2}"/>
          </ac:spMkLst>
        </pc:spChg>
        <pc:spChg chg="add mod">
          <ac:chgData name="Dr. Peeta Basa Pati" userId="d5d7df4c-1c7c-46ba-b2e6-049fb9603be3" providerId="ADAL" clId="{C3319E7C-4216-4191-8DA2-2BDDE70CE815}" dt="2021-07-13T06:03:32.440" v="1817" actId="20577"/>
          <ac:spMkLst>
            <pc:docMk/>
            <pc:sldMk cId="1250132991" sldId="807"/>
            <ac:spMk id="16" creationId="{AEB65ED9-176C-4627-B793-85E464F791E9}"/>
          </ac:spMkLst>
        </pc:spChg>
        <pc:cxnChg chg="add del mod">
          <ac:chgData name="Dr. Peeta Basa Pati" userId="d5d7df4c-1c7c-46ba-b2e6-049fb9603be3" providerId="ADAL" clId="{C3319E7C-4216-4191-8DA2-2BDDE70CE815}" dt="2021-07-13T05:58:57.278" v="1793" actId="478"/>
          <ac:cxnSpMkLst>
            <pc:docMk/>
            <pc:sldMk cId="1250132991" sldId="807"/>
            <ac:cxnSpMk id="10" creationId="{07473584-6848-4D8F-91B5-9562CE01BD58}"/>
          </ac:cxnSpMkLst>
        </pc:cxnChg>
      </pc:sldChg>
      <pc:sldChg chg="addSp delSp modSp add mod">
        <pc:chgData name="Dr. Peeta Basa Pati" userId="d5d7df4c-1c7c-46ba-b2e6-049fb9603be3" providerId="ADAL" clId="{C3319E7C-4216-4191-8DA2-2BDDE70CE815}" dt="2021-07-13T06:20:33.783" v="2213" actId="1036"/>
        <pc:sldMkLst>
          <pc:docMk/>
          <pc:sldMk cId="1334368919" sldId="808"/>
        </pc:sldMkLst>
        <pc:spChg chg="add mod ord">
          <ac:chgData name="Dr. Peeta Basa Pati" userId="d5d7df4c-1c7c-46ba-b2e6-049fb9603be3" providerId="ADAL" clId="{C3319E7C-4216-4191-8DA2-2BDDE70CE815}" dt="2021-07-13T06:09:26.815" v="1904" actId="1076"/>
          <ac:spMkLst>
            <pc:docMk/>
            <pc:sldMk cId="1334368919" sldId="808"/>
            <ac:spMk id="2" creationId="{A174255E-909A-4E0C-9673-440D4426A1FA}"/>
          </ac:spMkLst>
        </pc:spChg>
        <pc:spChg chg="mod">
          <ac:chgData name="Dr. Peeta Basa Pati" userId="d5d7df4c-1c7c-46ba-b2e6-049fb9603be3" providerId="ADAL" clId="{C3319E7C-4216-4191-8DA2-2BDDE70CE815}" dt="2021-07-13T05:58:40.587" v="1790" actId="20577"/>
          <ac:spMkLst>
            <pc:docMk/>
            <pc:sldMk cId="1334368919" sldId="808"/>
            <ac:spMk id="3" creationId="{7789A6B5-C0F5-5944-9623-D5C1946E11C8}"/>
          </ac:spMkLst>
        </pc:spChg>
        <pc:spChg chg="del">
          <ac:chgData name="Dr. Peeta Basa Pati" userId="d5d7df4c-1c7c-46ba-b2e6-049fb9603be3" providerId="ADAL" clId="{C3319E7C-4216-4191-8DA2-2BDDE70CE815}" dt="2021-07-13T06:02:02.354" v="1804" actId="478"/>
          <ac:spMkLst>
            <pc:docMk/>
            <pc:sldMk cId="1334368919" sldId="808"/>
            <ac:spMk id="5" creationId="{E78AC7EA-A579-403C-92D5-52DEEDC686B7}"/>
          </ac:spMkLst>
        </pc:spChg>
        <pc:spChg chg="del">
          <ac:chgData name="Dr. Peeta Basa Pati" userId="d5d7df4c-1c7c-46ba-b2e6-049fb9603be3" providerId="ADAL" clId="{C3319E7C-4216-4191-8DA2-2BDDE70CE815}" dt="2021-07-13T06:02:09.828" v="1805" actId="478"/>
          <ac:spMkLst>
            <pc:docMk/>
            <pc:sldMk cId="1334368919" sldId="808"/>
            <ac:spMk id="6" creationId="{28F9B500-D6EC-4F43-B14B-328798CC2498}"/>
          </ac:spMkLst>
        </pc:spChg>
        <pc:spChg chg="del">
          <ac:chgData name="Dr. Peeta Basa Pati" userId="d5d7df4c-1c7c-46ba-b2e6-049fb9603be3" providerId="ADAL" clId="{C3319E7C-4216-4191-8DA2-2BDDE70CE815}" dt="2021-07-13T06:02:09.828" v="1805" actId="478"/>
          <ac:spMkLst>
            <pc:docMk/>
            <pc:sldMk cId="1334368919" sldId="808"/>
            <ac:spMk id="7" creationId="{761ECBAC-1670-4A8E-90DF-ED6220EA3890}"/>
          </ac:spMkLst>
        </pc:spChg>
        <pc:spChg chg="del">
          <ac:chgData name="Dr. Peeta Basa Pati" userId="d5d7df4c-1c7c-46ba-b2e6-049fb9603be3" providerId="ADAL" clId="{C3319E7C-4216-4191-8DA2-2BDDE70CE815}" dt="2021-07-13T06:02:09.828" v="1805" actId="478"/>
          <ac:spMkLst>
            <pc:docMk/>
            <pc:sldMk cId="1334368919" sldId="808"/>
            <ac:spMk id="8" creationId="{EC32573B-27FC-4565-ABFA-F73AA8FB58C3}"/>
          </ac:spMkLst>
        </pc:spChg>
        <pc:spChg chg="mod">
          <ac:chgData name="Dr. Peeta Basa Pati" userId="d5d7df4c-1c7c-46ba-b2e6-049fb9603be3" providerId="ADAL" clId="{C3319E7C-4216-4191-8DA2-2BDDE70CE815}" dt="2021-07-13T06:20:33.783" v="2213" actId="1036"/>
          <ac:spMkLst>
            <pc:docMk/>
            <pc:sldMk cId="1334368919" sldId="808"/>
            <ac:spMk id="9" creationId="{D8838E61-9DAC-440D-AD97-B7510EA70790}"/>
          </ac:spMkLst>
        </pc:spChg>
        <pc:spChg chg="mod">
          <ac:chgData name="Dr. Peeta Basa Pati" userId="d5d7df4c-1c7c-46ba-b2e6-049fb9603be3" providerId="ADAL" clId="{C3319E7C-4216-4191-8DA2-2BDDE70CE815}" dt="2021-07-13T06:02:35.947" v="1808" actId="1076"/>
          <ac:spMkLst>
            <pc:docMk/>
            <pc:sldMk cId="1334368919" sldId="808"/>
            <ac:spMk id="11" creationId="{B66546E4-8851-47BA-A4AE-C9B14DE29910}"/>
          </ac:spMkLst>
        </pc:spChg>
        <pc:spChg chg="mod">
          <ac:chgData name="Dr. Peeta Basa Pati" userId="d5d7df4c-1c7c-46ba-b2e6-049fb9603be3" providerId="ADAL" clId="{C3319E7C-4216-4191-8DA2-2BDDE70CE815}" dt="2021-07-13T06:02:35.947" v="1808" actId="1076"/>
          <ac:spMkLst>
            <pc:docMk/>
            <pc:sldMk cId="1334368919" sldId="808"/>
            <ac:spMk id="12" creationId="{298DD3FD-0BB8-4A5F-A160-DF492379E3C7}"/>
          </ac:spMkLst>
        </pc:spChg>
        <pc:spChg chg="mod">
          <ac:chgData name="Dr. Peeta Basa Pati" userId="d5d7df4c-1c7c-46ba-b2e6-049fb9603be3" providerId="ADAL" clId="{C3319E7C-4216-4191-8DA2-2BDDE70CE815}" dt="2021-07-13T06:09:17.121" v="1903" actId="1076"/>
          <ac:spMkLst>
            <pc:docMk/>
            <pc:sldMk cId="1334368919" sldId="808"/>
            <ac:spMk id="13" creationId="{8B6C41D5-9D66-4545-8063-2218F4811F72}"/>
          </ac:spMkLst>
        </pc:spChg>
        <pc:spChg chg="mod">
          <ac:chgData name="Dr. Peeta Basa Pati" userId="d5d7df4c-1c7c-46ba-b2e6-049fb9603be3" providerId="ADAL" clId="{C3319E7C-4216-4191-8DA2-2BDDE70CE815}" dt="2021-07-13T06:02:35.947" v="1808" actId="1076"/>
          <ac:spMkLst>
            <pc:docMk/>
            <pc:sldMk cId="1334368919" sldId="808"/>
            <ac:spMk id="14" creationId="{CCE3FE99-2DEE-486F-867D-2F0A45AF864F}"/>
          </ac:spMkLst>
        </pc:spChg>
        <pc:spChg chg="mod">
          <ac:chgData name="Dr. Peeta Basa Pati" userId="d5d7df4c-1c7c-46ba-b2e6-049fb9603be3" providerId="ADAL" clId="{C3319E7C-4216-4191-8DA2-2BDDE70CE815}" dt="2021-07-13T06:02:35.947" v="1808" actId="1076"/>
          <ac:spMkLst>
            <pc:docMk/>
            <pc:sldMk cId="1334368919" sldId="808"/>
            <ac:spMk id="15" creationId="{963ABF81-9674-407E-B7E9-C150E63940E2}"/>
          </ac:spMkLst>
        </pc:spChg>
        <pc:spChg chg="add del mod">
          <ac:chgData name="Dr. Peeta Basa Pati" userId="d5d7df4c-1c7c-46ba-b2e6-049fb9603be3" providerId="ADAL" clId="{C3319E7C-4216-4191-8DA2-2BDDE70CE815}" dt="2021-07-13T06:10:14.676" v="1914" actId="478"/>
          <ac:spMkLst>
            <pc:docMk/>
            <pc:sldMk cId="1334368919" sldId="808"/>
            <ac:spMk id="16" creationId="{AAFDE007-785C-4AD0-B9D5-E52714E7A563}"/>
          </ac:spMkLst>
        </pc:spChg>
        <pc:spChg chg="add mod">
          <ac:chgData name="Dr. Peeta Basa Pati" userId="d5d7df4c-1c7c-46ba-b2e6-049fb9603be3" providerId="ADAL" clId="{C3319E7C-4216-4191-8DA2-2BDDE70CE815}" dt="2021-07-13T06:11:18.664" v="1936" actId="1076"/>
          <ac:spMkLst>
            <pc:docMk/>
            <pc:sldMk cId="1334368919" sldId="808"/>
            <ac:spMk id="17" creationId="{B64E29D3-626D-487E-8AF0-AEE50B05222E}"/>
          </ac:spMkLst>
        </pc:spChg>
        <pc:spChg chg="add mod">
          <ac:chgData name="Dr. Peeta Basa Pati" userId="d5d7df4c-1c7c-46ba-b2e6-049fb9603be3" providerId="ADAL" clId="{C3319E7C-4216-4191-8DA2-2BDDE70CE815}" dt="2021-07-13T06:11:15.271" v="1935" actId="1076"/>
          <ac:spMkLst>
            <pc:docMk/>
            <pc:sldMk cId="1334368919" sldId="808"/>
            <ac:spMk id="18" creationId="{62BE0AA7-747F-44B6-A3FB-C3BD3B24A9FC}"/>
          </ac:spMkLst>
        </pc:spChg>
        <pc:spChg chg="add mod">
          <ac:chgData name="Dr. Peeta Basa Pati" userId="d5d7df4c-1c7c-46ba-b2e6-049fb9603be3" providerId="ADAL" clId="{C3319E7C-4216-4191-8DA2-2BDDE70CE815}" dt="2021-07-13T06:12:36.915" v="1948" actId="14100"/>
          <ac:spMkLst>
            <pc:docMk/>
            <pc:sldMk cId="1334368919" sldId="808"/>
            <ac:spMk id="24" creationId="{21F69E01-6C77-4EB8-B5F9-DBD6D7B6FADD}"/>
          </ac:spMkLst>
        </pc:spChg>
        <pc:cxnChg chg="del">
          <ac:chgData name="Dr. Peeta Basa Pati" userId="d5d7df4c-1c7c-46ba-b2e6-049fb9603be3" providerId="ADAL" clId="{C3319E7C-4216-4191-8DA2-2BDDE70CE815}" dt="2021-07-13T06:02:12.767" v="1806" actId="478"/>
          <ac:cxnSpMkLst>
            <pc:docMk/>
            <pc:sldMk cId="1334368919" sldId="808"/>
            <ac:cxnSpMk id="10" creationId="{07473584-6848-4D8F-91B5-9562CE01BD58}"/>
          </ac:cxnSpMkLst>
        </pc:cxnChg>
        <pc:cxnChg chg="add mod">
          <ac:chgData name="Dr. Peeta Basa Pati" userId="d5d7df4c-1c7c-46ba-b2e6-049fb9603be3" providerId="ADAL" clId="{C3319E7C-4216-4191-8DA2-2BDDE70CE815}" dt="2021-07-13T06:11:52.077" v="1939" actId="108"/>
          <ac:cxnSpMkLst>
            <pc:docMk/>
            <pc:sldMk cId="1334368919" sldId="808"/>
            <ac:cxnSpMk id="20" creationId="{FF4F2E77-BD70-4428-89AE-D03C6E55848B}"/>
          </ac:cxnSpMkLst>
        </pc:cxnChg>
        <pc:cxnChg chg="add mod">
          <ac:chgData name="Dr. Peeta Basa Pati" userId="d5d7df4c-1c7c-46ba-b2e6-049fb9603be3" providerId="ADAL" clId="{C3319E7C-4216-4191-8DA2-2BDDE70CE815}" dt="2021-07-13T06:11:44.519" v="1938" actId="692"/>
          <ac:cxnSpMkLst>
            <pc:docMk/>
            <pc:sldMk cId="1334368919" sldId="808"/>
            <ac:cxnSpMk id="23" creationId="{0A88F6FB-387F-483C-9770-EB8098122313}"/>
          </ac:cxnSpMkLst>
        </pc:cxnChg>
      </pc:sldChg>
      <pc:sldChg chg="modSp add mod">
        <pc:chgData name="Dr. Peeta Basa Pati" userId="d5d7df4c-1c7c-46ba-b2e6-049fb9603be3" providerId="ADAL" clId="{C3319E7C-4216-4191-8DA2-2BDDE70CE815}" dt="2021-07-13T06:34:20.168" v="2442" actId="20577"/>
        <pc:sldMkLst>
          <pc:docMk/>
          <pc:sldMk cId="1657836619" sldId="809"/>
        </pc:sldMkLst>
        <pc:spChg chg="mod">
          <ac:chgData name="Dr. Peeta Basa Pati" userId="d5d7df4c-1c7c-46ba-b2e6-049fb9603be3" providerId="ADAL" clId="{C3319E7C-4216-4191-8DA2-2BDDE70CE815}" dt="2021-07-13T06:34:20.168" v="2442" actId="20577"/>
          <ac:spMkLst>
            <pc:docMk/>
            <pc:sldMk cId="1657836619" sldId="809"/>
            <ac:spMk id="3" creationId="{7789A6B5-C0F5-5944-9623-D5C1946E11C8}"/>
          </ac:spMkLst>
        </pc:spChg>
      </pc:sldChg>
      <pc:sldChg chg="modSp add mod">
        <pc:chgData name="Dr. Peeta Basa Pati" userId="d5d7df4c-1c7c-46ba-b2e6-049fb9603be3" providerId="ADAL" clId="{C3319E7C-4216-4191-8DA2-2BDDE70CE815}" dt="2021-07-13T06:33:21.523" v="2390" actId="20577"/>
        <pc:sldMkLst>
          <pc:docMk/>
          <pc:sldMk cId="3514928261" sldId="810"/>
        </pc:sldMkLst>
        <pc:spChg chg="mod">
          <ac:chgData name="Dr. Peeta Basa Pati" userId="d5d7df4c-1c7c-46ba-b2e6-049fb9603be3" providerId="ADAL" clId="{C3319E7C-4216-4191-8DA2-2BDDE70CE815}" dt="2021-07-13T06:33:21.523" v="2390" actId="20577"/>
          <ac:spMkLst>
            <pc:docMk/>
            <pc:sldMk cId="3514928261" sldId="810"/>
            <ac:spMk id="3" creationId="{7789A6B5-C0F5-5944-9623-D5C1946E11C8}"/>
          </ac:spMkLst>
        </pc:spChg>
      </pc:sldChg>
      <pc:sldChg chg="modSp add mod">
        <pc:chgData name="Dr. Peeta Basa Pati" userId="d5d7df4c-1c7c-46ba-b2e6-049fb9603be3" providerId="ADAL" clId="{C3319E7C-4216-4191-8DA2-2BDDE70CE815}" dt="2021-07-13T06:33:46.876" v="2400" actId="20577"/>
        <pc:sldMkLst>
          <pc:docMk/>
          <pc:sldMk cId="2668373762" sldId="811"/>
        </pc:sldMkLst>
        <pc:spChg chg="mod">
          <ac:chgData name="Dr. Peeta Basa Pati" userId="d5d7df4c-1c7c-46ba-b2e6-049fb9603be3" providerId="ADAL" clId="{C3319E7C-4216-4191-8DA2-2BDDE70CE815}" dt="2021-07-13T06:33:46.876" v="2400" actId="20577"/>
          <ac:spMkLst>
            <pc:docMk/>
            <pc:sldMk cId="2668373762" sldId="811"/>
            <ac:spMk id="3" creationId="{7789A6B5-C0F5-5944-9623-D5C1946E11C8}"/>
          </ac:spMkLst>
        </pc:spChg>
      </pc:sldChg>
      <pc:sldChg chg="addSp modSp add mod">
        <pc:chgData name="Dr. Peeta Basa Pati" userId="d5d7df4c-1c7c-46ba-b2e6-049fb9603be3" providerId="ADAL" clId="{C3319E7C-4216-4191-8DA2-2BDDE70CE815}" dt="2021-07-13T10:30:51.211" v="5011" actId="164"/>
        <pc:sldMkLst>
          <pc:docMk/>
          <pc:sldMk cId="584939259" sldId="812"/>
        </pc:sldMkLst>
        <pc:spChg chg="add mod">
          <ac:chgData name="Dr. Peeta Basa Pati" userId="d5d7df4c-1c7c-46ba-b2e6-049fb9603be3" providerId="ADAL" clId="{C3319E7C-4216-4191-8DA2-2BDDE70CE815}" dt="2021-07-13T10:19:26.404" v="4793" actId="20577"/>
          <ac:spMkLst>
            <pc:docMk/>
            <pc:sldMk cId="584939259" sldId="812"/>
            <ac:spMk id="2" creationId="{21104221-4CC9-4238-9584-AE99E793D5CD}"/>
          </ac:spMkLst>
        </pc:spChg>
        <pc:spChg chg="mod">
          <ac:chgData name="Dr. Peeta Basa Pati" userId="d5d7df4c-1c7c-46ba-b2e6-049fb9603be3" providerId="ADAL" clId="{C3319E7C-4216-4191-8DA2-2BDDE70CE815}" dt="2021-07-13T10:15:37.357" v="4576" actId="20577"/>
          <ac:spMkLst>
            <pc:docMk/>
            <pc:sldMk cId="584939259" sldId="812"/>
            <ac:spMk id="3" creationId="{7789A6B5-C0F5-5944-9623-D5C1946E11C8}"/>
          </ac:spMkLst>
        </pc:spChg>
        <pc:spChg chg="mod">
          <ac:chgData name="Dr. Peeta Basa Pati" userId="d5d7df4c-1c7c-46ba-b2e6-049fb9603be3" providerId="ADAL" clId="{C3319E7C-4216-4191-8DA2-2BDDE70CE815}" dt="2021-07-13T10:11:35.368" v="4394" actId="20577"/>
          <ac:spMkLst>
            <pc:docMk/>
            <pc:sldMk cId="584939259" sldId="812"/>
            <ac:spMk id="10" creationId="{25DD473F-DF8C-4A33-BB51-8DBEF5083383}"/>
          </ac:spMkLst>
        </pc:spChg>
        <pc:spChg chg="mod">
          <ac:chgData name="Dr. Peeta Basa Pati" userId="d5d7df4c-1c7c-46ba-b2e6-049fb9603be3" providerId="ADAL" clId="{C3319E7C-4216-4191-8DA2-2BDDE70CE815}" dt="2021-07-13T10:11:42.103" v="4395" actId="20577"/>
          <ac:spMkLst>
            <pc:docMk/>
            <pc:sldMk cId="584939259" sldId="812"/>
            <ac:spMk id="11" creationId="{1693605A-1BA4-4929-A3C3-FB3EFDBE4922}"/>
          </ac:spMkLst>
        </pc:spChg>
        <pc:spChg chg="mod">
          <ac:chgData name="Dr. Peeta Basa Pati" userId="d5d7df4c-1c7c-46ba-b2e6-049fb9603be3" providerId="ADAL" clId="{C3319E7C-4216-4191-8DA2-2BDDE70CE815}" dt="2021-07-13T10:27:03.923" v="5000" actId="1076"/>
          <ac:spMkLst>
            <pc:docMk/>
            <pc:sldMk cId="584939259" sldId="812"/>
            <ac:spMk id="12" creationId="{610F4E5E-B20C-4ED6-A3B9-3B16EA556DAC}"/>
          </ac:spMkLst>
        </pc:spChg>
        <pc:spChg chg="mod">
          <ac:chgData name="Dr. Peeta Basa Pati" userId="d5d7df4c-1c7c-46ba-b2e6-049fb9603be3" providerId="ADAL" clId="{C3319E7C-4216-4191-8DA2-2BDDE70CE815}" dt="2021-07-13T10:08:40.054" v="4347" actId="20577"/>
          <ac:spMkLst>
            <pc:docMk/>
            <pc:sldMk cId="584939259" sldId="812"/>
            <ac:spMk id="13" creationId="{09AF826A-C718-4587-9C93-02929A7B5C48}"/>
          </ac:spMkLst>
        </pc:spChg>
        <pc:spChg chg="add mod">
          <ac:chgData name="Dr. Peeta Basa Pati" userId="d5d7df4c-1c7c-46ba-b2e6-049fb9603be3" providerId="ADAL" clId="{C3319E7C-4216-4191-8DA2-2BDDE70CE815}" dt="2021-07-13T10:30:10.768" v="5009" actId="255"/>
          <ac:spMkLst>
            <pc:docMk/>
            <pc:sldMk cId="584939259" sldId="812"/>
            <ac:spMk id="15" creationId="{DA0125FF-FF0F-4D4B-8DF0-CABD8164722E}"/>
          </ac:spMkLst>
        </pc:spChg>
        <pc:spChg chg="add mod">
          <ac:chgData name="Dr. Peeta Basa Pati" userId="d5d7df4c-1c7c-46ba-b2e6-049fb9603be3" providerId="ADAL" clId="{C3319E7C-4216-4191-8DA2-2BDDE70CE815}" dt="2021-07-13T10:30:51.211" v="5011" actId="164"/>
          <ac:spMkLst>
            <pc:docMk/>
            <pc:sldMk cId="584939259" sldId="812"/>
            <ac:spMk id="19" creationId="{C25F3B93-C303-41A0-8AA5-8A3D3D92798B}"/>
          </ac:spMkLst>
        </pc:spChg>
        <pc:spChg chg="add mod">
          <ac:chgData name="Dr. Peeta Basa Pati" userId="d5d7df4c-1c7c-46ba-b2e6-049fb9603be3" providerId="ADAL" clId="{C3319E7C-4216-4191-8DA2-2BDDE70CE815}" dt="2021-07-13T10:30:51.211" v="5011" actId="164"/>
          <ac:spMkLst>
            <pc:docMk/>
            <pc:sldMk cId="584939259" sldId="812"/>
            <ac:spMk id="25" creationId="{D865172F-9422-4ACE-9B65-0579FBD2C70A}"/>
          </ac:spMkLst>
        </pc:spChg>
        <pc:grpChg chg="add mod">
          <ac:chgData name="Dr. Peeta Basa Pati" userId="d5d7df4c-1c7c-46ba-b2e6-049fb9603be3" providerId="ADAL" clId="{C3319E7C-4216-4191-8DA2-2BDDE70CE815}" dt="2021-07-13T10:30:51.211" v="5011" actId="164"/>
          <ac:grpSpMkLst>
            <pc:docMk/>
            <pc:sldMk cId="584939259" sldId="812"/>
            <ac:grpSpMk id="5" creationId="{F28C873F-5ABC-47AA-A99B-165172330E89}"/>
          </ac:grpSpMkLst>
        </pc:grpChg>
        <pc:grpChg chg="add mod">
          <ac:chgData name="Dr. Peeta Basa Pati" userId="d5d7df4c-1c7c-46ba-b2e6-049fb9603be3" providerId="ADAL" clId="{C3319E7C-4216-4191-8DA2-2BDDE70CE815}" dt="2021-07-13T10:30:51.211" v="5011" actId="164"/>
          <ac:grpSpMkLst>
            <pc:docMk/>
            <pc:sldMk cId="584939259" sldId="812"/>
            <ac:grpSpMk id="27" creationId="{F4E35B4A-07A2-4AFB-A00F-354CEA0CE127}"/>
          </ac:grpSpMkLst>
        </pc:grpChg>
        <pc:cxnChg chg="mod">
          <ac:chgData name="Dr. Peeta Basa Pati" userId="d5d7df4c-1c7c-46ba-b2e6-049fb9603be3" providerId="ADAL" clId="{C3319E7C-4216-4191-8DA2-2BDDE70CE815}" dt="2021-07-13T10:07:54.699" v="4328"/>
          <ac:cxnSpMkLst>
            <pc:docMk/>
            <pc:sldMk cId="584939259" sldId="812"/>
            <ac:cxnSpMk id="6" creationId="{0F8CDDE1-D35F-4793-BC8E-CEAEE47A387F}"/>
          </ac:cxnSpMkLst>
        </pc:cxnChg>
        <pc:cxnChg chg="mod">
          <ac:chgData name="Dr. Peeta Basa Pati" userId="d5d7df4c-1c7c-46ba-b2e6-049fb9603be3" providerId="ADAL" clId="{C3319E7C-4216-4191-8DA2-2BDDE70CE815}" dt="2021-07-13T10:07:54.699" v="4328"/>
          <ac:cxnSpMkLst>
            <pc:docMk/>
            <pc:sldMk cId="584939259" sldId="812"/>
            <ac:cxnSpMk id="7" creationId="{5A95C99B-6516-4FAC-9490-5AAF14B45477}"/>
          </ac:cxnSpMkLst>
        </pc:cxnChg>
        <pc:cxnChg chg="mod">
          <ac:chgData name="Dr. Peeta Basa Pati" userId="d5d7df4c-1c7c-46ba-b2e6-049fb9603be3" providerId="ADAL" clId="{C3319E7C-4216-4191-8DA2-2BDDE70CE815}" dt="2021-07-13T10:26:59.225" v="4999" actId="14100"/>
          <ac:cxnSpMkLst>
            <pc:docMk/>
            <pc:sldMk cId="584939259" sldId="812"/>
            <ac:cxnSpMk id="8" creationId="{5FBF00A4-801F-443B-8031-8222D583922B}"/>
          </ac:cxnSpMkLst>
        </pc:cxnChg>
        <pc:cxnChg chg="mod">
          <ac:chgData name="Dr. Peeta Basa Pati" userId="d5d7df4c-1c7c-46ba-b2e6-049fb9603be3" providerId="ADAL" clId="{C3319E7C-4216-4191-8DA2-2BDDE70CE815}" dt="2021-07-13T10:07:54.699" v="4328"/>
          <ac:cxnSpMkLst>
            <pc:docMk/>
            <pc:sldMk cId="584939259" sldId="812"/>
            <ac:cxnSpMk id="9" creationId="{14D5CDF0-92D1-458E-8C09-FE08E674DB03}"/>
          </ac:cxnSpMkLst>
        </pc:cxnChg>
        <pc:cxnChg chg="add mod">
          <ac:chgData name="Dr. Peeta Basa Pati" userId="d5d7df4c-1c7c-46ba-b2e6-049fb9603be3" providerId="ADAL" clId="{C3319E7C-4216-4191-8DA2-2BDDE70CE815}" dt="2021-07-13T10:30:51.211" v="5011" actId="164"/>
          <ac:cxnSpMkLst>
            <pc:docMk/>
            <pc:sldMk cId="584939259" sldId="812"/>
            <ac:cxnSpMk id="16" creationId="{E4FF827D-CE96-4ECD-81D6-32DF509E2376}"/>
          </ac:cxnSpMkLst>
        </pc:cxnChg>
        <pc:cxnChg chg="add mod">
          <ac:chgData name="Dr. Peeta Basa Pati" userId="d5d7df4c-1c7c-46ba-b2e6-049fb9603be3" providerId="ADAL" clId="{C3319E7C-4216-4191-8DA2-2BDDE70CE815}" dt="2021-07-13T10:30:51.211" v="5011" actId="164"/>
          <ac:cxnSpMkLst>
            <pc:docMk/>
            <pc:sldMk cId="584939259" sldId="812"/>
            <ac:cxnSpMk id="20" creationId="{2F5E140E-65A3-4175-A5A9-A1CA7994A46C}"/>
          </ac:cxnSpMkLst>
        </pc:cxnChg>
      </pc:sldChg>
      <pc:sldChg chg="addSp modSp add mod">
        <pc:chgData name="Dr. Peeta Basa Pati" userId="d5d7df4c-1c7c-46ba-b2e6-049fb9603be3" providerId="ADAL" clId="{C3319E7C-4216-4191-8DA2-2BDDE70CE815}" dt="2021-07-13T06:57:29.973" v="2800" actId="20577"/>
        <pc:sldMkLst>
          <pc:docMk/>
          <pc:sldMk cId="154106374" sldId="813"/>
        </pc:sldMkLst>
        <pc:spChg chg="mod">
          <ac:chgData name="Dr. Peeta Basa Pati" userId="d5d7df4c-1c7c-46ba-b2e6-049fb9603be3" providerId="ADAL" clId="{C3319E7C-4216-4191-8DA2-2BDDE70CE815}" dt="2021-07-13T06:53:35.094" v="2496" actId="20577"/>
          <ac:spMkLst>
            <pc:docMk/>
            <pc:sldMk cId="154106374" sldId="813"/>
            <ac:spMk id="3" creationId="{7789A6B5-C0F5-5944-9623-D5C1946E11C8}"/>
          </ac:spMkLst>
        </pc:spChg>
        <pc:spChg chg="add mod">
          <ac:chgData name="Dr. Peeta Basa Pati" userId="d5d7df4c-1c7c-46ba-b2e6-049fb9603be3" providerId="ADAL" clId="{C3319E7C-4216-4191-8DA2-2BDDE70CE815}" dt="2021-07-13T06:57:29.973" v="2800" actId="20577"/>
          <ac:spMkLst>
            <pc:docMk/>
            <pc:sldMk cId="154106374" sldId="813"/>
            <ac:spMk id="5" creationId="{F93D7AA4-031A-4202-BBA3-A61D889D57A8}"/>
          </ac:spMkLst>
        </pc:spChg>
      </pc:sldChg>
      <pc:sldChg chg="addSp delSp modSp add mod modNotesTx">
        <pc:chgData name="Dr. Peeta Basa Pati" userId="d5d7df4c-1c7c-46ba-b2e6-049fb9603be3" providerId="ADAL" clId="{C3319E7C-4216-4191-8DA2-2BDDE70CE815}" dt="2021-07-13T08:40:01.747" v="3693" actId="20577"/>
        <pc:sldMkLst>
          <pc:docMk/>
          <pc:sldMk cId="4038788784" sldId="814"/>
        </pc:sldMkLst>
        <pc:spChg chg="add del mod">
          <ac:chgData name="Dr. Peeta Basa Pati" userId="d5d7df4c-1c7c-46ba-b2e6-049fb9603be3" providerId="ADAL" clId="{C3319E7C-4216-4191-8DA2-2BDDE70CE815}" dt="2021-07-13T08:02:13.133" v="3091" actId="478"/>
          <ac:spMkLst>
            <pc:docMk/>
            <pc:sldMk cId="4038788784" sldId="814"/>
            <ac:spMk id="2" creationId="{17D37971-D43F-4083-B018-F52B9AEAF101}"/>
          </ac:spMkLst>
        </pc:spChg>
        <pc:spChg chg="mod">
          <ac:chgData name="Dr. Peeta Basa Pati" userId="d5d7df4c-1c7c-46ba-b2e6-049fb9603be3" providerId="ADAL" clId="{C3319E7C-4216-4191-8DA2-2BDDE70CE815}" dt="2021-07-13T07:46:21.564" v="2836" actId="20577"/>
          <ac:spMkLst>
            <pc:docMk/>
            <pc:sldMk cId="4038788784" sldId="814"/>
            <ac:spMk id="3" creationId="{7789A6B5-C0F5-5944-9623-D5C1946E11C8}"/>
          </ac:spMkLst>
        </pc:spChg>
        <pc:spChg chg="add">
          <ac:chgData name="Dr. Peeta Basa Pati" userId="d5d7df4c-1c7c-46ba-b2e6-049fb9603be3" providerId="ADAL" clId="{C3319E7C-4216-4191-8DA2-2BDDE70CE815}" dt="2021-07-13T07:51:02.711" v="2916" actId="11529"/>
          <ac:spMkLst>
            <pc:docMk/>
            <pc:sldMk cId="4038788784" sldId="814"/>
            <ac:spMk id="5" creationId="{718A9E50-D80C-46CB-BA09-3C2A3837428B}"/>
          </ac:spMkLst>
        </pc:spChg>
        <pc:spChg chg="add mod">
          <ac:chgData name="Dr. Peeta Basa Pati" userId="d5d7df4c-1c7c-46ba-b2e6-049fb9603be3" providerId="ADAL" clId="{C3319E7C-4216-4191-8DA2-2BDDE70CE815}" dt="2021-07-13T07:53:19.094" v="2948" actId="1076"/>
          <ac:spMkLst>
            <pc:docMk/>
            <pc:sldMk cId="4038788784" sldId="814"/>
            <ac:spMk id="6" creationId="{06AB0DE9-1889-46B8-B618-35C9F883BFB7}"/>
          </ac:spMkLst>
        </pc:spChg>
        <pc:spChg chg="add del mod">
          <ac:chgData name="Dr. Peeta Basa Pati" userId="d5d7df4c-1c7c-46ba-b2e6-049fb9603be3" providerId="ADAL" clId="{C3319E7C-4216-4191-8DA2-2BDDE70CE815}" dt="2021-07-13T07:54:37.288" v="2965" actId="478"/>
          <ac:spMkLst>
            <pc:docMk/>
            <pc:sldMk cId="4038788784" sldId="814"/>
            <ac:spMk id="9" creationId="{D4446910-CA1F-43CC-8D67-8EEC84F0AD39}"/>
          </ac:spMkLst>
        </pc:spChg>
        <pc:spChg chg="add mod">
          <ac:chgData name="Dr. Peeta Basa Pati" userId="d5d7df4c-1c7c-46ba-b2e6-049fb9603be3" providerId="ADAL" clId="{C3319E7C-4216-4191-8DA2-2BDDE70CE815}" dt="2021-07-13T07:55:18.973" v="2973" actId="15389"/>
          <ac:spMkLst>
            <pc:docMk/>
            <pc:sldMk cId="4038788784" sldId="814"/>
            <ac:spMk id="10" creationId="{C3079A79-61A5-4B70-91C6-464DBC252749}"/>
          </ac:spMkLst>
        </pc:spChg>
        <pc:spChg chg="add del mod">
          <ac:chgData name="Dr. Peeta Basa Pati" userId="d5d7df4c-1c7c-46ba-b2e6-049fb9603be3" providerId="ADAL" clId="{C3319E7C-4216-4191-8DA2-2BDDE70CE815}" dt="2021-07-13T07:56:11.271" v="3003" actId="478"/>
          <ac:spMkLst>
            <pc:docMk/>
            <pc:sldMk cId="4038788784" sldId="814"/>
            <ac:spMk id="11" creationId="{750EA888-94DC-49CB-B01B-673262558FF8}"/>
          </ac:spMkLst>
        </pc:spChg>
        <pc:spChg chg="add mod">
          <ac:chgData name="Dr. Peeta Basa Pati" userId="d5d7df4c-1c7c-46ba-b2e6-049fb9603be3" providerId="ADAL" clId="{C3319E7C-4216-4191-8DA2-2BDDE70CE815}" dt="2021-07-13T07:57:26.997" v="3023" actId="20577"/>
          <ac:spMkLst>
            <pc:docMk/>
            <pc:sldMk cId="4038788784" sldId="814"/>
            <ac:spMk id="12" creationId="{03B9BBE9-63C2-4F58-BE86-83C86B0C176C}"/>
          </ac:spMkLst>
        </pc:spChg>
        <pc:spChg chg="add mod">
          <ac:chgData name="Dr. Peeta Basa Pati" userId="d5d7df4c-1c7c-46ba-b2e6-049fb9603be3" providerId="ADAL" clId="{C3319E7C-4216-4191-8DA2-2BDDE70CE815}" dt="2021-07-13T07:56:36.740" v="3006" actId="1076"/>
          <ac:spMkLst>
            <pc:docMk/>
            <pc:sldMk cId="4038788784" sldId="814"/>
            <ac:spMk id="13" creationId="{914AAF5F-C66E-4820-A086-605FA86E3BE9}"/>
          </ac:spMkLst>
        </pc:spChg>
        <pc:spChg chg="add mod">
          <ac:chgData name="Dr. Peeta Basa Pati" userId="d5d7df4c-1c7c-46ba-b2e6-049fb9603be3" providerId="ADAL" clId="{C3319E7C-4216-4191-8DA2-2BDDE70CE815}" dt="2021-07-13T07:57:12.335" v="3019" actId="1037"/>
          <ac:spMkLst>
            <pc:docMk/>
            <pc:sldMk cId="4038788784" sldId="814"/>
            <ac:spMk id="14" creationId="{82252108-85FB-4A7A-A983-2790DEEAEFC9}"/>
          </ac:spMkLst>
        </pc:spChg>
        <pc:spChg chg="add mod">
          <ac:chgData name="Dr. Peeta Basa Pati" userId="d5d7df4c-1c7c-46ba-b2e6-049fb9603be3" providerId="ADAL" clId="{C3319E7C-4216-4191-8DA2-2BDDE70CE815}" dt="2021-07-13T08:02:36.834" v="3094" actId="1076"/>
          <ac:spMkLst>
            <pc:docMk/>
            <pc:sldMk cId="4038788784" sldId="814"/>
            <ac:spMk id="15" creationId="{068D2D86-730B-4800-A466-66D7CA977C94}"/>
          </ac:spMkLst>
        </pc:spChg>
        <pc:spChg chg="add mod">
          <ac:chgData name="Dr. Peeta Basa Pati" userId="d5d7df4c-1c7c-46ba-b2e6-049fb9603be3" providerId="ADAL" clId="{C3319E7C-4216-4191-8DA2-2BDDE70CE815}" dt="2021-07-13T08:03:19.984" v="3099" actId="114"/>
          <ac:spMkLst>
            <pc:docMk/>
            <pc:sldMk cId="4038788784" sldId="814"/>
            <ac:spMk id="16" creationId="{04467A34-AB40-47E1-AD8F-6D92D6FEC7BF}"/>
          </ac:spMkLst>
        </pc:spChg>
        <pc:spChg chg="add mod">
          <ac:chgData name="Dr. Peeta Basa Pati" userId="d5d7df4c-1c7c-46ba-b2e6-049fb9603be3" providerId="ADAL" clId="{C3319E7C-4216-4191-8DA2-2BDDE70CE815}" dt="2021-07-13T08:03:47.286" v="3105" actId="20577"/>
          <ac:spMkLst>
            <pc:docMk/>
            <pc:sldMk cId="4038788784" sldId="814"/>
            <ac:spMk id="17" creationId="{5C3433BB-7EAF-458A-87E2-CF60F8685BD9}"/>
          </ac:spMkLst>
        </pc:spChg>
        <pc:spChg chg="add mod">
          <ac:chgData name="Dr. Peeta Basa Pati" userId="d5d7df4c-1c7c-46ba-b2e6-049fb9603be3" providerId="ADAL" clId="{C3319E7C-4216-4191-8DA2-2BDDE70CE815}" dt="2021-07-13T08:04:16.464" v="3109" actId="20577"/>
          <ac:spMkLst>
            <pc:docMk/>
            <pc:sldMk cId="4038788784" sldId="814"/>
            <ac:spMk id="18" creationId="{98B26CF3-D5E7-409D-BBDF-FFE55E6A063C}"/>
          </ac:spMkLst>
        </pc:spChg>
        <pc:spChg chg="add mod">
          <ac:chgData name="Dr. Peeta Basa Pati" userId="d5d7df4c-1c7c-46ba-b2e6-049fb9603be3" providerId="ADAL" clId="{C3319E7C-4216-4191-8DA2-2BDDE70CE815}" dt="2021-07-13T08:04:59.901" v="3118" actId="1076"/>
          <ac:spMkLst>
            <pc:docMk/>
            <pc:sldMk cId="4038788784" sldId="814"/>
            <ac:spMk id="19" creationId="{C8525E5C-CB0D-49B1-AEA9-10B618CBD2CE}"/>
          </ac:spMkLst>
        </pc:spChg>
        <pc:spChg chg="add mod">
          <ac:chgData name="Dr. Peeta Basa Pati" userId="d5d7df4c-1c7c-46ba-b2e6-049fb9603be3" providerId="ADAL" clId="{C3319E7C-4216-4191-8DA2-2BDDE70CE815}" dt="2021-07-13T08:08:33.932" v="3219" actId="121"/>
          <ac:spMkLst>
            <pc:docMk/>
            <pc:sldMk cId="4038788784" sldId="814"/>
            <ac:spMk id="20" creationId="{205138EF-E8B1-417E-B04A-E74B50F613F2}"/>
          </ac:spMkLst>
        </pc:spChg>
        <pc:spChg chg="add del mod">
          <ac:chgData name="Dr. Peeta Basa Pati" userId="d5d7df4c-1c7c-46ba-b2e6-049fb9603be3" providerId="ADAL" clId="{C3319E7C-4216-4191-8DA2-2BDDE70CE815}" dt="2021-07-13T08:07:37.233" v="3149" actId="478"/>
          <ac:spMkLst>
            <pc:docMk/>
            <pc:sldMk cId="4038788784" sldId="814"/>
            <ac:spMk id="21" creationId="{C4C7EB38-52F9-4552-98DF-12710512CF85}"/>
          </ac:spMkLst>
        </pc:spChg>
        <pc:spChg chg="add mod">
          <ac:chgData name="Dr. Peeta Basa Pati" userId="d5d7df4c-1c7c-46ba-b2e6-049fb9603be3" providerId="ADAL" clId="{C3319E7C-4216-4191-8DA2-2BDDE70CE815}" dt="2021-07-13T08:08:48.402" v="3226" actId="121"/>
          <ac:spMkLst>
            <pc:docMk/>
            <pc:sldMk cId="4038788784" sldId="814"/>
            <ac:spMk id="22" creationId="{F2719700-FCC5-47C7-9861-34DF9B8D319E}"/>
          </ac:spMkLst>
        </pc:spChg>
        <pc:spChg chg="add mod">
          <ac:chgData name="Dr. Peeta Basa Pati" userId="d5d7df4c-1c7c-46ba-b2e6-049fb9603be3" providerId="ADAL" clId="{C3319E7C-4216-4191-8DA2-2BDDE70CE815}" dt="2021-07-13T08:09:00.481" v="3233" actId="121"/>
          <ac:spMkLst>
            <pc:docMk/>
            <pc:sldMk cId="4038788784" sldId="814"/>
            <ac:spMk id="23" creationId="{F16624FA-9FF0-48C3-BC49-638B54845A35}"/>
          </ac:spMkLst>
        </pc:spChg>
        <pc:spChg chg="add mod">
          <ac:chgData name="Dr. Peeta Basa Pati" userId="d5d7df4c-1c7c-46ba-b2e6-049fb9603be3" providerId="ADAL" clId="{C3319E7C-4216-4191-8DA2-2BDDE70CE815}" dt="2021-07-13T08:13:03.135" v="3345" actId="20577"/>
          <ac:spMkLst>
            <pc:docMk/>
            <pc:sldMk cId="4038788784" sldId="814"/>
            <ac:spMk id="24" creationId="{BAACE9B4-A74F-4227-AE94-B15818D81CE2}"/>
          </ac:spMkLst>
        </pc:spChg>
        <pc:spChg chg="add del mod">
          <ac:chgData name="Dr. Peeta Basa Pati" userId="d5d7df4c-1c7c-46ba-b2e6-049fb9603be3" providerId="ADAL" clId="{C3319E7C-4216-4191-8DA2-2BDDE70CE815}" dt="2021-07-13T08:21:23.223" v="3486"/>
          <ac:spMkLst>
            <pc:docMk/>
            <pc:sldMk cId="4038788784" sldId="814"/>
            <ac:spMk id="27" creationId="{604ACAB1-532E-4E94-8BE7-95EEA8F2C81D}"/>
          </ac:spMkLst>
        </pc:spChg>
        <pc:spChg chg="add">
          <ac:chgData name="Dr. Peeta Basa Pati" userId="d5d7df4c-1c7c-46ba-b2e6-049fb9603be3" providerId="ADAL" clId="{C3319E7C-4216-4191-8DA2-2BDDE70CE815}" dt="2021-07-13T08:14:23.554" v="3379" actId="11529"/>
          <ac:spMkLst>
            <pc:docMk/>
            <pc:sldMk cId="4038788784" sldId="814"/>
            <ac:spMk id="30" creationId="{4ACCBE7F-2A87-42C3-A3C8-07347E98D87D}"/>
          </ac:spMkLst>
        </pc:spChg>
        <pc:spChg chg="add mod">
          <ac:chgData name="Dr. Peeta Basa Pati" userId="d5d7df4c-1c7c-46ba-b2e6-049fb9603be3" providerId="ADAL" clId="{C3319E7C-4216-4191-8DA2-2BDDE70CE815}" dt="2021-07-13T08:17:22.345" v="3427" actId="20577"/>
          <ac:spMkLst>
            <pc:docMk/>
            <pc:sldMk cId="4038788784" sldId="814"/>
            <ac:spMk id="31" creationId="{423D4808-BC7F-4898-8ED2-A10841065FC1}"/>
          </ac:spMkLst>
        </pc:spChg>
        <pc:spChg chg="add mod">
          <ac:chgData name="Dr. Peeta Basa Pati" userId="d5d7df4c-1c7c-46ba-b2e6-049fb9603be3" providerId="ADAL" clId="{C3319E7C-4216-4191-8DA2-2BDDE70CE815}" dt="2021-07-13T08:18:02.711" v="3459" actId="1076"/>
          <ac:spMkLst>
            <pc:docMk/>
            <pc:sldMk cId="4038788784" sldId="814"/>
            <ac:spMk id="33" creationId="{A00D6709-FFA2-4BB8-8042-D2875198F9A0}"/>
          </ac:spMkLst>
        </pc:spChg>
        <pc:spChg chg="add mod">
          <ac:chgData name="Dr. Peeta Basa Pati" userId="d5d7df4c-1c7c-46ba-b2e6-049fb9603be3" providerId="ADAL" clId="{C3319E7C-4216-4191-8DA2-2BDDE70CE815}" dt="2021-07-13T08:19:26.005" v="3463" actId="20577"/>
          <ac:spMkLst>
            <pc:docMk/>
            <pc:sldMk cId="4038788784" sldId="814"/>
            <ac:spMk id="34" creationId="{CDB9FF6D-A91E-4DA1-9B47-2DE64B8639EF}"/>
          </ac:spMkLst>
        </pc:spChg>
        <pc:spChg chg="add">
          <ac:chgData name="Dr. Peeta Basa Pati" userId="d5d7df4c-1c7c-46ba-b2e6-049fb9603be3" providerId="ADAL" clId="{C3319E7C-4216-4191-8DA2-2BDDE70CE815}" dt="2021-07-13T08:19:53.042" v="3471" actId="11529"/>
          <ac:spMkLst>
            <pc:docMk/>
            <pc:sldMk cId="4038788784" sldId="814"/>
            <ac:spMk id="36" creationId="{E14C1D0D-6614-46A1-89B0-B54F4F73B96D}"/>
          </ac:spMkLst>
        </pc:spChg>
        <pc:spChg chg="add del mod">
          <ac:chgData name="Dr. Peeta Basa Pati" userId="d5d7df4c-1c7c-46ba-b2e6-049fb9603be3" providerId="ADAL" clId="{C3319E7C-4216-4191-8DA2-2BDDE70CE815}" dt="2021-07-13T08:33:57.402" v="3595" actId="478"/>
          <ac:spMkLst>
            <pc:docMk/>
            <pc:sldMk cId="4038788784" sldId="814"/>
            <ac:spMk id="37" creationId="{1489140C-12AF-4814-98BA-BFA25EEC5E78}"/>
          </ac:spMkLst>
        </pc:spChg>
        <pc:spChg chg="add mod">
          <ac:chgData name="Dr. Peeta Basa Pati" userId="d5d7df4c-1c7c-46ba-b2e6-049fb9603be3" providerId="ADAL" clId="{C3319E7C-4216-4191-8DA2-2BDDE70CE815}" dt="2021-07-13T08:23:25.890" v="3512" actId="14100"/>
          <ac:spMkLst>
            <pc:docMk/>
            <pc:sldMk cId="4038788784" sldId="814"/>
            <ac:spMk id="38" creationId="{B04DC621-3C97-44E4-9194-ACE15DA19A2D}"/>
          </ac:spMkLst>
        </pc:spChg>
        <pc:spChg chg="add mod">
          <ac:chgData name="Dr. Peeta Basa Pati" userId="d5d7df4c-1c7c-46ba-b2e6-049fb9603be3" providerId="ADAL" clId="{C3319E7C-4216-4191-8DA2-2BDDE70CE815}" dt="2021-07-13T08:25:47.464" v="3580" actId="14100"/>
          <ac:spMkLst>
            <pc:docMk/>
            <pc:sldMk cId="4038788784" sldId="814"/>
            <ac:spMk id="39" creationId="{1E98F019-B938-4670-9C60-DC1638914EA2}"/>
          </ac:spMkLst>
        </pc:spChg>
        <pc:spChg chg="add mod">
          <ac:chgData name="Dr. Peeta Basa Pati" userId="d5d7df4c-1c7c-46ba-b2e6-049fb9603be3" providerId="ADAL" clId="{C3319E7C-4216-4191-8DA2-2BDDE70CE815}" dt="2021-07-13T08:26:50.287" v="3594" actId="14100"/>
          <ac:spMkLst>
            <pc:docMk/>
            <pc:sldMk cId="4038788784" sldId="814"/>
            <ac:spMk id="40" creationId="{256E5E3A-00CC-42F5-91DD-0FAB272AFAA4}"/>
          </ac:spMkLst>
        </pc:spChg>
        <pc:cxnChg chg="add mod">
          <ac:chgData name="Dr. Peeta Basa Pati" userId="d5d7df4c-1c7c-46ba-b2e6-049fb9603be3" providerId="ADAL" clId="{C3319E7C-4216-4191-8DA2-2BDDE70CE815}" dt="2021-07-13T07:54:05.893" v="2960" actId="1582"/>
          <ac:cxnSpMkLst>
            <pc:docMk/>
            <pc:sldMk cId="4038788784" sldId="814"/>
            <ac:cxnSpMk id="8" creationId="{C9DFA93B-54F2-4B5B-A80E-14937015ABFD}"/>
          </ac:cxnSpMkLst>
        </pc:cxnChg>
        <pc:cxnChg chg="add mod">
          <ac:chgData name="Dr. Peeta Basa Pati" userId="d5d7df4c-1c7c-46ba-b2e6-049fb9603be3" providerId="ADAL" clId="{C3319E7C-4216-4191-8DA2-2BDDE70CE815}" dt="2021-07-13T08:14:15.579" v="3378" actId="14100"/>
          <ac:cxnSpMkLst>
            <pc:docMk/>
            <pc:sldMk cId="4038788784" sldId="814"/>
            <ac:cxnSpMk id="25" creationId="{4BB72F66-88EC-4B27-80A0-53A067D9BF84}"/>
          </ac:cxnSpMkLst>
        </pc:cxnChg>
        <pc:cxnChg chg="add mod">
          <ac:chgData name="Dr. Peeta Basa Pati" userId="d5d7df4c-1c7c-46ba-b2e6-049fb9603be3" providerId="ADAL" clId="{C3319E7C-4216-4191-8DA2-2BDDE70CE815}" dt="2021-07-13T08:17:36.709" v="3457" actId="1037"/>
          <ac:cxnSpMkLst>
            <pc:docMk/>
            <pc:sldMk cId="4038788784" sldId="814"/>
            <ac:cxnSpMk id="32" creationId="{E0CFBBBC-996B-4D16-AE6A-AFFA1DCBE500}"/>
          </ac:cxnSpMkLst>
        </pc:cxnChg>
        <pc:cxnChg chg="add mod">
          <ac:chgData name="Dr. Peeta Basa Pati" userId="d5d7df4c-1c7c-46ba-b2e6-049fb9603be3" providerId="ADAL" clId="{C3319E7C-4216-4191-8DA2-2BDDE70CE815}" dt="2021-07-13T08:19:31.821" v="3470" actId="1037"/>
          <ac:cxnSpMkLst>
            <pc:docMk/>
            <pc:sldMk cId="4038788784" sldId="814"/>
            <ac:cxnSpMk id="35" creationId="{96657001-0C08-44E7-8D9D-40D13B034F72}"/>
          </ac:cxnSpMkLst>
        </pc:cxnChg>
      </pc:sldChg>
      <pc:sldChg chg="delSp modSp add mod">
        <pc:chgData name="Dr. Peeta Basa Pati" userId="d5d7df4c-1c7c-46ba-b2e6-049fb9603be3" providerId="ADAL" clId="{C3319E7C-4216-4191-8DA2-2BDDE70CE815}" dt="2021-07-13T10:34:17.457" v="5381" actId="20577"/>
        <pc:sldMkLst>
          <pc:docMk/>
          <pc:sldMk cId="3198150241" sldId="815"/>
        </pc:sldMkLst>
        <pc:spChg chg="mod">
          <ac:chgData name="Dr. Peeta Basa Pati" userId="d5d7df4c-1c7c-46ba-b2e6-049fb9603be3" providerId="ADAL" clId="{C3319E7C-4216-4191-8DA2-2BDDE70CE815}" dt="2021-07-13T10:34:17.457" v="5381" actId="20577"/>
          <ac:spMkLst>
            <pc:docMk/>
            <pc:sldMk cId="3198150241" sldId="815"/>
            <ac:spMk id="2" creationId="{21104221-4CC9-4238-9584-AE99E793D5CD}"/>
          </ac:spMkLst>
        </pc:spChg>
        <pc:spChg chg="del">
          <ac:chgData name="Dr. Peeta Basa Pati" userId="d5d7df4c-1c7c-46ba-b2e6-049fb9603be3" providerId="ADAL" clId="{C3319E7C-4216-4191-8DA2-2BDDE70CE815}" dt="2021-07-13T10:31:28.714" v="5012" actId="478"/>
          <ac:spMkLst>
            <pc:docMk/>
            <pc:sldMk cId="3198150241" sldId="815"/>
            <ac:spMk id="15" creationId="{DA0125FF-FF0F-4D4B-8DF0-CABD8164722E}"/>
          </ac:spMkLst>
        </pc:spChg>
        <pc:grpChg chg="del">
          <ac:chgData name="Dr. Peeta Basa Pati" userId="d5d7df4c-1c7c-46ba-b2e6-049fb9603be3" providerId="ADAL" clId="{C3319E7C-4216-4191-8DA2-2BDDE70CE815}" dt="2021-07-13T10:31:33.164" v="5013" actId="478"/>
          <ac:grpSpMkLst>
            <pc:docMk/>
            <pc:sldMk cId="3198150241" sldId="815"/>
            <ac:grpSpMk id="5" creationId="{F28C873F-5ABC-47AA-A99B-165172330E89}"/>
          </ac:grpSpMkLst>
        </pc:grpChg>
      </pc:sldChg>
    </pc:docChg>
  </pc:docChgLst>
  <pc:docChgLst>
    <pc:chgData name="Dr. Peeta Basa Pati" userId="S::bp_peeta@blr.amrita.edu::d5d7df4c-1c7c-46ba-b2e6-049fb9603be3" providerId="AD" clId="Web-{31E987FE-6449-E76A-A9BF-6650EDFFA733}"/>
    <pc:docChg chg="modSld">
      <pc:chgData name="Dr. Peeta Basa Pati" userId="S::bp_peeta@blr.amrita.edu::d5d7df4c-1c7c-46ba-b2e6-049fb9603be3" providerId="AD" clId="Web-{31E987FE-6449-E76A-A9BF-6650EDFFA733}" dt="2021-08-22T10:41:29.300" v="32" actId="20577"/>
      <pc:docMkLst>
        <pc:docMk/>
      </pc:docMkLst>
      <pc:sldChg chg="modSp">
        <pc:chgData name="Dr. Peeta Basa Pati" userId="S::bp_peeta@blr.amrita.edu::d5d7df4c-1c7c-46ba-b2e6-049fb9603be3" providerId="AD" clId="Web-{31E987FE-6449-E76A-A9BF-6650EDFFA733}" dt="2021-08-22T10:41:29.300" v="32" actId="20577"/>
        <pc:sldMkLst>
          <pc:docMk/>
          <pc:sldMk cId="1650389509" sldId="847"/>
        </pc:sldMkLst>
        <pc:spChg chg="mod">
          <ac:chgData name="Dr. Peeta Basa Pati" userId="S::bp_peeta@blr.amrita.edu::d5d7df4c-1c7c-46ba-b2e6-049fb9603be3" providerId="AD" clId="Web-{31E987FE-6449-E76A-A9BF-6650EDFFA733}" dt="2021-08-22T10:41:29.300" v="32" actId="20577"/>
          <ac:spMkLst>
            <pc:docMk/>
            <pc:sldMk cId="1650389509" sldId="847"/>
            <ac:spMk id="2" creationId="{E98D2269-5F2F-4C32-AFA4-81900658789E}"/>
          </ac:spMkLst>
        </pc:spChg>
      </pc:sldChg>
    </pc:docChg>
  </pc:docChgLst>
  <pc:docChgLst>
    <pc:chgData name="Dr. Peeta Basa Pati" userId="d5d7df4c-1c7c-46ba-b2e6-049fb9603be3" providerId="ADAL" clId="{903AA1D8-BA48-4289-97DF-C659D2AEF247}"/>
    <pc:docChg chg="undo custSel addSld delSld modSld">
      <pc:chgData name="Dr. Peeta Basa Pati" userId="d5d7df4c-1c7c-46ba-b2e6-049fb9603be3" providerId="ADAL" clId="{903AA1D8-BA48-4289-97DF-C659D2AEF247}" dt="2021-07-26T10:16:42.685" v="711" actId="20577"/>
      <pc:docMkLst>
        <pc:docMk/>
      </pc:docMkLst>
      <pc:sldChg chg="modSp mod">
        <pc:chgData name="Dr. Peeta Basa Pati" userId="d5d7df4c-1c7c-46ba-b2e6-049fb9603be3" providerId="ADAL" clId="{903AA1D8-BA48-4289-97DF-C659D2AEF247}" dt="2021-07-26T08:47:28.081" v="111" actId="20577"/>
        <pc:sldMkLst>
          <pc:docMk/>
          <pc:sldMk cId="1398279195" sldId="774"/>
        </pc:sldMkLst>
        <pc:spChg chg="mod">
          <ac:chgData name="Dr. Peeta Basa Pati" userId="d5d7df4c-1c7c-46ba-b2e6-049fb9603be3" providerId="ADAL" clId="{903AA1D8-BA48-4289-97DF-C659D2AEF247}" dt="2021-07-26T08:47:28.081" v="111" actId="20577"/>
          <ac:spMkLst>
            <pc:docMk/>
            <pc:sldMk cId="1398279195" sldId="774"/>
            <ac:spMk id="10" creationId="{06A3B953-744B-3D4F-8898-C0158B157C87}"/>
          </ac:spMkLst>
        </pc:spChg>
      </pc:sldChg>
      <pc:sldChg chg="modSp mod">
        <pc:chgData name="Dr. Peeta Basa Pati" userId="d5d7df4c-1c7c-46ba-b2e6-049fb9603be3" providerId="ADAL" clId="{903AA1D8-BA48-4289-97DF-C659D2AEF247}" dt="2021-07-26T08:48:31.097" v="174" actId="20577"/>
        <pc:sldMkLst>
          <pc:docMk/>
          <pc:sldMk cId="3432407034" sldId="802"/>
        </pc:sldMkLst>
        <pc:spChg chg="mod">
          <ac:chgData name="Dr. Peeta Basa Pati" userId="d5d7df4c-1c7c-46ba-b2e6-049fb9603be3" providerId="ADAL" clId="{903AA1D8-BA48-4289-97DF-C659D2AEF247}" dt="2021-07-26T08:48:31.097" v="174" actId="20577"/>
          <ac:spMkLst>
            <pc:docMk/>
            <pc:sldMk cId="3432407034" sldId="802"/>
            <ac:spMk id="2" creationId="{C055A77D-7B36-3147-818D-85AAFF957124}"/>
          </ac:spMkLst>
        </pc:spChg>
      </pc:sldChg>
      <pc:sldChg chg="add del">
        <pc:chgData name="Dr. Peeta Basa Pati" userId="d5d7df4c-1c7c-46ba-b2e6-049fb9603be3" providerId="ADAL" clId="{903AA1D8-BA48-4289-97DF-C659D2AEF247}" dt="2021-07-26T08:52:47.564" v="175" actId="47"/>
        <pc:sldMkLst>
          <pc:docMk/>
          <pc:sldMk cId="1100685133" sldId="806"/>
        </pc:sldMkLst>
      </pc:sldChg>
      <pc:sldChg chg="add del">
        <pc:chgData name="Dr. Peeta Basa Pati" userId="d5d7df4c-1c7c-46ba-b2e6-049fb9603be3" providerId="ADAL" clId="{903AA1D8-BA48-4289-97DF-C659D2AEF247}" dt="2021-07-26T08:47:46.496" v="118"/>
        <pc:sldMkLst>
          <pc:docMk/>
          <pc:sldMk cId="1657836619" sldId="809"/>
        </pc:sldMkLst>
      </pc:sldChg>
      <pc:sldChg chg="modSp new del mod">
        <pc:chgData name="Dr. Peeta Basa Pati" userId="d5d7df4c-1c7c-46ba-b2e6-049fb9603be3" providerId="ADAL" clId="{903AA1D8-BA48-4289-97DF-C659D2AEF247}" dt="2021-07-26T08:47:27.559" v="108" actId="680"/>
        <pc:sldMkLst>
          <pc:docMk/>
          <pc:sldMk cId="1230153502" sldId="810"/>
        </pc:sldMkLst>
        <pc:spChg chg="mod">
          <ac:chgData name="Dr. Peeta Basa Pati" userId="d5d7df4c-1c7c-46ba-b2e6-049fb9603be3" providerId="ADAL" clId="{903AA1D8-BA48-4289-97DF-C659D2AEF247}" dt="2021-07-26T08:47:27.396" v="107" actId="20577"/>
          <ac:spMkLst>
            <pc:docMk/>
            <pc:sldMk cId="1230153502" sldId="810"/>
            <ac:spMk id="3" creationId="{B4CDA1E4-6B96-4AC2-A086-13640C5DFC04}"/>
          </ac:spMkLst>
        </pc:spChg>
      </pc:sldChg>
      <pc:sldChg chg="add del">
        <pc:chgData name="Dr. Peeta Basa Pati" userId="d5d7df4c-1c7c-46ba-b2e6-049fb9603be3" providerId="ADAL" clId="{903AA1D8-BA48-4289-97DF-C659D2AEF247}" dt="2021-07-26T08:52:47.564" v="175" actId="47"/>
        <pc:sldMkLst>
          <pc:docMk/>
          <pc:sldMk cId="584939259" sldId="812"/>
        </pc:sldMkLst>
      </pc:sldChg>
      <pc:sldChg chg="add del">
        <pc:chgData name="Dr. Peeta Basa Pati" userId="d5d7df4c-1c7c-46ba-b2e6-049fb9603be3" providerId="ADAL" clId="{903AA1D8-BA48-4289-97DF-C659D2AEF247}" dt="2021-07-26T08:47:28.505" v="113" actId="47"/>
        <pc:sldMkLst>
          <pc:docMk/>
          <pc:sldMk cId="2480580721" sldId="826"/>
        </pc:sldMkLst>
      </pc:sldChg>
      <pc:sldChg chg="addSp modSp new mod">
        <pc:chgData name="Dr. Peeta Basa Pati" userId="d5d7df4c-1c7c-46ba-b2e6-049fb9603be3" providerId="ADAL" clId="{903AA1D8-BA48-4289-97DF-C659D2AEF247}" dt="2021-07-26T09:18:10.409" v="542" actId="14734"/>
        <pc:sldMkLst>
          <pc:docMk/>
          <pc:sldMk cId="60547824" sldId="827"/>
        </pc:sldMkLst>
        <pc:spChg chg="mod">
          <ac:chgData name="Dr. Peeta Basa Pati" userId="d5d7df4c-1c7c-46ba-b2e6-049fb9603be3" providerId="ADAL" clId="{903AA1D8-BA48-4289-97DF-C659D2AEF247}" dt="2021-07-26T09:10:54.499" v="420" actId="14100"/>
          <ac:spMkLst>
            <pc:docMk/>
            <pc:sldMk cId="60547824" sldId="827"/>
            <ac:spMk id="2" creationId="{628889BA-7289-4430-BAA9-016CF613D331}"/>
          </ac:spMkLst>
        </pc:spChg>
        <pc:spChg chg="mod">
          <ac:chgData name="Dr. Peeta Basa Pati" userId="d5d7df4c-1c7c-46ba-b2e6-049fb9603be3" providerId="ADAL" clId="{903AA1D8-BA48-4289-97DF-C659D2AEF247}" dt="2021-07-26T08:59:41.759" v="224" actId="20577"/>
          <ac:spMkLst>
            <pc:docMk/>
            <pc:sldMk cId="60547824" sldId="827"/>
            <ac:spMk id="3" creationId="{594ECDF1-5BB0-4ADD-99FB-10A48A10FD79}"/>
          </ac:spMkLst>
        </pc:spChg>
        <pc:graphicFrameChg chg="add mod modGraphic">
          <ac:chgData name="Dr. Peeta Basa Pati" userId="d5d7df4c-1c7c-46ba-b2e6-049fb9603be3" providerId="ADAL" clId="{903AA1D8-BA48-4289-97DF-C659D2AEF247}" dt="2021-07-26T09:18:10.409" v="542" actId="14734"/>
          <ac:graphicFrameMkLst>
            <pc:docMk/>
            <pc:sldMk cId="60547824" sldId="827"/>
            <ac:graphicFrameMk id="5" creationId="{403E6AA8-AEA1-4DED-8807-2FE5F56FB156}"/>
          </ac:graphicFrameMkLst>
        </pc:graphicFrameChg>
        <pc:picChg chg="add mod">
          <ac:chgData name="Dr. Peeta Basa Pati" userId="d5d7df4c-1c7c-46ba-b2e6-049fb9603be3" providerId="ADAL" clId="{903AA1D8-BA48-4289-97DF-C659D2AEF247}" dt="2021-07-26T09:10:59.162" v="421" actId="1076"/>
          <ac:picMkLst>
            <pc:docMk/>
            <pc:sldMk cId="60547824" sldId="827"/>
            <ac:picMk id="1026" creationId="{6406DFD5-2256-48AC-A6AF-27F63B9925AA}"/>
          </ac:picMkLst>
        </pc:picChg>
      </pc:sldChg>
      <pc:sldChg chg="modSp new mod">
        <pc:chgData name="Dr. Peeta Basa Pati" userId="d5d7df4c-1c7c-46ba-b2e6-049fb9603be3" providerId="ADAL" clId="{903AA1D8-BA48-4289-97DF-C659D2AEF247}" dt="2021-07-26T09:22:54.621" v="551" actId="20577"/>
        <pc:sldMkLst>
          <pc:docMk/>
          <pc:sldMk cId="1302113070" sldId="828"/>
        </pc:sldMkLst>
        <pc:spChg chg="mod">
          <ac:chgData name="Dr. Peeta Basa Pati" userId="d5d7df4c-1c7c-46ba-b2e6-049fb9603be3" providerId="ADAL" clId="{903AA1D8-BA48-4289-97DF-C659D2AEF247}" dt="2021-07-26T09:22:54.621" v="551" actId="20577"/>
          <ac:spMkLst>
            <pc:docMk/>
            <pc:sldMk cId="1302113070" sldId="828"/>
            <ac:spMk id="2" creationId="{FBC0DE5C-54CF-42EB-9242-551BD02C88CD}"/>
          </ac:spMkLst>
        </pc:spChg>
      </pc:sldChg>
      <pc:sldChg chg="modSp new mod">
        <pc:chgData name="Dr. Peeta Basa Pati" userId="d5d7df4c-1c7c-46ba-b2e6-049fb9603be3" providerId="ADAL" clId="{903AA1D8-BA48-4289-97DF-C659D2AEF247}" dt="2021-07-26T09:29:19.746" v="576" actId="20577"/>
        <pc:sldMkLst>
          <pc:docMk/>
          <pc:sldMk cId="2683865862" sldId="829"/>
        </pc:sldMkLst>
        <pc:spChg chg="mod">
          <ac:chgData name="Dr. Peeta Basa Pati" userId="d5d7df4c-1c7c-46ba-b2e6-049fb9603be3" providerId="ADAL" clId="{903AA1D8-BA48-4289-97DF-C659D2AEF247}" dt="2021-07-26T09:29:19.746" v="576" actId="20577"/>
          <ac:spMkLst>
            <pc:docMk/>
            <pc:sldMk cId="2683865862" sldId="829"/>
            <ac:spMk id="3" creationId="{A8342390-CD66-4222-9D9E-96D6AC4FA5D5}"/>
          </ac:spMkLst>
        </pc:spChg>
      </pc:sldChg>
      <pc:sldChg chg="modSp new mod">
        <pc:chgData name="Dr. Peeta Basa Pati" userId="d5d7df4c-1c7c-46ba-b2e6-049fb9603be3" providerId="ADAL" clId="{903AA1D8-BA48-4289-97DF-C659D2AEF247}" dt="2021-07-26T09:29:37.826" v="596" actId="20577"/>
        <pc:sldMkLst>
          <pc:docMk/>
          <pc:sldMk cId="2481281198" sldId="830"/>
        </pc:sldMkLst>
        <pc:spChg chg="mod">
          <ac:chgData name="Dr. Peeta Basa Pati" userId="d5d7df4c-1c7c-46ba-b2e6-049fb9603be3" providerId="ADAL" clId="{903AA1D8-BA48-4289-97DF-C659D2AEF247}" dt="2021-07-26T09:29:37.826" v="596" actId="20577"/>
          <ac:spMkLst>
            <pc:docMk/>
            <pc:sldMk cId="2481281198" sldId="830"/>
            <ac:spMk id="3" creationId="{BB2D1FCF-D4CC-447A-89AC-9FF23870FA0B}"/>
          </ac:spMkLst>
        </pc:spChg>
      </pc:sldChg>
      <pc:sldChg chg="modSp new mod">
        <pc:chgData name="Dr. Peeta Basa Pati" userId="d5d7df4c-1c7c-46ba-b2e6-049fb9603be3" providerId="ADAL" clId="{903AA1D8-BA48-4289-97DF-C659D2AEF247}" dt="2021-07-26T10:10:03.919" v="618" actId="20577"/>
        <pc:sldMkLst>
          <pc:docMk/>
          <pc:sldMk cId="416904651" sldId="831"/>
        </pc:sldMkLst>
        <pc:spChg chg="mod">
          <ac:chgData name="Dr. Peeta Basa Pati" userId="d5d7df4c-1c7c-46ba-b2e6-049fb9603be3" providerId="ADAL" clId="{903AA1D8-BA48-4289-97DF-C659D2AEF247}" dt="2021-07-26T10:10:03.919" v="618" actId="20577"/>
          <ac:spMkLst>
            <pc:docMk/>
            <pc:sldMk cId="416904651" sldId="831"/>
            <ac:spMk id="3" creationId="{9E6D2DA0-E5B2-45AC-B1C6-8C46E5E33C83}"/>
          </ac:spMkLst>
        </pc:spChg>
      </pc:sldChg>
      <pc:sldChg chg="modSp new mod">
        <pc:chgData name="Dr. Peeta Basa Pati" userId="d5d7df4c-1c7c-46ba-b2e6-049fb9603be3" providerId="ADAL" clId="{903AA1D8-BA48-4289-97DF-C659D2AEF247}" dt="2021-07-26T10:13:03.690" v="640" actId="20577"/>
        <pc:sldMkLst>
          <pc:docMk/>
          <pc:sldMk cId="777763853" sldId="832"/>
        </pc:sldMkLst>
        <pc:spChg chg="mod">
          <ac:chgData name="Dr. Peeta Basa Pati" userId="d5d7df4c-1c7c-46ba-b2e6-049fb9603be3" providerId="ADAL" clId="{903AA1D8-BA48-4289-97DF-C659D2AEF247}" dt="2021-07-26T10:13:03.690" v="640" actId="20577"/>
          <ac:spMkLst>
            <pc:docMk/>
            <pc:sldMk cId="777763853" sldId="832"/>
            <ac:spMk id="3" creationId="{763E10C7-C806-477B-A557-9716E13FCDD2}"/>
          </ac:spMkLst>
        </pc:spChg>
      </pc:sldChg>
      <pc:sldChg chg="modSp new mod">
        <pc:chgData name="Dr. Peeta Basa Pati" userId="d5d7df4c-1c7c-46ba-b2e6-049fb9603be3" providerId="ADAL" clId="{903AA1D8-BA48-4289-97DF-C659D2AEF247}" dt="2021-07-26T10:13:38.789" v="661" actId="20577"/>
        <pc:sldMkLst>
          <pc:docMk/>
          <pc:sldMk cId="3629743856" sldId="833"/>
        </pc:sldMkLst>
        <pc:spChg chg="mod">
          <ac:chgData name="Dr. Peeta Basa Pati" userId="d5d7df4c-1c7c-46ba-b2e6-049fb9603be3" providerId="ADAL" clId="{903AA1D8-BA48-4289-97DF-C659D2AEF247}" dt="2021-07-26T10:13:38.789" v="661" actId="20577"/>
          <ac:spMkLst>
            <pc:docMk/>
            <pc:sldMk cId="3629743856" sldId="833"/>
            <ac:spMk id="3" creationId="{9127C1FE-4D27-479D-A546-130E994703AF}"/>
          </ac:spMkLst>
        </pc:spChg>
      </pc:sldChg>
      <pc:sldChg chg="modSp new mod">
        <pc:chgData name="Dr. Peeta Basa Pati" userId="d5d7df4c-1c7c-46ba-b2e6-049fb9603be3" providerId="ADAL" clId="{903AA1D8-BA48-4289-97DF-C659D2AEF247}" dt="2021-07-26T10:15:21.319" v="686" actId="20577"/>
        <pc:sldMkLst>
          <pc:docMk/>
          <pc:sldMk cId="305864050" sldId="834"/>
        </pc:sldMkLst>
        <pc:spChg chg="mod">
          <ac:chgData name="Dr. Peeta Basa Pati" userId="d5d7df4c-1c7c-46ba-b2e6-049fb9603be3" providerId="ADAL" clId="{903AA1D8-BA48-4289-97DF-C659D2AEF247}" dt="2021-07-26T10:15:21.319" v="686" actId="20577"/>
          <ac:spMkLst>
            <pc:docMk/>
            <pc:sldMk cId="305864050" sldId="834"/>
            <ac:spMk id="3" creationId="{DA59E6DD-440C-40AE-86FF-1B37288C2FF7}"/>
          </ac:spMkLst>
        </pc:spChg>
      </pc:sldChg>
      <pc:sldChg chg="modSp new mod">
        <pc:chgData name="Dr. Peeta Basa Pati" userId="d5d7df4c-1c7c-46ba-b2e6-049fb9603be3" providerId="ADAL" clId="{903AA1D8-BA48-4289-97DF-C659D2AEF247}" dt="2021-07-26T10:16:42.685" v="711" actId="20577"/>
        <pc:sldMkLst>
          <pc:docMk/>
          <pc:sldMk cId="30570217" sldId="835"/>
        </pc:sldMkLst>
        <pc:spChg chg="mod">
          <ac:chgData name="Dr. Peeta Basa Pati" userId="d5d7df4c-1c7c-46ba-b2e6-049fb9603be3" providerId="ADAL" clId="{903AA1D8-BA48-4289-97DF-C659D2AEF247}" dt="2021-07-26T10:16:42.685" v="711" actId="20577"/>
          <ac:spMkLst>
            <pc:docMk/>
            <pc:sldMk cId="30570217" sldId="835"/>
            <ac:spMk id="3" creationId="{EEF7C28A-E129-44B6-8DD2-BCD67D72C59C}"/>
          </ac:spMkLst>
        </pc:spChg>
      </pc:sldChg>
      <pc:sldChg chg="add del">
        <pc:chgData name="Dr. Peeta Basa Pati" userId="d5d7df4c-1c7c-46ba-b2e6-049fb9603be3" providerId="ADAL" clId="{903AA1D8-BA48-4289-97DF-C659D2AEF247}" dt="2021-07-26T08:52:47.564" v="175" actId="47"/>
        <pc:sldMkLst>
          <pc:docMk/>
          <pc:sldMk cId="1423170909" sldId="836"/>
        </pc:sldMkLst>
      </pc:sldChg>
      <pc:sldChg chg="add del">
        <pc:chgData name="Dr. Peeta Basa Pati" userId="d5d7df4c-1c7c-46ba-b2e6-049fb9603be3" providerId="ADAL" clId="{903AA1D8-BA48-4289-97DF-C659D2AEF247}" dt="2021-07-26T08:52:47.564" v="175" actId="47"/>
        <pc:sldMkLst>
          <pc:docMk/>
          <pc:sldMk cId="3182485382" sldId="837"/>
        </pc:sldMkLst>
      </pc:sldChg>
      <pc:sldChg chg="add del">
        <pc:chgData name="Dr. Peeta Basa Pati" userId="d5d7df4c-1c7c-46ba-b2e6-049fb9603be3" providerId="ADAL" clId="{903AA1D8-BA48-4289-97DF-C659D2AEF247}" dt="2021-07-26T08:52:47.564" v="175" actId="47"/>
        <pc:sldMkLst>
          <pc:docMk/>
          <pc:sldMk cId="14440370" sldId="838"/>
        </pc:sldMkLst>
      </pc:sldChg>
      <pc:sldChg chg="add del">
        <pc:chgData name="Dr. Peeta Basa Pati" userId="d5d7df4c-1c7c-46ba-b2e6-049fb9603be3" providerId="ADAL" clId="{903AA1D8-BA48-4289-97DF-C659D2AEF247}" dt="2021-07-26T08:52:47.564" v="175" actId="47"/>
        <pc:sldMkLst>
          <pc:docMk/>
          <pc:sldMk cId="1892467422" sldId="839"/>
        </pc:sldMkLst>
      </pc:sldChg>
      <pc:sldChg chg="add del">
        <pc:chgData name="Dr. Peeta Basa Pati" userId="d5d7df4c-1c7c-46ba-b2e6-049fb9603be3" providerId="ADAL" clId="{903AA1D8-BA48-4289-97DF-C659D2AEF247}" dt="2021-07-26T08:52:47.564" v="175" actId="47"/>
        <pc:sldMkLst>
          <pc:docMk/>
          <pc:sldMk cId="668075946" sldId="840"/>
        </pc:sldMkLst>
      </pc:sldChg>
      <pc:sldChg chg="add del">
        <pc:chgData name="Dr. Peeta Basa Pati" userId="d5d7df4c-1c7c-46ba-b2e6-049fb9603be3" providerId="ADAL" clId="{903AA1D8-BA48-4289-97DF-C659D2AEF247}" dt="2021-07-26T08:52:47.564" v="175" actId="47"/>
        <pc:sldMkLst>
          <pc:docMk/>
          <pc:sldMk cId="2212265302" sldId="841"/>
        </pc:sldMkLst>
      </pc:sldChg>
      <pc:sldChg chg="add del">
        <pc:chgData name="Dr. Peeta Basa Pati" userId="d5d7df4c-1c7c-46ba-b2e6-049fb9603be3" providerId="ADAL" clId="{903AA1D8-BA48-4289-97DF-C659D2AEF247}" dt="2021-07-26T08:52:47.564" v="175" actId="47"/>
        <pc:sldMkLst>
          <pc:docMk/>
          <pc:sldMk cId="1487093292" sldId="842"/>
        </pc:sldMkLst>
      </pc:sldChg>
      <pc:sldChg chg="add del">
        <pc:chgData name="Dr. Peeta Basa Pati" userId="d5d7df4c-1c7c-46ba-b2e6-049fb9603be3" providerId="ADAL" clId="{903AA1D8-BA48-4289-97DF-C659D2AEF247}" dt="2021-07-26T08:52:47.564" v="175" actId="47"/>
        <pc:sldMkLst>
          <pc:docMk/>
          <pc:sldMk cId="4046240876" sldId="843"/>
        </pc:sldMkLst>
      </pc:sldChg>
      <pc:sldChg chg="add del">
        <pc:chgData name="Dr. Peeta Basa Pati" userId="d5d7df4c-1c7c-46ba-b2e6-049fb9603be3" providerId="ADAL" clId="{903AA1D8-BA48-4289-97DF-C659D2AEF247}" dt="2021-07-26T08:52:47.564" v="175" actId="47"/>
        <pc:sldMkLst>
          <pc:docMk/>
          <pc:sldMk cId="1605508408" sldId="844"/>
        </pc:sldMkLst>
      </pc:sldChg>
      <pc:sldChg chg="add del">
        <pc:chgData name="Dr. Peeta Basa Pati" userId="d5d7df4c-1c7c-46ba-b2e6-049fb9603be3" providerId="ADAL" clId="{903AA1D8-BA48-4289-97DF-C659D2AEF247}" dt="2021-07-26T08:52:47.564" v="175" actId="47"/>
        <pc:sldMkLst>
          <pc:docMk/>
          <pc:sldMk cId="954688815" sldId="845"/>
        </pc:sldMkLst>
      </pc:sldChg>
      <pc:sldChg chg="add del">
        <pc:chgData name="Dr. Peeta Basa Pati" userId="d5d7df4c-1c7c-46ba-b2e6-049fb9603be3" providerId="ADAL" clId="{903AA1D8-BA48-4289-97DF-C659D2AEF247}" dt="2021-07-26T08:52:47.564" v="175" actId="47"/>
        <pc:sldMkLst>
          <pc:docMk/>
          <pc:sldMk cId="2204737744" sldId="846"/>
        </pc:sldMkLst>
      </pc:sldChg>
      <pc:sldChg chg="add del">
        <pc:chgData name="Dr. Peeta Basa Pati" userId="d5d7df4c-1c7c-46ba-b2e6-049fb9603be3" providerId="ADAL" clId="{903AA1D8-BA48-4289-97DF-C659D2AEF247}" dt="2021-07-26T08:52:47.564" v="175" actId="47"/>
        <pc:sldMkLst>
          <pc:docMk/>
          <pc:sldMk cId="3649114918" sldId="847"/>
        </pc:sldMkLst>
      </pc:sldChg>
      <pc:sldChg chg="add del">
        <pc:chgData name="Dr. Peeta Basa Pati" userId="d5d7df4c-1c7c-46ba-b2e6-049fb9603be3" providerId="ADAL" clId="{903AA1D8-BA48-4289-97DF-C659D2AEF247}" dt="2021-07-26T08:52:47.564" v="175" actId="47"/>
        <pc:sldMkLst>
          <pc:docMk/>
          <pc:sldMk cId="3921414917" sldId="848"/>
        </pc:sldMkLst>
      </pc:sldChg>
      <pc:sldChg chg="add del">
        <pc:chgData name="Dr. Peeta Basa Pati" userId="d5d7df4c-1c7c-46ba-b2e6-049fb9603be3" providerId="ADAL" clId="{903AA1D8-BA48-4289-97DF-C659D2AEF247}" dt="2021-07-26T08:52:47.564" v="175" actId="47"/>
        <pc:sldMkLst>
          <pc:docMk/>
          <pc:sldMk cId="3275942760" sldId="849"/>
        </pc:sldMkLst>
      </pc:sldChg>
    </pc:docChg>
  </pc:docChgLst>
  <pc:docChgLst>
    <pc:chgData name="Dr. Peeta Basa Pati" userId="d5d7df4c-1c7c-46ba-b2e6-049fb9603be3" providerId="ADAL" clId="{64F032AE-8446-439F-AEFC-217A0BCDD390}"/>
    <pc:docChg chg="custSel addSld delSld modSld">
      <pc:chgData name="Dr. Peeta Basa Pati" userId="d5d7df4c-1c7c-46ba-b2e6-049fb9603be3" providerId="ADAL" clId="{64F032AE-8446-439F-AEFC-217A0BCDD390}" dt="2021-07-12T05:22:56.046" v="380" actId="478"/>
      <pc:docMkLst>
        <pc:docMk/>
      </pc:docMkLst>
      <pc:sldChg chg="modSp mod">
        <pc:chgData name="Dr. Peeta Basa Pati" userId="d5d7df4c-1c7c-46ba-b2e6-049fb9603be3" providerId="ADAL" clId="{64F032AE-8446-439F-AEFC-217A0BCDD390}" dt="2021-07-12T05:10:41.360" v="108" actId="404"/>
        <pc:sldMkLst>
          <pc:docMk/>
          <pc:sldMk cId="1398279195" sldId="774"/>
        </pc:sldMkLst>
        <pc:spChg chg="mod">
          <ac:chgData name="Dr. Peeta Basa Pati" userId="d5d7df4c-1c7c-46ba-b2e6-049fb9603be3" providerId="ADAL" clId="{64F032AE-8446-439F-AEFC-217A0BCDD390}" dt="2021-07-12T05:10:41.360" v="108" actId="404"/>
          <ac:spMkLst>
            <pc:docMk/>
            <pc:sldMk cId="1398279195" sldId="774"/>
            <ac:spMk id="10" creationId="{06A3B953-744B-3D4F-8898-C0158B157C87}"/>
          </ac:spMkLst>
        </pc:spChg>
      </pc:sldChg>
      <pc:sldChg chg="del">
        <pc:chgData name="Dr. Peeta Basa Pati" userId="d5d7df4c-1c7c-46ba-b2e6-049fb9603be3" providerId="ADAL" clId="{64F032AE-8446-439F-AEFC-217A0BCDD390}" dt="2021-07-12T05:11:03.576" v="109" actId="47"/>
        <pc:sldMkLst>
          <pc:docMk/>
          <pc:sldMk cId="385688046" sldId="798"/>
        </pc:sldMkLst>
      </pc:sldChg>
      <pc:sldChg chg="addSp delSp modSp mod">
        <pc:chgData name="Dr. Peeta Basa Pati" userId="d5d7df4c-1c7c-46ba-b2e6-049fb9603be3" providerId="ADAL" clId="{64F032AE-8446-439F-AEFC-217A0BCDD390}" dt="2021-07-12T05:22:56.046" v="380" actId="478"/>
        <pc:sldMkLst>
          <pc:docMk/>
          <pc:sldMk cId="1976961647" sldId="799"/>
        </pc:sldMkLst>
        <pc:spChg chg="del">
          <ac:chgData name="Dr. Peeta Basa Pati" userId="d5d7df4c-1c7c-46ba-b2e6-049fb9603be3" providerId="ADAL" clId="{64F032AE-8446-439F-AEFC-217A0BCDD390}" dt="2021-07-12T05:18:45.504" v="310" actId="478"/>
          <ac:spMkLst>
            <pc:docMk/>
            <pc:sldMk cId="1976961647" sldId="799"/>
            <ac:spMk id="2" creationId="{C055A77D-7B36-3147-818D-85AAFF957124}"/>
          </ac:spMkLst>
        </pc:spChg>
        <pc:spChg chg="mod">
          <ac:chgData name="Dr. Peeta Basa Pati" userId="d5d7df4c-1c7c-46ba-b2e6-049fb9603be3" providerId="ADAL" clId="{64F032AE-8446-439F-AEFC-217A0BCDD390}" dt="2021-07-12T05:22:48.496" v="377" actId="20577"/>
          <ac:spMkLst>
            <pc:docMk/>
            <pc:sldMk cId="1976961647" sldId="799"/>
            <ac:spMk id="3" creationId="{7789A6B5-C0F5-5944-9623-D5C1946E11C8}"/>
          </ac:spMkLst>
        </pc:spChg>
        <pc:spChg chg="add del mod">
          <ac:chgData name="Dr. Peeta Basa Pati" userId="d5d7df4c-1c7c-46ba-b2e6-049fb9603be3" providerId="ADAL" clId="{64F032AE-8446-439F-AEFC-217A0BCDD390}" dt="2021-07-12T05:18:47.535" v="311" actId="478"/>
          <ac:spMkLst>
            <pc:docMk/>
            <pc:sldMk cId="1976961647" sldId="799"/>
            <ac:spMk id="9" creationId="{847C51A9-F3B6-4DE6-844C-CCA536176A7E}"/>
          </ac:spMkLst>
        </pc:spChg>
        <pc:picChg chg="del mod">
          <ac:chgData name="Dr. Peeta Basa Pati" userId="d5d7df4c-1c7c-46ba-b2e6-049fb9603be3" providerId="ADAL" clId="{64F032AE-8446-439F-AEFC-217A0BCDD390}" dt="2021-07-12T05:22:51.881" v="378" actId="478"/>
          <ac:picMkLst>
            <pc:docMk/>
            <pc:sldMk cId="1976961647" sldId="799"/>
            <ac:picMk id="5" creationId="{76430777-09D4-476A-B19A-8E6B54B05839}"/>
          </ac:picMkLst>
        </pc:picChg>
        <pc:picChg chg="del">
          <ac:chgData name="Dr. Peeta Basa Pati" userId="d5d7df4c-1c7c-46ba-b2e6-049fb9603be3" providerId="ADAL" clId="{64F032AE-8446-439F-AEFC-217A0BCDD390}" dt="2021-07-12T05:19:53.140" v="318" actId="478"/>
          <ac:picMkLst>
            <pc:docMk/>
            <pc:sldMk cId="1976961647" sldId="799"/>
            <ac:picMk id="6" creationId="{A62C6745-1279-42A1-8CAF-74DD3CA088AD}"/>
          </ac:picMkLst>
        </pc:picChg>
        <pc:picChg chg="del">
          <ac:chgData name="Dr. Peeta Basa Pati" userId="d5d7df4c-1c7c-46ba-b2e6-049fb9603be3" providerId="ADAL" clId="{64F032AE-8446-439F-AEFC-217A0BCDD390}" dt="2021-07-12T05:20:46.361" v="322" actId="478"/>
          <ac:picMkLst>
            <pc:docMk/>
            <pc:sldMk cId="1976961647" sldId="799"/>
            <ac:picMk id="7" creationId="{F55B17AD-49F1-4B0B-A148-4899C79E0220}"/>
          </ac:picMkLst>
        </pc:picChg>
        <pc:picChg chg="add del mod">
          <ac:chgData name="Dr. Peeta Basa Pati" userId="d5d7df4c-1c7c-46ba-b2e6-049fb9603be3" providerId="ADAL" clId="{64F032AE-8446-439F-AEFC-217A0BCDD390}" dt="2021-07-12T05:22:53.925" v="379" actId="478"/>
          <ac:picMkLst>
            <pc:docMk/>
            <pc:sldMk cId="1976961647" sldId="799"/>
            <ac:picMk id="11" creationId="{A0C6134E-37A7-442C-ABC2-632E614C181F}"/>
          </ac:picMkLst>
        </pc:picChg>
        <pc:picChg chg="add del mod">
          <ac:chgData name="Dr. Peeta Basa Pati" userId="d5d7df4c-1c7c-46ba-b2e6-049fb9603be3" providerId="ADAL" clId="{64F032AE-8446-439F-AEFC-217A0BCDD390}" dt="2021-07-12T05:22:56.046" v="380" actId="478"/>
          <ac:picMkLst>
            <pc:docMk/>
            <pc:sldMk cId="1976961647" sldId="799"/>
            <ac:picMk id="13" creationId="{BFD8C04E-4B01-4291-BC2F-68ED17B48810}"/>
          </ac:picMkLst>
        </pc:picChg>
      </pc:sldChg>
      <pc:sldChg chg="modSp mod">
        <pc:chgData name="Dr. Peeta Basa Pati" userId="d5d7df4c-1c7c-46ba-b2e6-049fb9603be3" providerId="ADAL" clId="{64F032AE-8446-439F-AEFC-217A0BCDD390}" dt="2021-07-12T05:13:55.229" v="282" actId="20577"/>
        <pc:sldMkLst>
          <pc:docMk/>
          <pc:sldMk cId="3432407034" sldId="802"/>
        </pc:sldMkLst>
        <pc:spChg chg="mod">
          <ac:chgData name="Dr. Peeta Basa Pati" userId="d5d7df4c-1c7c-46ba-b2e6-049fb9603be3" providerId="ADAL" clId="{64F032AE-8446-439F-AEFC-217A0BCDD390}" dt="2021-07-12T05:13:55.229" v="282" actId="20577"/>
          <ac:spMkLst>
            <pc:docMk/>
            <pc:sldMk cId="3432407034" sldId="802"/>
            <ac:spMk id="2" creationId="{C055A77D-7B36-3147-818D-85AAFF957124}"/>
          </ac:spMkLst>
        </pc:spChg>
        <pc:spChg chg="mod">
          <ac:chgData name="Dr. Peeta Basa Pati" userId="d5d7df4c-1c7c-46ba-b2e6-049fb9603be3" providerId="ADAL" clId="{64F032AE-8446-439F-AEFC-217A0BCDD390}" dt="2021-07-12T05:11:12.277" v="116" actId="20577"/>
          <ac:spMkLst>
            <pc:docMk/>
            <pc:sldMk cId="3432407034" sldId="802"/>
            <ac:spMk id="3" creationId="{7789A6B5-C0F5-5944-9623-D5C1946E11C8}"/>
          </ac:spMkLst>
        </pc:spChg>
      </pc:sldChg>
      <pc:sldChg chg="addSp delSp modSp add mod">
        <pc:chgData name="Dr. Peeta Basa Pati" userId="d5d7df4c-1c7c-46ba-b2e6-049fb9603be3" providerId="ADAL" clId="{64F032AE-8446-439F-AEFC-217A0BCDD390}" dt="2021-07-12T05:17:50.370" v="290" actId="478"/>
        <pc:sldMkLst>
          <pc:docMk/>
          <pc:sldMk cId="640623206" sldId="803"/>
        </pc:sldMkLst>
        <pc:spChg chg="del mod">
          <ac:chgData name="Dr. Peeta Basa Pati" userId="d5d7df4c-1c7c-46ba-b2e6-049fb9603be3" providerId="ADAL" clId="{64F032AE-8446-439F-AEFC-217A0BCDD390}" dt="2021-07-12T05:17:46.947" v="289" actId="478"/>
          <ac:spMkLst>
            <pc:docMk/>
            <pc:sldMk cId="640623206" sldId="803"/>
            <ac:spMk id="2" creationId="{C055A77D-7B36-3147-818D-85AAFF957124}"/>
          </ac:spMkLst>
        </pc:spChg>
        <pc:spChg chg="mod">
          <ac:chgData name="Dr. Peeta Basa Pati" userId="d5d7df4c-1c7c-46ba-b2e6-049fb9603be3" providerId="ADAL" clId="{64F032AE-8446-439F-AEFC-217A0BCDD390}" dt="2021-07-12T05:17:41.230" v="288" actId="20577"/>
          <ac:spMkLst>
            <pc:docMk/>
            <pc:sldMk cId="640623206" sldId="803"/>
            <ac:spMk id="3" creationId="{7789A6B5-C0F5-5944-9623-D5C1946E11C8}"/>
          </ac:spMkLst>
        </pc:spChg>
        <pc:spChg chg="add del mod">
          <ac:chgData name="Dr. Peeta Basa Pati" userId="d5d7df4c-1c7c-46ba-b2e6-049fb9603be3" providerId="ADAL" clId="{64F032AE-8446-439F-AEFC-217A0BCDD390}" dt="2021-07-12T05:17:50.370" v="290" actId="478"/>
          <ac:spMkLst>
            <pc:docMk/>
            <pc:sldMk cId="640623206" sldId="803"/>
            <ac:spMk id="6" creationId="{974958CC-AB62-4A80-9A33-63B201CE2354}"/>
          </ac:spMkLst>
        </pc:spChg>
      </pc:sldChg>
      <pc:sldChg chg="add">
        <pc:chgData name="Dr. Peeta Basa Pati" userId="d5d7df4c-1c7c-46ba-b2e6-049fb9603be3" providerId="ADAL" clId="{64F032AE-8446-439F-AEFC-217A0BCDD390}" dt="2021-07-12T05:18:31.239" v="293"/>
        <pc:sldMkLst>
          <pc:docMk/>
          <pc:sldMk cId="471374856" sldId="804"/>
        </pc:sldMkLst>
      </pc:sldChg>
      <pc:sldChg chg="add del">
        <pc:chgData name="Dr. Peeta Basa Pati" userId="d5d7df4c-1c7c-46ba-b2e6-049fb9603be3" providerId="ADAL" clId="{64F032AE-8446-439F-AEFC-217A0BCDD390}" dt="2021-07-12T05:18:28.531" v="292"/>
        <pc:sldMkLst>
          <pc:docMk/>
          <pc:sldMk cId="2372988807" sldId="804"/>
        </pc:sldMkLst>
      </pc:sldChg>
      <pc:sldChg chg="modSp add mod">
        <pc:chgData name="Dr. Peeta Basa Pati" userId="d5d7df4c-1c7c-46ba-b2e6-049fb9603be3" providerId="ADAL" clId="{64F032AE-8446-439F-AEFC-217A0BCDD390}" dt="2021-07-12T05:22:26.253" v="353" actId="20577"/>
        <pc:sldMkLst>
          <pc:docMk/>
          <pc:sldMk cId="1562627111" sldId="805"/>
        </pc:sldMkLst>
        <pc:spChg chg="mod">
          <ac:chgData name="Dr. Peeta Basa Pati" userId="d5d7df4c-1c7c-46ba-b2e6-049fb9603be3" providerId="ADAL" clId="{64F032AE-8446-439F-AEFC-217A0BCDD390}" dt="2021-07-12T05:22:26.253" v="353" actId="20577"/>
          <ac:spMkLst>
            <pc:docMk/>
            <pc:sldMk cId="1562627111" sldId="805"/>
            <ac:spMk id="3" creationId="{7789A6B5-C0F5-5944-9623-D5C1946E11C8}"/>
          </ac:spMkLst>
        </pc:spChg>
      </pc:sldChg>
    </pc:docChg>
  </pc:docChgLst>
  <pc:docChgLst>
    <pc:chgData name="Dr. Peeta Basa Pati" userId="d5d7df4c-1c7c-46ba-b2e6-049fb9603be3" providerId="ADAL" clId="{EB2F82D6-AF5A-43B0-AC59-FC899333BA13}"/>
    <pc:docChg chg="undo custSel addSld delSld modSld">
      <pc:chgData name="Dr. Peeta Basa Pati" userId="d5d7df4c-1c7c-46ba-b2e6-049fb9603be3" providerId="ADAL" clId="{EB2F82D6-AF5A-43B0-AC59-FC899333BA13}" dt="2021-08-18T09:22:17.150" v="1403" actId="20577"/>
      <pc:docMkLst>
        <pc:docMk/>
      </pc:docMkLst>
      <pc:sldChg chg="modSp mod">
        <pc:chgData name="Dr. Peeta Basa Pati" userId="d5d7df4c-1c7c-46ba-b2e6-049fb9603be3" providerId="ADAL" clId="{EB2F82D6-AF5A-43B0-AC59-FC899333BA13}" dt="2021-08-18T06:12:22.098" v="39" actId="20577"/>
        <pc:sldMkLst>
          <pc:docMk/>
          <pc:sldMk cId="1398279195" sldId="774"/>
        </pc:sldMkLst>
        <pc:spChg chg="mod">
          <ac:chgData name="Dr. Peeta Basa Pati" userId="d5d7df4c-1c7c-46ba-b2e6-049fb9603be3" providerId="ADAL" clId="{EB2F82D6-AF5A-43B0-AC59-FC899333BA13}" dt="2021-08-18T06:12:22.098" v="39" actId="20577"/>
          <ac:spMkLst>
            <pc:docMk/>
            <pc:sldMk cId="1398279195" sldId="774"/>
            <ac:spMk id="10" creationId="{06A3B953-744B-3D4F-8898-C0158B157C87}"/>
          </ac:spMkLst>
        </pc:spChg>
      </pc:sldChg>
      <pc:sldChg chg="addSp delSp modSp add del mod">
        <pc:chgData name="Dr. Peeta Basa Pati" userId="d5d7df4c-1c7c-46ba-b2e6-049fb9603be3" providerId="ADAL" clId="{EB2F82D6-AF5A-43B0-AC59-FC899333BA13}" dt="2021-08-18T08:02:59.731" v="681" actId="20577"/>
        <pc:sldMkLst>
          <pc:docMk/>
          <pc:sldMk cId="1976961647" sldId="799"/>
        </pc:sldMkLst>
        <pc:spChg chg="add del mod">
          <ac:chgData name="Dr. Peeta Basa Pati" userId="d5d7df4c-1c7c-46ba-b2e6-049fb9603be3" providerId="ADAL" clId="{EB2F82D6-AF5A-43B0-AC59-FC899333BA13}" dt="2021-08-18T06:21:30.541" v="241" actId="478"/>
          <ac:spMkLst>
            <pc:docMk/>
            <pc:sldMk cId="1976961647" sldId="799"/>
            <ac:spMk id="2" creationId="{F7EE38F1-A97D-4EAF-86A9-0C787ECE4049}"/>
          </ac:spMkLst>
        </pc:spChg>
        <pc:spChg chg="mod">
          <ac:chgData name="Dr. Peeta Basa Pati" userId="d5d7df4c-1c7c-46ba-b2e6-049fb9603be3" providerId="ADAL" clId="{EB2F82D6-AF5A-43B0-AC59-FC899333BA13}" dt="2021-08-18T06:14:39.528" v="215" actId="20577"/>
          <ac:spMkLst>
            <pc:docMk/>
            <pc:sldMk cId="1976961647" sldId="799"/>
            <ac:spMk id="3" creationId="{7789A6B5-C0F5-5944-9623-D5C1946E11C8}"/>
          </ac:spMkLst>
        </pc:spChg>
        <pc:spChg chg="add del mod">
          <ac:chgData name="Dr. Peeta Basa Pati" userId="d5d7df4c-1c7c-46ba-b2e6-049fb9603be3" providerId="ADAL" clId="{EB2F82D6-AF5A-43B0-AC59-FC899333BA13}" dt="2021-08-18T06:21:30.541" v="241" actId="478"/>
          <ac:spMkLst>
            <pc:docMk/>
            <pc:sldMk cId="1976961647" sldId="799"/>
            <ac:spMk id="5" creationId="{6E6F969A-2584-4AB2-BB72-2360FD19592D}"/>
          </ac:spMkLst>
        </pc:spChg>
        <pc:spChg chg="add mod">
          <ac:chgData name="Dr. Peeta Basa Pati" userId="d5d7df4c-1c7c-46ba-b2e6-049fb9603be3" providerId="ADAL" clId="{EB2F82D6-AF5A-43B0-AC59-FC899333BA13}" dt="2021-08-18T07:55:13.357" v="393" actId="1036"/>
          <ac:spMkLst>
            <pc:docMk/>
            <pc:sldMk cId="1976961647" sldId="799"/>
            <ac:spMk id="6" creationId="{938A5F03-C8FF-4D69-A8D7-4CDD47791FDA}"/>
          </ac:spMkLst>
        </pc:spChg>
        <pc:spChg chg="add mod">
          <ac:chgData name="Dr. Peeta Basa Pati" userId="d5d7df4c-1c7c-46ba-b2e6-049fb9603be3" providerId="ADAL" clId="{EB2F82D6-AF5A-43B0-AC59-FC899333BA13}" dt="2021-08-18T07:55:13.357" v="393" actId="1036"/>
          <ac:spMkLst>
            <pc:docMk/>
            <pc:sldMk cId="1976961647" sldId="799"/>
            <ac:spMk id="8" creationId="{0287A59F-4C4E-4C98-961F-796D40A49391}"/>
          </ac:spMkLst>
        </pc:spChg>
        <pc:spChg chg="add mod">
          <ac:chgData name="Dr. Peeta Basa Pati" userId="d5d7df4c-1c7c-46ba-b2e6-049fb9603be3" providerId="ADAL" clId="{EB2F82D6-AF5A-43B0-AC59-FC899333BA13}" dt="2021-08-18T07:57:43.442" v="413" actId="20577"/>
          <ac:spMkLst>
            <pc:docMk/>
            <pc:sldMk cId="1976961647" sldId="799"/>
            <ac:spMk id="20" creationId="{17D044A8-2AEB-4BB3-8CF4-C741860EC9BF}"/>
          </ac:spMkLst>
        </pc:spChg>
        <pc:spChg chg="add mod">
          <ac:chgData name="Dr. Peeta Basa Pati" userId="d5d7df4c-1c7c-46ba-b2e6-049fb9603be3" providerId="ADAL" clId="{EB2F82D6-AF5A-43B0-AC59-FC899333BA13}" dt="2021-08-18T08:02:59.731" v="681" actId="20577"/>
          <ac:spMkLst>
            <pc:docMk/>
            <pc:sldMk cId="1976961647" sldId="799"/>
            <ac:spMk id="24" creationId="{F2A978F6-F468-464F-BDB1-E8D6B0370D4B}"/>
          </ac:spMkLst>
        </pc:spChg>
        <pc:spChg chg="mod">
          <ac:chgData name="Dr. Peeta Basa Pati" userId="d5d7df4c-1c7c-46ba-b2e6-049fb9603be3" providerId="ADAL" clId="{EB2F82D6-AF5A-43B0-AC59-FC899333BA13}" dt="2021-08-18T08:01:10.395" v="514" actId="27636"/>
          <ac:spMkLst>
            <pc:docMk/>
            <pc:sldMk cId="1976961647" sldId="799"/>
            <ac:spMk id="49" creationId="{87089994-C051-4625-B991-B29D18E21722}"/>
          </ac:spMkLst>
        </pc:spChg>
        <pc:picChg chg="add mod">
          <ac:chgData name="Dr. Peeta Basa Pati" userId="d5d7df4c-1c7c-46ba-b2e6-049fb9603be3" providerId="ADAL" clId="{EB2F82D6-AF5A-43B0-AC59-FC899333BA13}" dt="2021-08-18T07:51:48.826" v="316" actId="1037"/>
          <ac:picMkLst>
            <pc:docMk/>
            <pc:sldMk cId="1976961647" sldId="799"/>
            <ac:picMk id="7" creationId="{A4953B7E-0DAB-4182-891A-033355EF7789}"/>
          </ac:picMkLst>
        </pc:picChg>
        <pc:picChg chg="add del mod">
          <ac:chgData name="Dr. Peeta Basa Pati" userId="d5d7df4c-1c7c-46ba-b2e6-049fb9603be3" providerId="ADAL" clId="{EB2F82D6-AF5A-43B0-AC59-FC899333BA13}" dt="2021-08-18T07:57:08.636" v="402" actId="478"/>
          <ac:picMkLst>
            <pc:docMk/>
            <pc:sldMk cId="1976961647" sldId="799"/>
            <ac:picMk id="18" creationId="{819C3A8B-7822-415B-9B37-431333C6A447}"/>
          </ac:picMkLst>
        </pc:picChg>
        <pc:cxnChg chg="add mod">
          <ac:chgData name="Dr. Peeta Basa Pati" userId="d5d7df4c-1c7c-46ba-b2e6-049fb9603be3" providerId="ADAL" clId="{EB2F82D6-AF5A-43B0-AC59-FC899333BA13}" dt="2021-08-18T07:55:13.357" v="393" actId="1036"/>
          <ac:cxnSpMkLst>
            <pc:docMk/>
            <pc:sldMk cId="1976961647" sldId="799"/>
            <ac:cxnSpMk id="10" creationId="{54120FE4-5E4B-4903-93AD-9DF735BA6B8F}"/>
          </ac:cxnSpMkLst>
        </pc:cxnChg>
        <pc:cxnChg chg="add mod">
          <ac:chgData name="Dr. Peeta Basa Pati" userId="d5d7df4c-1c7c-46ba-b2e6-049fb9603be3" providerId="ADAL" clId="{EB2F82D6-AF5A-43B0-AC59-FC899333BA13}" dt="2021-08-18T07:55:13.357" v="393" actId="1036"/>
          <ac:cxnSpMkLst>
            <pc:docMk/>
            <pc:sldMk cId="1976961647" sldId="799"/>
            <ac:cxnSpMk id="13" creationId="{A24F3D11-7362-4CBC-B426-9A67CDA610CF}"/>
          </ac:cxnSpMkLst>
        </pc:cxnChg>
        <pc:cxnChg chg="add mod">
          <ac:chgData name="Dr. Peeta Basa Pati" userId="d5d7df4c-1c7c-46ba-b2e6-049fb9603be3" providerId="ADAL" clId="{EB2F82D6-AF5A-43B0-AC59-FC899333BA13}" dt="2021-08-18T07:57:35.335" v="408" actId="1037"/>
          <ac:cxnSpMkLst>
            <pc:docMk/>
            <pc:sldMk cId="1976961647" sldId="799"/>
            <ac:cxnSpMk id="16" creationId="{3693DCCC-B635-4E06-9C93-6552F11A7EC9}"/>
          </ac:cxnSpMkLst>
        </pc:cxnChg>
      </pc:sldChg>
      <pc:sldChg chg="modSp mod">
        <pc:chgData name="Dr. Peeta Basa Pati" userId="d5d7df4c-1c7c-46ba-b2e6-049fb9603be3" providerId="ADAL" clId="{EB2F82D6-AF5A-43B0-AC59-FC899333BA13}" dt="2021-08-18T06:14:01.753" v="180" actId="20577"/>
        <pc:sldMkLst>
          <pc:docMk/>
          <pc:sldMk cId="3432407034" sldId="802"/>
        </pc:sldMkLst>
        <pc:spChg chg="mod">
          <ac:chgData name="Dr. Peeta Basa Pati" userId="d5d7df4c-1c7c-46ba-b2e6-049fb9603be3" providerId="ADAL" clId="{EB2F82D6-AF5A-43B0-AC59-FC899333BA13}" dt="2021-08-18T06:14:01.753" v="180" actId="20577"/>
          <ac:spMkLst>
            <pc:docMk/>
            <pc:sldMk cId="3432407034" sldId="802"/>
            <ac:spMk id="2" creationId="{C055A77D-7B36-3147-818D-85AAFF957124}"/>
          </ac:spMkLst>
        </pc:spChg>
      </pc:sldChg>
      <pc:sldChg chg="del">
        <pc:chgData name="Dr. Peeta Basa Pati" userId="d5d7df4c-1c7c-46ba-b2e6-049fb9603be3" providerId="ADAL" clId="{EB2F82D6-AF5A-43B0-AC59-FC899333BA13}" dt="2021-08-18T08:04:15.944" v="684" actId="47"/>
        <pc:sldMkLst>
          <pc:docMk/>
          <pc:sldMk cId="60547824" sldId="827"/>
        </pc:sldMkLst>
      </pc:sldChg>
      <pc:sldChg chg="del">
        <pc:chgData name="Dr. Peeta Basa Pati" userId="d5d7df4c-1c7c-46ba-b2e6-049fb9603be3" providerId="ADAL" clId="{EB2F82D6-AF5A-43B0-AC59-FC899333BA13}" dt="2021-08-18T08:04:15.944" v="684" actId="47"/>
        <pc:sldMkLst>
          <pc:docMk/>
          <pc:sldMk cId="2683865862" sldId="829"/>
        </pc:sldMkLst>
      </pc:sldChg>
      <pc:sldChg chg="del">
        <pc:chgData name="Dr. Peeta Basa Pati" userId="d5d7df4c-1c7c-46ba-b2e6-049fb9603be3" providerId="ADAL" clId="{EB2F82D6-AF5A-43B0-AC59-FC899333BA13}" dt="2021-08-18T08:04:15.944" v="684" actId="47"/>
        <pc:sldMkLst>
          <pc:docMk/>
          <pc:sldMk cId="2634414774" sldId="830"/>
        </pc:sldMkLst>
      </pc:sldChg>
      <pc:sldChg chg="del">
        <pc:chgData name="Dr. Peeta Basa Pati" userId="d5d7df4c-1c7c-46ba-b2e6-049fb9603be3" providerId="ADAL" clId="{EB2F82D6-AF5A-43B0-AC59-FC899333BA13}" dt="2021-08-18T08:04:15.944" v="684" actId="47"/>
        <pc:sldMkLst>
          <pc:docMk/>
          <pc:sldMk cId="2875049073" sldId="832"/>
        </pc:sldMkLst>
      </pc:sldChg>
      <pc:sldChg chg="addSp delSp modSp mod">
        <pc:chgData name="Dr. Peeta Basa Pati" userId="d5d7df4c-1c7c-46ba-b2e6-049fb9603be3" providerId="ADAL" clId="{EB2F82D6-AF5A-43B0-AC59-FC899333BA13}" dt="2021-08-18T08:43:06.709" v="994" actId="20577"/>
        <pc:sldMkLst>
          <pc:docMk/>
          <pc:sldMk cId="119425620" sldId="834"/>
        </pc:sldMkLst>
        <pc:spChg chg="mod">
          <ac:chgData name="Dr. Peeta Basa Pati" userId="d5d7df4c-1c7c-46ba-b2e6-049fb9603be3" providerId="ADAL" clId="{EB2F82D6-AF5A-43B0-AC59-FC899333BA13}" dt="2021-08-18T08:05:33.623" v="739" actId="6549"/>
          <ac:spMkLst>
            <pc:docMk/>
            <pc:sldMk cId="119425620" sldId="834"/>
            <ac:spMk id="3" creationId="{84BE2117-3F97-441C-A560-41B176D335D2}"/>
          </ac:spMkLst>
        </pc:spChg>
        <pc:spChg chg="del">
          <ac:chgData name="Dr. Peeta Basa Pati" userId="d5d7df4c-1c7c-46ba-b2e6-049fb9603be3" providerId="ADAL" clId="{EB2F82D6-AF5A-43B0-AC59-FC899333BA13}" dt="2021-08-18T08:04:09.452" v="683" actId="478"/>
          <ac:spMkLst>
            <pc:docMk/>
            <pc:sldMk cId="119425620" sldId="834"/>
            <ac:spMk id="7" creationId="{06BBED91-01D7-489C-889A-5598660C6E84}"/>
          </ac:spMkLst>
        </pc:spChg>
        <pc:spChg chg="add mod">
          <ac:chgData name="Dr. Peeta Basa Pati" userId="d5d7df4c-1c7c-46ba-b2e6-049fb9603be3" providerId="ADAL" clId="{EB2F82D6-AF5A-43B0-AC59-FC899333BA13}" dt="2021-08-18T08:06:44.207" v="773" actId="1038"/>
          <ac:spMkLst>
            <pc:docMk/>
            <pc:sldMk cId="119425620" sldId="834"/>
            <ac:spMk id="12" creationId="{29285474-C51F-44DC-B1DF-A4061FED8966}"/>
          </ac:spMkLst>
        </pc:spChg>
        <pc:spChg chg="add mod">
          <ac:chgData name="Dr. Peeta Basa Pati" userId="d5d7df4c-1c7c-46ba-b2e6-049fb9603be3" providerId="ADAL" clId="{EB2F82D6-AF5A-43B0-AC59-FC899333BA13}" dt="2021-08-18T08:06:55.437" v="789" actId="1035"/>
          <ac:spMkLst>
            <pc:docMk/>
            <pc:sldMk cId="119425620" sldId="834"/>
            <ac:spMk id="13" creationId="{FD94861B-72C0-417F-BAE5-B2AEE34129E9}"/>
          </ac:spMkLst>
        </pc:spChg>
        <pc:spChg chg="add mod">
          <ac:chgData name="Dr. Peeta Basa Pati" userId="d5d7df4c-1c7c-46ba-b2e6-049fb9603be3" providerId="ADAL" clId="{EB2F82D6-AF5A-43B0-AC59-FC899333BA13}" dt="2021-08-18T08:08:01.938" v="798" actId="1076"/>
          <ac:spMkLst>
            <pc:docMk/>
            <pc:sldMk cId="119425620" sldId="834"/>
            <ac:spMk id="14" creationId="{D1C084C2-4B7B-410E-93E4-D2751338316D}"/>
          </ac:spMkLst>
        </pc:spChg>
        <pc:spChg chg="add mod">
          <ac:chgData name="Dr. Peeta Basa Pati" userId="d5d7df4c-1c7c-46ba-b2e6-049fb9603be3" providerId="ADAL" clId="{EB2F82D6-AF5A-43B0-AC59-FC899333BA13}" dt="2021-08-18T08:10:05.617" v="842" actId="1037"/>
          <ac:spMkLst>
            <pc:docMk/>
            <pc:sldMk cId="119425620" sldId="834"/>
            <ac:spMk id="17" creationId="{AE0FE0E6-AAAA-44C1-9A3C-F95702A4A0A6}"/>
          </ac:spMkLst>
        </pc:spChg>
        <pc:spChg chg="add mod">
          <ac:chgData name="Dr. Peeta Basa Pati" userId="d5d7df4c-1c7c-46ba-b2e6-049fb9603be3" providerId="ADAL" clId="{EB2F82D6-AF5A-43B0-AC59-FC899333BA13}" dt="2021-08-18T08:08:05.595" v="799" actId="1076"/>
          <ac:spMkLst>
            <pc:docMk/>
            <pc:sldMk cId="119425620" sldId="834"/>
            <ac:spMk id="18" creationId="{49887994-AA93-45F2-A88A-D330091B2C31}"/>
          </ac:spMkLst>
        </pc:spChg>
        <pc:spChg chg="add mod">
          <ac:chgData name="Dr. Peeta Basa Pati" userId="d5d7df4c-1c7c-46ba-b2e6-049fb9603be3" providerId="ADAL" clId="{EB2F82D6-AF5A-43B0-AC59-FC899333BA13}" dt="2021-08-18T08:08:09.327" v="800" actId="1076"/>
          <ac:spMkLst>
            <pc:docMk/>
            <pc:sldMk cId="119425620" sldId="834"/>
            <ac:spMk id="19" creationId="{AAE4DF92-628E-45DB-8D33-78537EB5FAE1}"/>
          </ac:spMkLst>
        </pc:spChg>
        <pc:spChg chg="add mod">
          <ac:chgData name="Dr. Peeta Basa Pati" userId="d5d7df4c-1c7c-46ba-b2e6-049fb9603be3" providerId="ADAL" clId="{EB2F82D6-AF5A-43B0-AC59-FC899333BA13}" dt="2021-08-18T08:08:13.744" v="801" actId="1076"/>
          <ac:spMkLst>
            <pc:docMk/>
            <pc:sldMk cId="119425620" sldId="834"/>
            <ac:spMk id="20" creationId="{84B0A3C7-7F45-46B3-8180-19C0163555F0}"/>
          </ac:spMkLst>
        </pc:spChg>
        <pc:spChg chg="add mod">
          <ac:chgData name="Dr. Peeta Basa Pati" userId="d5d7df4c-1c7c-46ba-b2e6-049fb9603be3" providerId="ADAL" clId="{EB2F82D6-AF5A-43B0-AC59-FC899333BA13}" dt="2021-08-18T08:08:18.567" v="802" actId="1076"/>
          <ac:spMkLst>
            <pc:docMk/>
            <pc:sldMk cId="119425620" sldId="834"/>
            <ac:spMk id="21" creationId="{50D9E7A1-CB4B-44DA-BE58-49685DB10296}"/>
          </ac:spMkLst>
        </pc:spChg>
        <pc:spChg chg="add mod">
          <ac:chgData name="Dr. Peeta Basa Pati" userId="d5d7df4c-1c7c-46ba-b2e6-049fb9603be3" providerId="ADAL" clId="{EB2F82D6-AF5A-43B0-AC59-FC899333BA13}" dt="2021-08-18T08:08:34.024" v="809" actId="1076"/>
          <ac:spMkLst>
            <pc:docMk/>
            <pc:sldMk cId="119425620" sldId="834"/>
            <ac:spMk id="22" creationId="{F2C8EF59-C433-427B-A0D2-1DE6C063B637}"/>
          </ac:spMkLst>
        </pc:spChg>
        <pc:spChg chg="add mod">
          <ac:chgData name="Dr. Peeta Basa Pati" userId="d5d7df4c-1c7c-46ba-b2e6-049fb9603be3" providerId="ADAL" clId="{EB2F82D6-AF5A-43B0-AC59-FC899333BA13}" dt="2021-08-18T08:08:27.931" v="804"/>
          <ac:spMkLst>
            <pc:docMk/>
            <pc:sldMk cId="119425620" sldId="834"/>
            <ac:spMk id="23" creationId="{87F96E33-4C72-4FBB-8F2C-0F195A289910}"/>
          </ac:spMkLst>
        </pc:spChg>
        <pc:spChg chg="add mod">
          <ac:chgData name="Dr. Peeta Basa Pati" userId="d5d7df4c-1c7c-46ba-b2e6-049fb9603be3" providerId="ADAL" clId="{EB2F82D6-AF5A-43B0-AC59-FC899333BA13}" dt="2021-08-18T08:08:43.083" v="812" actId="1076"/>
          <ac:spMkLst>
            <pc:docMk/>
            <pc:sldMk cId="119425620" sldId="834"/>
            <ac:spMk id="24" creationId="{E0339C78-A06D-4B94-B9DC-12C69EBCCDB3}"/>
          </ac:spMkLst>
        </pc:spChg>
        <pc:spChg chg="add mod">
          <ac:chgData name="Dr. Peeta Basa Pati" userId="d5d7df4c-1c7c-46ba-b2e6-049fb9603be3" providerId="ADAL" clId="{EB2F82D6-AF5A-43B0-AC59-FC899333BA13}" dt="2021-08-18T08:08:40.146" v="811" actId="1076"/>
          <ac:spMkLst>
            <pc:docMk/>
            <pc:sldMk cId="119425620" sldId="834"/>
            <ac:spMk id="25" creationId="{715163AC-C632-494A-A03E-5632FB1F4547}"/>
          </ac:spMkLst>
        </pc:spChg>
        <pc:spChg chg="add mod">
          <ac:chgData name="Dr. Peeta Basa Pati" userId="d5d7df4c-1c7c-46ba-b2e6-049fb9603be3" providerId="ADAL" clId="{EB2F82D6-AF5A-43B0-AC59-FC899333BA13}" dt="2021-08-18T08:08:52.109" v="813" actId="1076"/>
          <ac:spMkLst>
            <pc:docMk/>
            <pc:sldMk cId="119425620" sldId="834"/>
            <ac:spMk id="26" creationId="{52F4A79F-ECB3-4EF7-8AAC-584044CA1D16}"/>
          </ac:spMkLst>
        </pc:spChg>
        <pc:spChg chg="add mod">
          <ac:chgData name="Dr. Peeta Basa Pati" userId="d5d7df4c-1c7c-46ba-b2e6-049fb9603be3" providerId="ADAL" clId="{EB2F82D6-AF5A-43B0-AC59-FC899333BA13}" dt="2021-08-18T08:08:37.237" v="810" actId="1076"/>
          <ac:spMkLst>
            <pc:docMk/>
            <pc:sldMk cId="119425620" sldId="834"/>
            <ac:spMk id="27" creationId="{3469287D-D545-4866-8343-CB50A6F4C9EA}"/>
          </ac:spMkLst>
        </pc:spChg>
        <pc:spChg chg="add mod">
          <ac:chgData name="Dr. Peeta Basa Pati" userId="d5d7df4c-1c7c-46ba-b2e6-049fb9603be3" providerId="ADAL" clId="{EB2F82D6-AF5A-43B0-AC59-FC899333BA13}" dt="2021-08-18T08:43:06.709" v="994" actId="20577"/>
          <ac:spMkLst>
            <pc:docMk/>
            <pc:sldMk cId="119425620" sldId="834"/>
            <ac:spMk id="31" creationId="{437CAC0F-E72E-48AE-BB43-9068756F5A14}"/>
          </ac:spMkLst>
        </pc:spChg>
        <pc:picChg chg="del">
          <ac:chgData name="Dr. Peeta Basa Pati" userId="d5d7df4c-1c7c-46ba-b2e6-049fb9603be3" providerId="ADAL" clId="{EB2F82D6-AF5A-43B0-AC59-FC899333BA13}" dt="2021-08-18T08:04:09.452" v="683" actId="478"/>
          <ac:picMkLst>
            <pc:docMk/>
            <pc:sldMk cId="119425620" sldId="834"/>
            <ac:picMk id="5" creationId="{E796239F-DCFB-4D90-870B-71C709B4F2DA}"/>
          </ac:picMkLst>
        </pc:picChg>
        <pc:picChg chg="del">
          <ac:chgData name="Dr. Peeta Basa Pati" userId="d5d7df4c-1c7c-46ba-b2e6-049fb9603be3" providerId="ADAL" clId="{EB2F82D6-AF5A-43B0-AC59-FC899333BA13}" dt="2021-08-18T08:04:09.452" v="683" actId="478"/>
          <ac:picMkLst>
            <pc:docMk/>
            <pc:sldMk cId="119425620" sldId="834"/>
            <ac:picMk id="2050" creationId="{AE2CCBF9-20D6-4C33-A72A-B5344E2C7F1C}"/>
          </ac:picMkLst>
        </pc:picChg>
        <pc:picChg chg="del">
          <ac:chgData name="Dr. Peeta Basa Pati" userId="d5d7df4c-1c7c-46ba-b2e6-049fb9603be3" providerId="ADAL" clId="{EB2F82D6-AF5A-43B0-AC59-FC899333BA13}" dt="2021-08-18T08:04:09.452" v="683" actId="478"/>
          <ac:picMkLst>
            <pc:docMk/>
            <pc:sldMk cId="119425620" sldId="834"/>
            <ac:picMk id="2052" creationId="{EC6665AE-A126-490A-9345-81EE1EF8DD13}"/>
          </ac:picMkLst>
        </pc:picChg>
        <pc:picChg chg="del">
          <ac:chgData name="Dr. Peeta Basa Pati" userId="d5d7df4c-1c7c-46ba-b2e6-049fb9603be3" providerId="ADAL" clId="{EB2F82D6-AF5A-43B0-AC59-FC899333BA13}" dt="2021-08-18T08:04:09.452" v="683" actId="478"/>
          <ac:picMkLst>
            <pc:docMk/>
            <pc:sldMk cId="119425620" sldId="834"/>
            <ac:picMk id="2054" creationId="{320B5666-BAC5-4018-9A8F-6976ABB8F324}"/>
          </ac:picMkLst>
        </pc:picChg>
        <pc:cxnChg chg="add del">
          <ac:chgData name="Dr. Peeta Basa Pati" userId="d5d7df4c-1c7c-46ba-b2e6-049fb9603be3" providerId="ADAL" clId="{EB2F82D6-AF5A-43B0-AC59-FC899333BA13}" dt="2021-08-18T08:05:49.680" v="741" actId="11529"/>
          <ac:cxnSpMkLst>
            <pc:docMk/>
            <pc:sldMk cId="119425620" sldId="834"/>
            <ac:cxnSpMk id="6" creationId="{9D2C7BBE-35A0-47EB-B01D-F85BD2F4A4C5}"/>
          </ac:cxnSpMkLst>
        </pc:cxnChg>
        <pc:cxnChg chg="add mod">
          <ac:chgData name="Dr. Peeta Basa Pati" userId="d5d7df4c-1c7c-46ba-b2e6-049fb9603be3" providerId="ADAL" clId="{EB2F82D6-AF5A-43B0-AC59-FC899333BA13}" dt="2021-08-18T08:06:19.852" v="744" actId="1582"/>
          <ac:cxnSpMkLst>
            <pc:docMk/>
            <pc:sldMk cId="119425620" sldId="834"/>
            <ac:cxnSpMk id="9" creationId="{7C380A37-A2C5-43F9-AF04-DA8AD8F0B605}"/>
          </ac:cxnSpMkLst>
        </pc:cxnChg>
        <pc:cxnChg chg="add mod">
          <ac:chgData name="Dr. Peeta Basa Pati" userId="d5d7df4c-1c7c-46ba-b2e6-049fb9603be3" providerId="ADAL" clId="{EB2F82D6-AF5A-43B0-AC59-FC899333BA13}" dt="2021-08-18T08:06:24.279" v="745" actId="108"/>
          <ac:cxnSpMkLst>
            <pc:docMk/>
            <pc:sldMk cId="119425620" sldId="834"/>
            <ac:cxnSpMk id="11" creationId="{1D4BFB32-0F75-45F7-A9B2-AE0CF019F006}"/>
          </ac:cxnSpMkLst>
        </pc:cxnChg>
        <pc:cxnChg chg="add mod">
          <ac:chgData name="Dr. Peeta Basa Pati" userId="d5d7df4c-1c7c-46ba-b2e6-049fb9603be3" providerId="ADAL" clId="{EB2F82D6-AF5A-43B0-AC59-FC899333BA13}" dt="2021-08-18T08:09:30.707" v="817" actId="693"/>
          <ac:cxnSpMkLst>
            <pc:docMk/>
            <pc:sldMk cId="119425620" sldId="834"/>
            <ac:cxnSpMk id="16" creationId="{180C9DEA-B748-4980-AC6D-8AC5D9C63027}"/>
          </ac:cxnSpMkLst>
        </pc:cxnChg>
      </pc:sldChg>
      <pc:sldChg chg="del">
        <pc:chgData name="Dr. Peeta Basa Pati" userId="d5d7df4c-1c7c-46ba-b2e6-049fb9603be3" providerId="ADAL" clId="{EB2F82D6-AF5A-43B0-AC59-FC899333BA13}" dt="2021-08-18T08:04:15.944" v="684" actId="47"/>
        <pc:sldMkLst>
          <pc:docMk/>
          <pc:sldMk cId="159742788" sldId="835"/>
        </pc:sldMkLst>
      </pc:sldChg>
      <pc:sldChg chg="del">
        <pc:chgData name="Dr. Peeta Basa Pati" userId="d5d7df4c-1c7c-46ba-b2e6-049fb9603be3" providerId="ADAL" clId="{EB2F82D6-AF5A-43B0-AC59-FC899333BA13}" dt="2021-08-18T08:04:15.944" v="684" actId="47"/>
        <pc:sldMkLst>
          <pc:docMk/>
          <pc:sldMk cId="1662828618" sldId="836"/>
        </pc:sldMkLst>
      </pc:sldChg>
      <pc:sldChg chg="del">
        <pc:chgData name="Dr. Peeta Basa Pati" userId="d5d7df4c-1c7c-46ba-b2e6-049fb9603be3" providerId="ADAL" clId="{EB2F82D6-AF5A-43B0-AC59-FC899333BA13}" dt="2021-08-18T08:04:15.944" v="684" actId="47"/>
        <pc:sldMkLst>
          <pc:docMk/>
          <pc:sldMk cId="3591341694" sldId="837"/>
        </pc:sldMkLst>
      </pc:sldChg>
      <pc:sldChg chg="del">
        <pc:chgData name="Dr. Peeta Basa Pati" userId="d5d7df4c-1c7c-46ba-b2e6-049fb9603be3" providerId="ADAL" clId="{EB2F82D6-AF5A-43B0-AC59-FC899333BA13}" dt="2021-08-18T08:04:15.944" v="684" actId="47"/>
        <pc:sldMkLst>
          <pc:docMk/>
          <pc:sldMk cId="1186574471" sldId="838"/>
        </pc:sldMkLst>
      </pc:sldChg>
      <pc:sldChg chg="del">
        <pc:chgData name="Dr. Peeta Basa Pati" userId="d5d7df4c-1c7c-46ba-b2e6-049fb9603be3" providerId="ADAL" clId="{EB2F82D6-AF5A-43B0-AC59-FC899333BA13}" dt="2021-08-18T08:04:25.637" v="688" actId="47"/>
        <pc:sldMkLst>
          <pc:docMk/>
          <pc:sldMk cId="1754288544" sldId="839"/>
        </pc:sldMkLst>
      </pc:sldChg>
      <pc:sldChg chg="del">
        <pc:chgData name="Dr. Peeta Basa Pati" userId="d5d7df4c-1c7c-46ba-b2e6-049fb9603be3" providerId="ADAL" clId="{EB2F82D6-AF5A-43B0-AC59-FC899333BA13}" dt="2021-08-18T08:04:01.879" v="682" actId="47"/>
        <pc:sldMkLst>
          <pc:docMk/>
          <pc:sldMk cId="294104183" sldId="840"/>
        </pc:sldMkLst>
      </pc:sldChg>
      <pc:sldChg chg="addSp modSp add mod">
        <pc:chgData name="Dr. Peeta Basa Pati" userId="d5d7df4c-1c7c-46ba-b2e6-049fb9603be3" providerId="ADAL" clId="{EB2F82D6-AF5A-43B0-AC59-FC899333BA13}" dt="2021-08-18T08:53:11.027" v="1100" actId="20577"/>
        <pc:sldMkLst>
          <pc:docMk/>
          <pc:sldMk cId="1604180413" sldId="840"/>
        </pc:sldMkLst>
        <pc:spChg chg="mod">
          <ac:chgData name="Dr. Peeta Basa Pati" userId="d5d7df4c-1c7c-46ba-b2e6-049fb9603be3" providerId="ADAL" clId="{EB2F82D6-AF5A-43B0-AC59-FC899333BA13}" dt="2021-08-18T08:43:42.835" v="1016" actId="20577"/>
          <ac:spMkLst>
            <pc:docMk/>
            <pc:sldMk cId="1604180413" sldId="840"/>
            <ac:spMk id="3" creationId="{84BE2117-3F97-441C-A560-41B176D335D2}"/>
          </ac:spMkLst>
        </pc:spChg>
        <pc:spChg chg="add mod">
          <ac:chgData name="Dr. Peeta Basa Pati" userId="d5d7df4c-1c7c-46ba-b2e6-049fb9603be3" providerId="ADAL" clId="{EB2F82D6-AF5A-43B0-AC59-FC899333BA13}" dt="2021-08-18T08:53:11.027" v="1100" actId="20577"/>
          <ac:spMkLst>
            <pc:docMk/>
            <pc:sldMk cId="1604180413" sldId="840"/>
            <ac:spMk id="8" creationId="{A18715C8-31CB-4A85-8B56-5EE0D02DDB76}"/>
          </ac:spMkLst>
        </pc:spChg>
        <pc:picChg chg="add mod">
          <ac:chgData name="Dr. Peeta Basa Pati" userId="d5d7df4c-1c7c-46ba-b2e6-049fb9603be3" providerId="ADAL" clId="{EB2F82D6-AF5A-43B0-AC59-FC899333BA13}" dt="2021-08-18T08:49:32.056" v="1019" actId="14100"/>
          <ac:picMkLst>
            <pc:docMk/>
            <pc:sldMk cId="1604180413" sldId="840"/>
            <ac:picMk id="5" creationId="{7942A1A6-22AC-4DA5-A404-6758B85BE8F5}"/>
          </ac:picMkLst>
        </pc:picChg>
        <pc:picChg chg="add mod">
          <ac:chgData name="Dr. Peeta Basa Pati" userId="d5d7df4c-1c7c-46ba-b2e6-049fb9603be3" providerId="ADAL" clId="{EB2F82D6-AF5A-43B0-AC59-FC899333BA13}" dt="2021-08-18T08:51:03.031" v="1023" actId="1076"/>
          <ac:picMkLst>
            <pc:docMk/>
            <pc:sldMk cId="1604180413" sldId="840"/>
            <ac:picMk id="7" creationId="{C1FB5E12-BD6E-41AB-9ADC-B864271CD6AE}"/>
          </ac:picMkLst>
        </pc:picChg>
      </pc:sldChg>
      <pc:sldChg chg="addSp modSp add mod">
        <pc:chgData name="Dr. Peeta Basa Pati" userId="d5d7df4c-1c7c-46ba-b2e6-049fb9603be3" providerId="ADAL" clId="{EB2F82D6-AF5A-43B0-AC59-FC899333BA13}" dt="2021-08-18T08:58:47.052" v="1104" actId="1076"/>
        <pc:sldMkLst>
          <pc:docMk/>
          <pc:sldMk cId="1073220611" sldId="841"/>
        </pc:sldMkLst>
        <pc:picChg chg="add mod">
          <ac:chgData name="Dr. Peeta Basa Pati" userId="d5d7df4c-1c7c-46ba-b2e6-049fb9603be3" providerId="ADAL" clId="{EB2F82D6-AF5A-43B0-AC59-FC899333BA13}" dt="2021-08-18T08:58:47.052" v="1104" actId="1076"/>
          <ac:picMkLst>
            <pc:docMk/>
            <pc:sldMk cId="1073220611" sldId="841"/>
            <ac:picMk id="5" creationId="{A595AAFA-4809-47D6-9436-6807639FA8E9}"/>
          </ac:picMkLst>
        </pc:picChg>
      </pc:sldChg>
      <pc:sldChg chg="del">
        <pc:chgData name="Dr. Peeta Basa Pati" userId="d5d7df4c-1c7c-46ba-b2e6-049fb9603be3" providerId="ADAL" clId="{EB2F82D6-AF5A-43B0-AC59-FC899333BA13}" dt="2021-08-18T08:04:15.944" v="684" actId="47"/>
        <pc:sldMkLst>
          <pc:docMk/>
          <pc:sldMk cId="3811395985" sldId="841"/>
        </pc:sldMkLst>
      </pc:sldChg>
      <pc:sldChg chg="modSp add mod">
        <pc:chgData name="Dr. Peeta Basa Pati" userId="d5d7df4c-1c7c-46ba-b2e6-049fb9603be3" providerId="ADAL" clId="{EB2F82D6-AF5A-43B0-AC59-FC899333BA13}" dt="2021-08-18T09:00:20.931" v="1169" actId="20577"/>
        <pc:sldMkLst>
          <pc:docMk/>
          <pc:sldMk cId="176718690" sldId="842"/>
        </pc:sldMkLst>
        <pc:spChg chg="mod">
          <ac:chgData name="Dr. Peeta Basa Pati" userId="d5d7df4c-1c7c-46ba-b2e6-049fb9603be3" providerId="ADAL" clId="{EB2F82D6-AF5A-43B0-AC59-FC899333BA13}" dt="2021-08-18T09:00:20.931" v="1169" actId="20577"/>
          <ac:spMkLst>
            <pc:docMk/>
            <pc:sldMk cId="176718690" sldId="842"/>
            <ac:spMk id="3" creationId="{84BE2117-3F97-441C-A560-41B176D335D2}"/>
          </ac:spMkLst>
        </pc:spChg>
      </pc:sldChg>
      <pc:sldChg chg="add">
        <pc:chgData name="Dr. Peeta Basa Pati" userId="d5d7df4c-1c7c-46ba-b2e6-049fb9603be3" providerId="ADAL" clId="{EB2F82D6-AF5A-43B0-AC59-FC899333BA13}" dt="2021-08-18T08:54:31.575" v="1101"/>
        <pc:sldMkLst>
          <pc:docMk/>
          <pc:sldMk cId="4065181066" sldId="843"/>
        </pc:sldMkLst>
      </pc:sldChg>
      <pc:sldChg chg="modSp add mod">
        <pc:chgData name="Dr. Peeta Basa Pati" userId="d5d7df4c-1c7c-46ba-b2e6-049fb9603be3" providerId="ADAL" clId="{EB2F82D6-AF5A-43B0-AC59-FC899333BA13}" dt="2021-08-18T09:16:41.911" v="1207" actId="20577"/>
        <pc:sldMkLst>
          <pc:docMk/>
          <pc:sldMk cId="1112197597" sldId="844"/>
        </pc:sldMkLst>
        <pc:spChg chg="mod">
          <ac:chgData name="Dr. Peeta Basa Pati" userId="d5d7df4c-1c7c-46ba-b2e6-049fb9603be3" providerId="ADAL" clId="{EB2F82D6-AF5A-43B0-AC59-FC899333BA13}" dt="2021-08-18T09:16:41.911" v="1207" actId="20577"/>
          <ac:spMkLst>
            <pc:docMk/>
            <pc:sldMk cId="1112197597" sldId="844"/>
            <ac:spMk id="3" creationId="{84BE2117-3F97-441C-A560-41B176D335D2}"/>
          </ac:spMkLst>
        </pc:spChg>
      </pc:sldChg>
      <pc:sldChg chg="add">
        <pc:chgData name="Dr. Peeta Basa Pati" userId="d5d7df4c-1c7c-46ba-b2e6-049fb9603be3" providerId="ADAL" clId="{EB2F82D6-AF5A-43B0-AC59-FC899333BA13}" dt="2021-08-18T08:59:53.559" v="1106"/>
        <pc:sldMkLst>
          <pc:docMk/>
          <pc:sldMk cId="1315763331" sldId="845"/>
        </pc:sldMkLst>
      </pc:sldChg>
      <pc:sldChg chg="modSp add mod">
        <pc:chgData name="Dr. Peeta Basa Pati" userId="d5d7df4c-1c7c-46ba-b2e6-049fb9603be3" providerId="ADAL" clId="{EB2F82D6-AF5A-43B0-AC59-FC899333BA13}" dt="2021-08-18T09:22:17.150" v="1403" actId="20577"/>
        <pc:sldMkLst>
          <pc:docMk/>
          <pc:sldMk cId="1287293502" sldId="846"/>
        </pc:sldMkLst>
        <pc:spChg chg="mod">
          <ac:chgData name="Dr. Peeta Basa Pati" userId="d5d7df4c-1c7c-46ba-b2e6-049fb9603be3" providerId="ADAL" clId="{EB2F82D6-AF5A-43B0-AC59-FC899333BA13}" dt="2021-08-18T09:22:17.150" v="1403" actId="20577"/>
          <ac:spMkLst>
            <pc:docMk/>
            <pc:sldMk cId="1287293502" sldId="846"/>
            <ac:spMk id="3" creationId="{84BE2117-3F97-441C-A560-41B176D335D2}"/>
          </ac:spMkLst>
        </pc:spChg>
      </pc:sldChg>
      <pc:sldChg chg="addSp modSp add mod">
        <pc:chgData name="Dr. Peeta Basa Pati" userId="d5d7df4c-1c7c-46ba-b2e6-049fb9603be3" providerId="ADAL" clId="{EB2F82D6-AF5A-43B0-AC59-FC899333BA13}" dt="2021-08-18T09:21:38.821" v="1374" actId="20577"/>
        <pc:sldMkLst>
          <pc:docMk/>
          <pc:sldMk cId="1650389509" sldId="847"/>
        </pc:sldMkLst>
        <pc:spChg chg="add mod">
          <ac:chgData name="Dr. Peeta Basa Pati" userId="d5d7df4c-1c7c-46ba-b2e6-049fb9603be3" providerId="ADAL" clId="{EB2F82D6-AF5A-43B0-AC59-FC899333BA13}" dt="2021-08-18T09:21:38.821" v="1374" actId="20577"/>
          <ac:spMkLst>
            <pc:docMk/>
            <pc:sldMk cId="1650389509" sldId="847"/>
            <ac:spMk id="2" creationId="{E98D2269-5F2F-4C32-AFA4-81900658789E}"/>
          </ac:spMkLst>
        </pc:spChg>
        <pc:spChg chg="mod">
          <ac:chgData name="Dr. Peeta Basa Pati" userId="d5d7df4c-1c7c-46ba-b2e6-049fb9603be3" providerId="ADAL" clId="{EB2F82D6-AF5A-43B0-AC59-FC899333BA13}" dt="2021-08-18T09:18:18.767" v="1231" actId="20577"/>
          <ac:spMkLst>
            <pc:docMk/>
            <pc:sldMk cId="1650389509" sldId="847"/>
            <ac:spMk id="3" creationId="{84BE2117-3F97-441C-A560-41B176D335D2}"/>
          </ac:spMkLst>
        </pc:spChg>
      </pc:sldChg>
    </pc:docChg>
  </pc:docChgLst>
  <pc:docChgLst>
    <pc:chgData name="Dr. Peeta Basa Pati" userId="d5d7df4c-1c7c-46ba-b2e6-049fb9603be3" providerId="ADAL" clId="{C9B0B1AD-6AF0-483F-B9F2-FE3D435B3105}"/>
    <pc:docChg chg="undo custSel addSld delSld modSld sldOrd">
      <pc:chgData name="Dr. Peeta Basa Pati" userId="d5d7df4c-1c7c-46ba-b2e6-049fb9603be3" providerId="ADAL" clId="{C9B0B1AD-6AF0-483F-B9F2-FE3D435B3105}" dt="2021-07-26T05:11:10.061" v="3525" actId="20577"/>
      <pc:docMkLst>
        <pc:docMk/>
      </pc:docMkLst>
      <pc:sldChg chg="del">
        <pc:chgData name="Dr. Peeta Basa Pati" userId="d5d7df4c-1c7c-46ba-b2e6-049fb9603be3" providerId="ADAL" clId="{C9B0B1AD-6AF0-483F-B9F2-FE3D435B3105}" dt="2021-07-22T10:05:18.791" v="2452" actId="47"/>
        <pc:sldMkLst>
          <pc:docMk/>
          <pc:sldMk cId="0" sldId="260"/>
        </pc:sldMkLst>
      </pc:sldChg>
      <pc:sldChg chg="del">
        <pc:chgData name="Dr. Peeta Basa Pati" userId="d5d7df4c-1c7c-46ba-b2e6-049fb9603be3" providerId="ADAL" clId="{C9B0B1AD-6AF0-483F-B9F2-FE3D435B3105}" dt="2021-07-22T10:05:20.508" v="2453" actId="47"/>
        <pc:sldMkLst>
          <pc:docMk/>
          <pc:sldMk cId="0" sldId="261"/>
        </pc:sldMkLst>
      </pc:sldChg>
      <pc:sldChg chg="del">
        <pc:chgData name="Dr. Peeta Basa Pati" userId="d5d7df4c-1c7c-46ba-b2e6-049fb9603be3" providerId="ADAL" clId="{C9B0B1AD-6AF0-483F-B9F2-FE3D435B3105}" dt="2021-07-22T10:05:21.314" v="2454" actId="47"/>
        <pc:sldMkLst>
          <pc:docMk/>
          <pc:sldMk cId="0" sldId="262"/>
        </pc:sldMkLst>
      </pc:sldChg>
      <pc:sldChg chg="del">
        <pc:chgData name="Dr. Peeta Basa Pati" userId="d5d7df4c-1c7c-46ba-b2e6-049fb9603be3" providerId="ADAL" clId="{C9B0B1AD-6AF0-483F-B9F2-FE3D435B3105}" dt="2021-07-22T10:05:22.029" v="2455" actId="47"/>
        <pc:sldMkLst>
          <pc:docMk/>
          <pc:sldMk cId="0" sldId="263"/>
        </pc:sldMkLst>
      </pc:sldChg>
      <pc:sldChg chg="del">
        <pc:chgData name="Dr. Peeta Basa Pati" userId="d5d7df4c-1c7c-46ba-b2e6-049fb9603be3" providerId="ADAL" clId="{C9B0B1AD-6AF0-483F-B9F2-FE3D435B3105}" dt="2021-07-22T10:05:22.683" v="2456" actId="47"/>
        <pc:sldMkLst>
          <pc:docMk/>
          <pc:sldMk cId="0" sldId="264"/>
        </pc:sldMkLst>
      </pc:sldChg>
      <pc:sldChg chg="del">
        <pc:chgData name="Dr. Peeta Basa Pati" userId="d5d7df4c-1c7c-46ba-b2e6-049fb9603be3" providerId="ADAL" clId="{C9B0B1AD-6AF0-483F-B9F2-FE3D435B3105}" dt="2021-07-22T10:05:28.011" v="2459" actId="47"/>
        <pc:sldMkLst>
          <pc:docMk/>
          <pc:sldMk cId="0" sldId="277"/>
        </pc:sldMkLst>
      </pc:sldChg>
      <pc:sldChg chg="modSp mod">
        <pc:chgData name="Dr. Peeta Basa Pati" userId="d5d7df4c-1c7c-46ba-b2e6-049fb9603be3" providerId="ADAL" clId="{C9B0B1AD-6AF0-483F-B9F2-FE3D435B3105}" dt="2021-07-26T05:11:10.061" v="3525" actId="20577"/>
        <pc:sldMkLst>
          <pc:docMk/>
          <pc:sldMk cId="1398279195" sldId="774"/>
        </pc:sldMkLst>
        <pc:spChg chg="mod">
          <ac:chgData name="Dr. Peeta Basa Pati" userId="d5d7df4c-1c7c-46ba-b2e6-049fb9603be3" providerId="ADAL" clId="{C9B0B1AD-6AF0-483F-B9F2-FE3D435B3105}" dt="2021-07-26T05:11:10.061" v="3525" actId="20577"/>
          <ac:spMkLst>
            <pc:docMk/>
            <pc:sldMk cId="1398279195" sldId="774"/>
            <ac:spMk id="10" creationId="{06A3B953-744B-3D4F-8898-C0158B157C87}"/>
          </ac:spMkLst>
        </pc:spChg>
      </pc:sldChg>
      <pc:sldChg chg="delSp modSp mod ord">
        <pc:chgData name="Dr. Peeta Basa Pati" userId="d5d7df4c-1c7c-46ba-b2e6-049fb9603be3" providerId="ADAL" clId="{C9B0B1AD-6AF0-483F-B9F2-FE3D435B3105}" dt="2021-07-22T10:03:50.712" v="2437" actId="1037"/>
        <pc:sldMkLst>
          <pc:docMk/>
          <pc:sldMk cId="4230959271" sldId="794"/>
        </pc:sldMkLst>
        <pc:spChg chg="del">
          <ac:chgData name="Dr. Peeta Basa Pati" userId="d5d7df4c-1c7c-46ba-b2e6-049fb9603be3" providerId="ADAL" clId="{C9B0B1AD-6AF0-483F-B9F2-FE3D435B3105}" dt="2021-07-22T10:03:44.716" v="2421" actId="478"/>
          <ac:spMkLst>
            <pc:docMk/>
            <pc:sldMk cId="4230959271" sldId="794"/>
            <ac:spMk id="6" creationId="{72B7AF75-5019-C643-A204-219ECAFB3615}"/>
          </ac:spMkLst>
        </pc:spChg>
        <pc:spChg chg="del">
          <ac:chgData name="Dr. Peeta Basa Pati" userId="d5d7df4c-1c7c-46ba-b2e6-049fb9603be3" providerId="ADAL" clId="{C9B0B1AD-6AF0-483F-B9F2-FE3D435B3105}" dt="2021-07-22T10:03:44.716" v="2421" actId="478"/>
          <ac:spMkLst>
            <pc:docMk/>
            <pc:sldMk cId="4230959271" sldId="794"/>
            <ac:spMk id="7" creationId="{0A11C930-6C7E-114B-A66E-AE224B69D43E}"/>
          </ac:spMkLst>
        </pc:spChg>
        <pc:picChg chg="mod">
          <ac:chgData name="Dr. Peeta Basa Pati" userId="d5d7df4c-1c7c-46ba-b2e6-049fb9603be3" providerId="ADAL" clId="{C9B0B1AD-6AF0-483F-B9F2-FE3D435B3105}" dt="2021-07-22T10:03:50.712" v="2437" actId="1037"/>
          <ac:picMkLst>
            <pc:docMk/>
            <pc:sldMk cId="4230959271" sldId="794"/>
            <ac:picMk id="9" creationId="{615E8BC6-9217-0A40-9898-432D8A1FFF91}"/>
          </ac:picMkLst>
        </pc:picChg>
      </pc:sldChg>
      <pc:sldChg chg="del">
        <pc:chgData name="Dr. Peeta Basa Pati" userId="d5d7df4c-1c7c-46ba-b2e6-049fb9603be3" providerId="ADAL" clId="{C9B0B1AD-6AF0-483F-B9F2-FE3D435B3105}" dt="2021-07-19T08:07:30.921" v="1" actId="47"/>
        <pc:sldMkLst>
          <pc:docMk/>
          <pc:sldMk cId="1976961647" sldId="799"/>
        </pc:sldMkLst>
      </pc:sldChg>
      <pc:sldChg chg="modSp mod">
        <pc:chgData name="Dr. Peeta Basa Pati" userId="d5d7df4c-1c7c-46ba-b2e6-049fb9603be3" providerId="ADAL" clId="{C9B0B1AD-6AF0-483F-B9F2-FE3D435B3105}" dt="2021-07-26T04:58:54.857" v="3389" actId="6549"/>
        <pc:sldMkLst>
          <pc:docMk/>
          <pc:sldMk cId="3432407034" sldId="802"/>
        </pc:sldMkLst>
        <pc:spChg chg="mod">
          <ac:chgData name="Dr. Peeta Basa Pati" userId="d5d7df4c-1c7c-46ba-b2e6-049fb9603be3" providerId="ADAL" clId="{C9B0B1AD-6AF0-483F-B9F2-FE3D435B3105}" dt="2021-07-26T04:58:54.857" v="3389" actId="6549"/>
          <ac:spMkLst>
            <pc:docMk/>
            <pc:sldMk cId="3432407034" sldId="802"/>
            <ac:spMk id="2" creationId="{C055A77D-7B36-3147-818D-85AAFF957124}"/>
          </ac:spMkLst>
        </pc:spChg>
      </pc:sldChg>
      <pc:sldChg chg="add">
        <pc:chgData name="Dr. Peeta Basa Pati" userId="d5d7df4c-1c7c-46ba-b2e6-049fb9603be3" providerId="ADAL" clId="{C9B0B1AD-6AF0-483F-B9F2-FE3D435B3105}" dt="2021-07-19T08:06:59.391" v="0"/>
        <pc:sldMkLst>
          <pc:docMk/>
          <pc:sldMk cId="1100685133" sldId="806"/>
        </pc:sldMkLst>
      </pc:sldChg>
      <pc:sldChg chg="add">
        <pc:chgData name="Dr. Peeta Basa Pati" userId="d5d7df4c-1c7c-46ba-b2e6-049fb9603be3" providerId="ADAL" clId="{C9B0B1AD-6AF0-483F-B9F2-FE3D435B3105}" dt="2021-07-19T08:06:59.391" v="0"/>
        <pc:sldMkLst>
          <pc:docMk/>
          <pc:sldMk cId="584939259" sldId="812"/>
        </pc:sldMkLst>
      </pc:sldChg>
      <pc:sldChg chg="del">
        <pc:chgData name="Dr. Peeta Basa Pati" userId="d5d7df4c-1c7c-46ba-b2e6-049fb9603be3" providerId="ADAL" clId="{C9B0B1AD-6AF0-483F-B9F2-FE3D435B3105}" dt="2021-07-22T10:04:21.799" v="2438" actId="47"/>
        <pc:sldMkLst>
          <pc:docMk/>
          <pc:sldMk cId="154106374" sldId="813"/>
        </pc:sldMkLst>
      </pc:sldChg>
      <pc:sldChg chg="del">
        <pc:chgData name="Dr. Peeta Basa Pati" userId="d5d7df4c-1c7c-46ba-b2e6-049fb9603be3" providerId="ADAL" clId="{C9B0B1AD-6AF0-483F-B9F2-FE3D435B3105}" dt="2021-07-19T08:07:32.378" v="2" actId="47"/>
        <pc:sldMkLst>
          <pc:docMk/>
          <pc:sldMk cId="1844036890" sldId="817"/>
        </pc:sldMkLst>
      </pc:sldChg>
      <pc:sldChg chg="del">
        <pc:chgData name="Dr. Peeta Basa Pati" userId="d5d7df4c-1c7c-46ba-b2e6-049fb9603be3" providerId="ADAL" clId="{C9B0B1AD-6AF0-483F-B9F2-FE3D435B3105}" dt="2021-07-22T10:05:29.652" v="2460" actId="47"/>
        <pc:sldMkLst>
          <pc:docMk/>
          <pc:sldMk cId="368212058" sldId="818"/>
        </pc:sldMkLst>
      </pc:sldChg>
      <pc:sldChg chg="del">
        <pc:chgData name="Dr. Peeta Basa Pati" userId="d5d7df4c-1c7c-46ba-b2e6-049fb9603be3" providerId="ADAL" clId="{C9B0B1AD-6AF0-483F-B9F2-FE3D435B3105}" dt="2021-07-22T10:04:23.054" v="2439" actId="47"/>
        <pc:sldMkLst>
          <pc:docMk/>
          <pc:sldMk cId="3431844220" sldId="819"/>
        </pc:sldMkLst>
      </pc:sldChg>
      <pc:sldChg chg="del">
        <pc:chgData name="Dr. Peeta Basa Pati" userId="d5d7df4c-1c7c-46ba-b2e6-049fb9603be3" providerId="ADAL" clId="{C9B0B1AD-6AF0-483F-B9F2-FE3D435B3105}" dt="2021-07-22T10:04:27.067" v="2441" actId="47"/>
        <pc:sldMkLst>
          <pc:docMk/>
          <pc:sldMk cId="4091253448" sldId="820"/>
        </pc:sldMkLst>
      </pc:sldChg>
      <pc:sldChg chg="del">
        <pc:chgData name="Dr. Peeta Basa Pati" userId="d5d7df4c-1c7c-46ba-b2e6-049fb9603be3" providerId="ADAL" clId="{C9B0B1AD-6AF0-483F-B9F2-FE3D435B3105}" dt="2021-07-22T10:04:34.907" v="2447" actId="47"/>
        <pc:sldMkLst>
          <pc:docMk/>
          <pc:sldMk cId="4218936699" sldId="821"/>
        </pc:sldMkLst>
      </pc:sldChg>
      <pc:sldChg chg="del">
        <pc:chgData name="Dr. Peeta Basa Pati" userId="d5d7df4c-1c7c-46ba-b2e6-049fb9603be3" providerId="ADAL" clId="{C9B0B1AD-6AF0-483F-B9F2-FE3D435B3105}" dt="2021-07-22T10:04:29.047" v="2442" actId="47"/>
        <pc:sldMkLst>
          <pc:docMk/>
          <pc:sldMk cId="3680631530" sldId="822"/>
        </pc:sldMkLst>
      </pc:sldChg>
      <pc:sldChg chg="del">
        <pc:chgData name="Dr. Peeta Basa Pati" userId="d5d7df4c-1c7c-46ba-b2e6-049fb9603be3" providerId="ADAL" clId="{C9B0B1AD-6AF0-483F-B9F2-FE3D435B3105}" dt="2021-07-22T10:05:24.267" v="2457" actId="47"/>
        <pc:sldMkLst>
          <pc:docMk/>
          <pc:sldMk cId="1538241942" sldId="823"/>
        </pc:sldMkLst>
      </pc:sldChg>
      <pc:sldChg chg="del">
        <pc:chgData name="Dr. Peeta Basa Pati" userId="d5d7df4c-1c7c-46ba-b2e6-049fb9603be3" providerId="ADAL" clId="{C9B0B1AD-6AF0-483F-B9F2-FE3D435B3105}" dt="2021-07-22T10:05:25.933" v="2458" actId="47"/>
        <pc:sldMkLst>
          <pc:docMk/>
          <pc:sldMk cId="3605239577" sldId="824"/>
        </pc:sldMkLst>
      </pc:sldChg>
      <pc:sldChg chg="del">
        <pc:chgData name="Dr. Peeta Basa Pati" userId="d5d7df4c-1c7c-46ba-b2e6-049fb9603be3" providerId="ADAL" clId="{C9B0B1AD-6AF0-483F-B9F2-FE3D435B3105}" dt="2021-07-22T10:04:24.497" v="2440" actId="47"/>
        <pc:sldMkLst>
          <pc:docMk/>
          <pc:sldMk cId="945556297" sldId="825"/>
        </pc:sldMkLst>
      </pc:sldChg>
      <pc:sldChg chg="addSp delSp modSp add del mod modAnim">
        <pc:chgData name="Dr. Peeta Basa Pati" userId="d5d7df4c-1c7c-46ba-b2e6-049fb9603be3" providerId="ADAL" clId="{C9B0B1AD-6AF0-483F-B9F2-FE3D435B3105}" dt="2021-07-22T06:56:24.448" v="660" actId="20577"/>
        <pc:sldMkLst>
          <pc:docMk/>
          <pc:sldMk cId="2480580721" sldId="826"/>
        </pc:sldMkLst>
        <pc:spChg chg="mod">
          <ac:chgData name="Dr. Peeta Basa Pati" userId="d5d7df4c-1c7c-46ba-b2e6-049fb9603be3" providerId="ADAL" clId="{C9B0B1AD-6AF0-483F-B9F2-FE3D435B3105}" dt="2021-07-22T06:56:24.448" v="660" actId="20577"/>
          <ac:spMkLst>
            <pc:docMk/>
            <pc:sldMk cId="2480580721" sldId="826"/>
            <ac:spMk id="3" creationId="{7789A6B5-C0F5-5944-9623-D5C1946E11C8}"/>
          </ac:spMkLst>
        </pc:spChg>
        <pc:spChg chg="add mod">
          <ac:chgData name="Dr. Peeta Basa Pati" userId="d5d7df4c-1c7c-46ba-b2e6-049fb9603be3" providerId="ADAL" clId="{C9B0B1AD-6AF0-483F-B9F2-FE3D435B3105}" dt="2021-07-22T06:48:26.412" v="325" actId="207"/>
          <ac:spMkLst>
            <pc:docMk/>
            <pc:sldMk cId="2480580721" sldId="826"/>
            <ac:spMk id="5" creationId="{EFEFD06B-87D6-434B-A248-0BF7DB3148B9}"/>
          </ac:spMkLst>
        </pc:spChg>
        <pc:spChg chg="add mod">
          <ac:chgData name="Dr. Peeta Basa Pati" userId="d5d7df4c-1c7c-46ba-b2e6-049fb9603be3" providerId="ADAL" clId="{C9B0B1AD-6AF0-483F-B9F2-FE3D435B3105}" dt="2021-07-22T06:55:31.966" v="605" actId="20577"/>
          <ac:spMkLst>
            <pc:docMk/>
            <pc:sldMk cId="2480580721" sldId="826"/>
            <ac:spMk id="6" creationId="{45B33104-F346-40BD-9EBF-9C8603F7EE4D}"/>
          </ac:spMkLst>
        </pc:spChg>
        <pc:spChg chg="mod">
          <ac:chgData name="Dr. Peeta Basa Pati" userId="d5d7df4c-1c7c-46ba-b2e6-049fb9603be3" providerId="ADAL" clId="{C9B0B1AD-6AF0-483F-B9F2-FE3D435B3105}" dt="2021-07-22T06:47:30.342" v="247" actId="255"/>
          <ac:spMkLst>
            <pc:docMk/>
            <pc:sldMk cId="2480580721" sldId="826"/>
            <ac:spMk id="8" creationId="{9D22EF97-620D-47C8-AEA6-90589E06FA34}"/>
          </ac:spMkLst>
        </pc:spChg>
        <pc:spChg chg="mod">
          <ac:chgData name="Dr. Peeta Basa Pati" userId="d5d7df4c-1c7c-46ba-b2e6-049fb9603be3" providerId="ADAL" clId="{C9B0B1AD-6AF0-483F-B9F2-FE3D435B3105}" dt="2021-07-22T06:46:35.963" v="239" actId="403"/>
          <ac:spMkLst>
            <pc:docMk/>
            <pc:sldMk cId="2480580721" sldId="826"/>
            <ac:spMk id="17" creationId="{89901487-6D6C-4958-BB3E-320ADD0C34CC}"/>
          </ac:spMkLst>
        </pc:spChg>
        <pc:spChg chg="mod">
          <ac:chgData name="Dr. Peeta Basa Pati" userId="d5d7df4c-1c7c-46ba-b2e6-049fb9603be3" providerId="ADAL" clId="{C9B0B1AD-6AF0-483F-B9F2-FE3D435B3105}" dt="2021-07-22T06:46:35.963" v="239" actId="403"/>
          <ac:spMkLst>
            <pc:docMk/>
            <pc:sldMk cId="2480580721" sldId="826"/>
            <ac:spMk id="20" creationId="{E85AEE59-2664-4207-84B8-F57FBBFE1420}"/>
          </ac:spMkLst>
        </pc:spChg>
        <pc:spChg chg="mod">
          <ac:chgData name="Dr. Peeta Basa Pati" userId="d5d7df4c-1c7c-46ba-b2e6-049fb9603be3" providerId="ADAL" clId="{C9B0B1AD-6AF0-483F-B9F2-FE3D435B3105}" dt="2021-07-22T06:46:35.963" v="239" actId="403"/>
          <ac:spMkLst>
            <pc:docMk/>
            <pc:sldMk cId="2480580721" sldId="826"/>
            <ac:spMk id="21" creationId="{A804BA2A-FF52-4761-B22A-EA47270E5A84}"/>
          </ac:spMkLst>
        </pc:spChg>
        <pc:spChg chg="mod">
          <ac:chgData name="Dr. Peeta Basa Pati" userId="d5d7df4c-1c7c-46ba-b2e6-049fb9603be3" providerId="ADAL" clId="{C9B0B1AD-6AF0-483F-B9F2-FE3D435B3105}" dt="2021-07-22T06:46:35.963" v="239" actId="403"/>
          <ac:spMkLst>
            <pc:docMk/>
            <pc:sldMk cId="2480580721" sldId="826"/>
            <ac:spMk id="23" creationId="{CA8B5DE0-4A57-4CEC-8FC8-94F330D88D9F}"/>
          </ac:spMkLst>
        </pc:spChg>
        <pc:spChg chg="mod">
          <ac:chgData name="Dr. Peeta Basa Pati" userId="d5d7df4c-1c7c-46ba-b2e6-049fb9603be3" providerId="ADAL" clId="{C9B0B1AD-6AF0-483F-B9F2-FE3D435B3105}" dt="2021-07-22T06:46:35.963" v="239" actId="403"/>
          <ac:spMkLst>
            <pc:docMk/>
            <pc:sldMk cId="2480580721" sldId="826"/>
            <ac:spMk id="24" creationId="{3B973DAD-56EB-4BB7-8105-59624769F95C}"/>
          </ac:spMkLst>
        </pc:spChg>
        <pc:spChg chg="mod">
          <ac:chgData name="Dr. Peeta Basa Pati" userId="d5d7df4c-1c7c-46ba-b2e6-049fb9603be3" providerId="ADAL" clId="{C9B0B1AD-6AF0-483F-B9F2-FE3D435B3105}" dt="2021-07-22T06:46:35.963" v="239" actId="403"/>
          <ac:spMkLst>
            <pc:docMk/>
            <pc:sldMk cId="2480580721" sldId="826"/>
            <ac:spMk id="27" creationId="{0860093A-3FB8-4226-8758-1864FCE9E875}"/>
          </ac:spMkLst>
        </pc:spChg>
        <pc:spChg chg="mod">
          <ac:chgData name="Dr. Peeta Basa Pati" userId="d5d7df4c-1c7c-46ba-b2e6-049fb9603be3" providerId="ADAL" clId="{C9B0B1AD-6AF0-483F-B9F2-FE3D435B3105}" dt="2021-07-22T06:46:35.963" v="239" actId="403"/>
          <ac:spMkLst>
            <pc:docMk/>
            <pc:sldMk cId="2480580721" sldId="826"/>
            <ac:spMk id="28" creationId="{F11C1BF7-2ACE-4C08-BD3F-6DF7F9911957}"/>
          </ac:spMkLst>
        </pc:spChg>
        <pc:spChg chg="mod">
          <ac:chgData name="Dr. Peeta Basa Pati" userId="d5d7df4c-1c7c-46ba-b2e6-049fb9603be3" providerId="ADAL" clId="{C9B0B1AD-6AF0-483F-B9F2-FE3D435B3105}" dt="2021-07-22T06:47:30.342" v="247" actId="255"/>
          <ac:spMkLst>
            <pc:docMk/>
            <pc:sldMk cId="2480580721" sldId="826"/>
            <ac:spMk id="33" creationId="{1A5B293B-0BC8-46CD-8E91-9BA70DD96577}"/>
          </ac:spMkLst>
        </pc:spChg>
        <pc:spChg chg="add mod">
          <ac:chgData name="Dr. Peeta Basa Pati" userId="d5d7df4c-1c7c-46ba-b2e6-049fb9603be3" providerId="ADAL" clId="{C9B0B1AD-6AF0-483F-B9F2-FE3D435B3105}" dt="2021-07-22T06:49:01.345" v="327"/>
          <ac:spMkLst>
            <pc:docMk/>
            <pc:sldMk cId="2480580721" sldId="826"/>
            <ac:spMk id="35" creationId="{C58A5C55-12E8-447F-922E-C189D2A405D6}"/>
          </ac:spMkLst>
        </pc:spChg>
        <pc:spChg chg="add mod">
          <ac:chgData name="Dr. Peeta Basa Pati" userId="d5d7df4c-1c7c-46ba-b2e6-049fb9603be3" providerId="ADAL" clId="{C9B0B1AD-6AF0-483F-B9F2-FE3D435B3105}" dt="2021-07-22T06:49:01.345" v="327"/>
          <ac:spMkLst>
            <pc:docMk/>
            <pc:sldMk cId="2480580721" sldId="826"/>
            <ac:spMk id="37" creationId="{BE5573C1-F668-4CF1-8957-372CC6B1FDA9}"/>
          </ac:spMkLst>
        </pc:spChg>
        <pc:spChg chg="add del mod">
          <ac:chgData name="Dr. Peeta Basa Pati" userId="d5d7df4c-1c7c-46ba-b2e6-049fb9603be3" providerId="ADAL" clId="{C9B0B1AD-6AF0-483F-B9F2-FE3D435B3105}" dt="2021-07-22T06:55:24.445" v="585" actId="478"/>
          <ac:spMkLst>
            <pc:docMk/>
            <pc:sldMk cId="2480580721" sldId="826"/>
            <ac:spMk id="40" creationId="{480BE8A6-019E-41FA-9308-289DB5DF6909}"/>
          </ac:spMkLst>
        </pc:spChg>
        <pc:grpChg chg="add mod">
          <ac:chgData name="Dr. Peeta Basa Pati" userId="d5d7df4c-1c7c-46ba-b2e6-049fb9603be3" providerId="ADAL" clId="{C9B0B1AD-6AF0-483F-B9F2-FE3D435B3105}" dt="2021-07-22T06:46:35.963" v="239" actId="403"/>
          <ac:grpSpMkLst>
            <pc:docMk/>
            <pc:sldMk cId="2480580721" sldId="826"/>
            <ac:grpSpMk id="2" creationId="{B07AB8E0-02CA-4356-B971-867E047AEDF1}"/>
          </ac:grpSpMkLst>
        </pc:grpChg>
        <pc:grpChg chg="mod">
          <ac:chgData name="Dr. Peeta Basa Pati" userId="d5d7df4c-1c7c-46ba-b2e6-049fb9603be3" providerId="ADAL" clId="{C9B0B1AD-6AF0-483F-B9F2-FE3D435B3105}" dt="2021-07-22T06:46:35.963" v="239" actId="403"/>
          <ac:grpSpMkLst>
            <pc:docMk/>
            <pc:sldMk cId="2480580721" sldId="826"/>
            <ac:grpSpMk id="9" creationId="{BC419978-42FF-4D7D-A82E-7D8B7C2F03C8}"/>
          </ac:grpSpMkLst>
        </pc:grpChg>
        <pc:grpChg chg="mod">
          <ac:chgData name="Dr. Peeta Basa Pati" userId="d5d7df4c-1c7c-46ba-b2e6-049fb9603be3" providerId="ADAL" clId="{C9B0B1AD-6AF0-483F-B9F2-FE3D435B3105}" dt="2021-07-22T06:46:35.963" v="239" actId="403"/>
          <ac:grpSpMkLst>
            <pc:docMk/>
            <pc:sldMk cId="2480580721" sldId="826"/>
            <ac:grpSpMk id="10" creationId="{EFE32B9B-C1A5-4E39-BD23-8A1ED4E9216A}"/>
          </ac:grpSpMkLst>
        </pc:grpChg>
        <pc:grpChg chg="mod">
          <ac:chgData name="Dr. Peeta Basa Pati" userId="d5d7df4c-1c7c-46ba-b2e6-049fb9603be3" providerId="ADAL" clId="{C9B0B1AD-6AF0-483F-B9F2-FE3D435B3105}" dt="2021-07-22T06:46:35.963" v="239" actId="403"/>
          <ac:grpSpMkLst>
            <pc:docMk/>
            <pc:sldMk cId="2480580721" sldId="826"/>
            <ac:grpSpMk id="16" creationId="{DBE2FFBE-D9F4-47C2-872B-F7428FE29CC5}"/>
          </ac:grpSpMkLst>
        </pc:grpChg>
        <pc:grpChg chg="add mod">
          <ac:chgData name="Dr. Peeta Basa Pati" userId="d5d7df4c-1c7c-46ba-b2e6-049fb9603be3" providerId="ADAL" clId="{C9B0B1AD-6AF0-483F-B9F2-FE3D435B3105}" dt="2021-07-22T06:49:01.345" v="327"/>
          <ac:grpSpMkLst>
            <pc:docMk/>
            <pc:sldMk cId="2480580721" sldId="826"/>
            <ac:grpSpMk id="32" creationId="{C3E8520D-7682-4482-9DE6-A14D983DB433}"/>
          </ac:grpSpMkLst>
        </pc:grpChg>
        <pc:grpChg chg="del">
          <ac:chgData name="Dr. Peeta Basa Pati" userId="d5d7df4c-1c7c-46ba-b2e6-049fb9603be3" providerId="ADAL" clId="{C9B0B1AD-6AF0-483F-B9F2-FE3D435B3105}" dt="2021-07-22T06:45:41.900" v="223" actId="478"/>
          <ac:grpSpMkLst>
            <pc:docMk/>
            <pc:sldMk cId="2480580721" sldId="826"/>
            <ac:grpSpMk id="41" creationId="{66AE88C6-271B-4C69-9075-995DF6DDC951}"/>
          </ac:grpSpMkLst>
        </pc:grpChg>
        <pc:graphicFrameChg chg="add mod">
          <ac:chgData name="Dr. Peeta Basa Pati" userId="d5d7df4c-1c7c-46ba-b2e6-049fb9603be3" providerId="ADAL" clId="{C9B0B1AD-6AF0-483F-B9F2-FE3D435B3105}" dt="2021-07-22T06:50:18.657" v="410" actId="1038"/>
          <ac:graphicFrameMkLst>
            <pc:docMk/>
            <pc:sldMk cId="2480580721" sldId="826"/>
            <ac:graphicFrameMk id="39" creationId="{7A160AA2-B708-48A8-9B80-C6DFB5148EE4}"/>
          </ac:graphicFrameMkLst>
        </pc:graphicFrameChg>
        <pc:picChg chg="mod">
          <ac:chgData name="Dr. Peeta Basa Pati" userId="d5d7df4c-1c7c-46ba-b2e6-049fb9603be3" providerId="ADAL" clId="{C9B0B1AD-6AF0-483F-B9F2-FE3D435B3105}" dt="2021-07-22T06:46:35.963" v="239" actId="403"/>
          <ac:picMkLst>
            <pc:docMk/>
            <pc:sldMk cId="2480580721" sldId="826"/>
            <ac:picMk id="1032" creationId="{F161B2FF-2ADF-463E-9CDE-C02F7808E485}"/>
          </ac:picMkLst>
        </pc:picChg>
        <pc:picChg chg="mod">
          <ac:chgData name="Dr. Peeta Basa Pati" userId="d5d7df4c-1c7c-46ba-b2e6-049fb9603be3" providerId="ADAL" clId="{C9B0B1AD-6AF0-483F-B9F2-FE3D435B3105}" dt="2021-07-22T06:46:35.963" v="239" actId="403"/>
          <ac:picMkLst>
            <pc:docMk/>
            <pc:sldMk cId="2480580721" sldId="826"/>
            <ac:picMk id="1034" creationId="{1A0E5EB6-0291-4920-BCE7-4BDA1C4C0B16}"/>
          </ac:picMkLst>
        </pc:picChg>
        <pc:cxnChg chg="mod">
          <ac:chgData name="Dr. Peeta Basa Pati" userId="d5d7df4c-1c7c-46ba-b2e6-049fb9603be3" providerId="ADAL" clId="{C9B0B1AD-6AF0-483F-B9F2-FE3D435B3105}" dt="2021-07-22T06:46:35.963" v="239" actId="403"/>
          <ac:cxnSpMkLst>
            <pc:docMk/>
            <pc:sldMk cId="2480580721" sldId="826"/>
            <ac:cxnSpMk id="18" creationId="{E84A4BBE-7B26-44E0-8309-7E5B4431DBBF}"/>
          </ac:cxnSpMkLst>
        </pc:cxnChg>
        <pc:cxnChg chg="mod">
          <ac:chgData name="Dr. Peeta Basa Pati" userId="d5d7df4c-1c7c-46ba-b2e6-049fb9603be3" providerId="ADAL" clId="{C9B0B1AD-6AF0-483F-B9F2-FE3D435B3105}" dt="2021-07-22T06:46:35.963" v="239" actId="403"/>
          <ac:cxnSpMkLst>
            <pc:docMk/>
            <pc:sldMk cId="2480580721" sldId="826"/>
            <ac:cxnSpMk id="19" creationId="{2D0E4BA6-EB34-4CBB-B336-286420748BCA}"/>
          </ac:cxnSpMkLst>
        </pc:cxnChg>
        <pc:cxnChg chg="mod">
          <ac:chgData name="Dr. Peeta Basa Pati" userId="d5d7df4c-1c7c-46ba-b2e6-049fb9603be3" providerId="ADAL" clId="{C9B0B1AD-6AF0-483F-B9F2-FE3D435B3105}" dt="2021-07-22T06:47:30.342" v="247" actId="255"/>
          <ac:cxnSpMkLst>
            <pc:docMk/>
            <pc:sldMk cId="2480580721" sldId="826"/>
            <ac:cxnSpMk id="22" creationId="{9D95E0E8-3E81-4E68-A777-E5E4F7C47395}"/>
          </ac:cxnSpMkLst>
        </pc:cxnChg>
        <pc:cxnChg chg="mod">
          <ac:chgData name="Dr. Peeta Basa Pati" userId="d5d7df4c-1c7c-46ba-b2e6-049fb9603be3" providerId="ADAL" clId="{C9B0B1AD-6AF0-483F-B9F2-FE3D435B3105}" dt="2021-07-22T06:46:35.963" v="239" actId="403"/>
          <ac:cxnSpMkLst>
            <pc:docMk/>
            <pc:sldMk cId="2480580721" sldId="826"/>
            <ac:cxnSpMk id="25" creationId="{B10204D9-2676-4BBB-AB55-A9D9365C2011}"/>
          </ac:cxnSpMkLst>
        </pc:cxnChg>
        <pc:cxnChg chg="mod">
          <ac:chgData name="Dr. Peeta Basa Pati" userId="d5d7df4c-1c7c-46ba-b2e6-049fb9603be3" providerId="ADAL" clId="{C9B0B1AD-6AF0-483F-B9F2-FE3D435B3105}" dt="2021-07-22T06:46:35.963" v="239" actId="403"/>
          <ac:cxnSpMkLst>
            <pc:docMk/>
            <pc:sldMk cId="2480580721" sldId="826"/>
            <ac:cxnSpMk id="26" creationId="{1B955423-D449-485D-AE2F-24611BB6956F}"/>
          </ac:cxnSpMkLst>
        </pc:cxnChg>
        <pc:cxnChg chg="mod">
          <ac:chgData name="Dr. Peeta Basa Pati" userId="d5d7df4c-1c7c-46ba-b2e6-049fb9603be3" providerId="ADAL" clId="{C9B0B1AD-6AF0-483F-B9F2-FE3D435B3105}" dt="2021-07-22T06:46:35.963" v="239" actId="403"/>
          <ac:cxnSpMkLst>
            <pc:docMk/>
            <pc:sldMk cId="2480580721" sldId="826"/>
            <ac:cxnSpMk id="36" creationId="{17733245-74B3-4359-8293-563D9CF3A34D}"/>
          </ac:cxnSpMkLst>
        </pc:cxnChg>
      </pc:sldChg>
      <pc:sldChg chg="del">
        <pc:chgData name="Dr. Peeta Basa Pati" userId="d5d7df4c-1c7c-46ba-b2e6-049fb9603be3" providerId="ADAL" clId="{C9B0B1AD-6AF0-483F-B9F2-FE3D435B3105}" dt="2021-07-22T10:04:56.954" v="2450" actId="47"/>
        <pc:sldMkLst>
          <pc:docMk/>
          <pc:sldMk cId="3874618481" sldId="827"/>
        </pc:sldMkLst>
      </pc:sldChg>
      <pc:sldChg chg="del">
        <pc:chgData name="Dr. Peeta Basa Pati" userId="d5d7df4c-1c7c-46ba-b2e6-049fb9603be3" providerId="ADAL" clId="{C9B0B1AD-6AF0-483F-B9F2-FE3D435B3105}" dt="2021-07-22T10:04:31.626" v="2444" actId="47"/>
        <pc:sldMkLst>
          <pc:docMk/>
          <pc:sldMk cId="1302113070" sldId="828"/>
        </pc:sldMkLst>
      </pc:sldChg>
      <pc:sldChg chg="del">
        <pc:chgData name="Dr. Peeta Basa Pati" userId="d5d7df4c-1c7c-46ba-b2e6-049fb9603be3" providerId="ADAL" clId="{C9B0B1AD-6AF0-483F-B9F2-FE3D435B3105}" dt="2021-07-22T10:04:30.759" v="2443" actId="47"/>
        <pc:sldMkLst>
          <pc:docMk/>
          <pc:sldMk cId="3938231667" sldId="829"/>
        </pc:sldMkLst>
      </pc:sldChg>
      <pc:sldChg chg="del">
        <pc:chgData name="Dr. Peeta Basa Pati" userId="d5d7df4c-1c7c-46ba-b2e6-049fb9603be3" providerId="ADAL" clId="{C9B0B1AD-6AF0-483F-B9F2-FE3D435B3105}" dt="2021-07-22T10:04:33.983" v="2446" actId="47"/>
        <pc:sldMkLst>
          <pc:docMk/>
          <pc:sldMk cId="3013572202" sldId="830"/>
        </pc:sldMkLst>
      </pc:sldChg>
      <pc:sldChg chg="add del">
        <pc:chgData name="Dr. Peeta Basa Pati" userId="d5d7df4c-1c7c-46ba-b2e6-049fb9603be3" providerId="ADAL" clId="{C9B0B1AD-6AF0-483F-B9F2-FE3D435B3105}" dt="2021-07-26T05:10:33.423" v="3477" actId="47"/>
        <pc:sldMkLst>
          <pc:docMk/>
          <pc:sldMk cId="2702555918" sldId="831"/>
        </pc:sldMkLst>
      </pc:sldChg>
      <pc:sldChg chg="del ord">
        <pc:chgData name="Dr. Peeta Basa Pati" userId="d5d7df4c-1c7c-46ba-b2e6-049fb9603be3" providerId="ADAL" clId="{C9B0B1AD-6AF0-483F-B9F2-FE3D435B3105}" dt="2021-07-22T10:04:32.807" v="2445" actId="47"/>
        <pc:sldMkLst>
          <pc:docMk/>
          <pc:sldMk cId="2794927881" sldId="832"/>
        </pc:sldMkLst>
      </pc:sldChg>
      <pc:sldChg chg="del">
        <pc:chgData name="Dr. Peeta Basa Pati" userId="d5d7df4c-1c7c-46ba-b2e6-049fb9603be3" providerId="ADAL" clId="{C9B0B1AD-6AF0-483F-B9F2-FE3D435B3105}" dt="2021-07-22T10:04:37.179" v="2448" actId="47"/>
        <pc:sldMkLst>
          <pc:docMk/>
          <pc:sldMk cId="598595441" sldId="833"/>
        </pc:sldMkLst>
      </pc:sldChg>
      <pc:sldChg chg="del">
        <pc:chgData name="Dr. Peeta Basa Pati" userId="d5d7df4c-1c7c-46ba-b2e6-049fb9603be3" providerId="ADAL" clId="{C9B0B1AD-6AF0-483F-B9F2-FE3D435B3105}" dt="2021-07-22T10:04:55.698" v="2449" actId="47"/>
        <pc:sldMkLst>
          <pc:docMk/>
          <pc:sldMk cId="2816960290" sldId="834"/>
        </pc:sldMkLst>
      </pc:sldChg>
      <pc:sldChg chg="del">
        <pc:chgData name="Dr. Peeta Basa Pati" userId="d5d7df4c-1c7c-46ba-b2e6-049fb9603be3" providerId="ADAL" clId="{C9B0B1AD-6AF0-483F-B9F2-FE3D435B3105}" dt="2021-07-22T10:04:58.323" v="2451" actId="47"/>
        <pc:sldMkLst>
          <pc:docMk/>
          <pc:sldMk cId="1388032658" sldId="835"/>
        </pc:sldMkLst>
      </pc:sldChg>
      <pc:sldChg chg="addSp delSp modSp add mod ord setBg">
        <pc:chgData name="Dr. Peeta Basa Pati" userId="d5d7df4c-1c7c-46ba-b2e6-049fb9603be3" providerId="ADAL" clId="{C9B0B1AD-6AF0-483F-B9F2-FE3D435B3105}" dt="2021-07-26T04:57:42.418" v="3386" actId="1038"/>
        <pc:sldMkLst>
          <pc:docMk/>
          <pc:sldMk cId="1423170909" sldId="836"/>
        </pc:sldMkLst>
        <pc:spChg chg="add del">
          <ac:chgData name="Dr. Peeta Basa Pati" userId="d5d7df4c-1c7c-46ba-b2e6-049fb9603be3" providerId="ADAL" clId="{C9B0B1AD-6AF0-483F-B9F2-FE3D435B3105}" dt="2021-07-26T03:48:06.311" v="2746"/>
          <ac:spMkLst>
            <pc:docMk/>
            <pc:sldMk cId="1423170909" sldId="836"/>
            <ac:spMk id="2" creationId="{37719CAE-7E2D-4099-8C6A-6902E41A221C}"/>
          </ac:spMkLst>
        </pc:spChg>
        <pc:spChg chg="mod">
          <ac:chgData name="Dr. Peeta Basa Pati" userId="d5d7df4c-1c7c-46ba-b2e6-049fb9603be3" providerId="ADAL" clId="{C9B0B1AD-6AF0-483F-B9F2-FE3D435B3105}" dt="2021-07-26T03:37:28.351" v="2475" actId="20577"/>
          <ac:spMkLst>
            <pc:docMk/>
            <pc:sldMk cId="1423170909" sldId="836"/>
            <ac:spMk id="3" creationId="{7789A6B5-C0F5-5944-9623-D5C1946E11C8}"/>
          </ac:spMkLst>
        </pc:spChg>
        <pc:spChg chg="del">
          <ac:chgData name="Dr. Peeta Basa Pati" userId="d5d7df4c-1c7c-46ba-b2e6-049fb9603be3" providerId="ADAL" clId="{C9B0B1AD-6AF0-483F-B9F2-FE3D435B3105}" dt="2021-07-26T03:37:32.640" v="2476" actId="478"/>
          <ac:spMkLst>
            <pc:docMk/>
            <pc:sldMk cId="1423170909" sldId="836"/>
            <ac:spMk id="5" creationId="{77A68709-09A4-4DA2-B382-1E2DC4929A65}"/>
          </ac:spMkLst>
        </pc:spChg>
        <pc:spChg chg="add mod">
          <ac:chgData name="Dr. Peeta Basa Pati" userId="d5d7df4c-1c7c-46ba-b2e6-049fb9603be3" providerId="ADAL" clId="{C9B0B1AD-6AF0-483F-B9F2-FE3D435B3105}" dt="2021-07-26T04:54:15.543" v="3174" actId="1035"/>
          <ac:spMkLst>
            <pc:docMk/>
            <pc:sldMk cId="1423170909" sldId="836"/>
            <ac:spMk id="6" creationId="{37017B6A-86AC-4774-94C9-350C90DC92A8}"/>
          </ac:spMkLst>
        </pc:spChg>
        <pc:spChg chg="del">
          <ac:chgData name="Dr. Peeta Basa Pati" userId="d5d7df4c-1c7c-46ba-b2e6-049fb9603be3" providerId="ADAL" clId="{C9B0B1AD-6AF0-483F-B9F2-FE3D435B3105}" dt="2021-07-26T03:37:32.640" v="2476" actId="478"/>
          <ac:spMkLst>
            <pc:docMk/>
            <pc:sldMk cId="1423170909" sldId="836"/>
            <ac:spMk id="7" creationId="{7205216A-E101-4B05-AFC0-C9A7F09A80F5}"/>
          </ac:spMkLst>
        </pc:spChg>
        <pc:spChg chg="add mod">
          <ac:chgData name="Dr. Peeta Basa Pati" userId="d5d7df4c-1c7c-46ba-b2e6-049fb9603be3" providerId="ADAL" clId="{C9B0B1AD-6AF0-483F-B9F2-FE3D435B3105}" dt="2021-07-26T04:53:26.709" v="3158" actId="1076"/>
          <ac:spMkLst>
            <pc:docMk/>
            <pc:sldMk cId="1423170909" sldId="836"/>
            <ac:spMk id="8" creationId="{C42EAC71-E5AF-4CB2-BC6C-FCE24D131399}"/>
          </ac:spMkLst>
        </pc:spChg>
        <pc:spChg chg="add del">
          <ac:chgData name="Dr. Peeta Basa Pati" userId="d5d7df4c-1c7c-46ba-b2e6-049fb9603be3" providerId="ADAL" clId="{C9B0B1AD-6AF0-483F-B9F2-FE3D435B3105}" dt="2021-07-26T03:48:06.311" v="2746"/>
          <ac:spMkLst>
            <pc:docMk/>
            <pc:sldMk cId="1423170909" sldId="836"/>
            <ac:spMk id="9" creationId="{1304AF58-D291-42AE-9290-BFC28C280EEB}"/>
          </ac:spMkLst>
        </pc:spChg>
        <pc:spChg chg="add del">
          <ac:chgData name="Dr. Peeta Basa Pati" userId="d5d7df4c-1c7c-46ba-b2e6-049fb9603be3" providerId="ADAL" clId="{C9B0B1AD-6AF0-483F-B9F2-FE3D435B3105}" dt="2021-07-26T03:48:06.311" v="2746"/>
          <ac:spMkLst>
            <pc:docMk/>
            <pc:sldMk cId="1423170909" sldId="836"/>
            <ac:spMk id="10" creationId="{EC5A3136-D8B1-4C38-B1B6-BC0735998F1E}"/>
          </ac:spMkLst>
        </pc:spChg>
        <pc:spChg chg="add del">
          <ac:chgData name="Dr. Peeta Basa Pati" userId="d5d7df4c-1c7c-46ba-b2e6-049fb9603be3" providerId="ADAL" clId="{C9B0B1AD-6AF0-483F-B9F2-FE3D435B3105}" dt="2021-07-26T03:48:06.311" v="2746"/>
          <ac:spMkLst>
            <pc:docMk/>
            <pc:sldMk cId="1423170909" sldId="836"/>
            <ac:spMk id="11" creationId="{CE8B4B6C-1648-4206-8646-14557DAF96E1}"/>
          </ac:spMkLst>
        </pc:spChg>
        <pc:spChg chg="add del">
          <ac:chgData name="Dr. Peeta Basa Pati" userId="d5d7df4c-1c7c-46ba-b2e6-049fb9603be3" providerId="ADAL" clId="{C9B0B1AD-6AF0-483F-B9F2-FE3D435B3105}" dt="2021-07-26T03:48:06.311" v="2746"/>
          <ac:spMkLst>
            <pc:docMk/>
            <pc:sldMk cId="1423170909" sldId="836"/>
            <ac:spMk id="12" creationId="{25EFDA81-5A6C-4ED8-A230-D5445F2A5F9B}"/>
          </ac:spMkLst>
        </pc:spChg>
        <pc:spChg chg="add del">
          <ac:chgData name="Dr. Peeta Basa Pati" userId="d5d7df4c-1c7c-46ba-b2e6-049fb9603be3" providerId="ADAL" clId="{C9B0B1AD-6AF0-483F-B9F2-FE3D435B3105}" dt="2021-07-26T03:48:06.311" v="2746"/>
          <ac:spMkLst>
            <pc:docMk/>
            <pc:sldMk cId="1423170909" sldId="836"/>
            <ac:spMk id="13" creationId="{68098C40-D352-4805-B1CE-26D834406017}"/>
          </ac:spMkLst>
        </pc:spChg>
        <pc:spChg chg="add del">
          <ac:chgData name="Dr. Peeta Basa Pati" userId="d5d7df4c-1c7c-46ba-b2e6-049fb9603be3" providerId="ADAL" clId="{C9B0B1AD-6AF0-483F-B9F2-FE3D435B3105}" dt="2021-07-26T03:54:34.693" v="2810"/>
          <ac:spMkLst>
            <pc:docMk/>
            <pc:sldMk cId="1423170909" sldId="836"/>
            <ac:spMk id="14" creationId="{1CF8910C-326D-40D3-B57B-75B0D78396CD}"/>
          </ac:spMkLst>
        </pc:spChg>
        <pc:spChg chg="add del">
          <ac:chgData name="Dr. Peeta Basa Pati" userId="d5d7df4c-1c7c-46ba-b2e6-049fb9603be3" providerId="ADAL" clId="{C9B0B1AD-6AF0-483F-B9F2-FE3D435B3105}" dt="2021-07-26T03:54:48.367" v="2812"/>
          <ac:spMkLst>
            <pc:docMk/>
            <pc:sldMk cId="1423170909" sldId="836"/>
            <ac:spMk id="15" creationId="{09406768-BB2D-41F2-A41C-18843106DC3F}"/>
          </ac:spMkLst>
        </pc:spChg>
        <pc:spChg chg="add del">
          <ac:chgData name="Dr. Peeta Basa Pati" userId="d5d7df4c-1c7c-46ba-b2e6-049fb9603be3" providerId="ADAL" clId="{C9B0B1AD-6AF0-483F-B9F2-FE3D435B3105}" dt="2021-07-26T03:54:48.367" v="2812"/>
          <ac:spMkLst>
            <pc:docMk/>
            <pc:sldMk cId="1423170909" sldId="836"/>
            <ac:spMk id="16" creationId="{3D542F89-B8DE-46E2-B1F8-0EFEA47364C6}"/>
          </ac:spMkLst>
        </pc:spChg>
        <pc:spChg chg="add del">
          <ac:chgData name="Dr. Peeta Basa Pati" userId="d5d7df4c-1c7c-46ba-b2e6-049fb9603be3" providerId="ADAL" clId="{C9B0B1AD-6AF0-483F-B9F2-FE3D435B3105}" dt="2021-07-26T03:54:58.168" v="2814"/>
          <ac:spMkLst>
            <pc:docMk/>
            <pc:sldMk cId="1423170909" sldId="836"/>
            <ac:spMk id="17" creationId="{539D72FC-F9BD-4BBA-8B07-1565C696E9AD}"/>
          </ac:spMkLst>
        </pc:spChg>
        <pc:spChg chg="add del">
          <ac:chgData name="Dr. Peeta Basa Pati" userId="d5d7df4c-1c7c-46ba-b2e6-049fb9603be3" providerId="ADAL" clId="{C9B0B1AD-6AF0-483F-B9F2-FE3D435B3105}" dt="2021-07-26T03:54:58.168" v="2814"/>
          <ac:spMkLst>
            <pc:docMk/>
            <pc:sldMk cId="1423170909" sldId="836"/>
            <ac:spMk id="18" creationId="{2B7028E9-96BC-4386-834D-AD05A11BAFA3}"/>
          </ac:spMkLst>
        </pc:spChg>
        <pc:spChg chg="add mod">
          <ac:chgData name="Dr. Peeta Basa Pati" userId="d5d7df4c-1c7c-46ba-b2e6-049fb9603be3" providerId="ADAL" clId="{C9B0B1AD-6AF0-483F-B9F2-FE3D435B3105}" dt="2021-07-26T04:57:25.406" v="3358" actId="164"/>
          <ac:spMkLst>
            <pc:docMk/>
            <pc:sldMk cId="1423170909" sldId="836"/>
            <ac:spMk id="30" creationId="{35F541FF-21A3-4D7B-AFE1-3405E30F43C5}"/>
          </ac:spMkLst>
        </pc:spChg>
        <pc:spChg chg="add mod">
          <ac:chgData name="Dr. Peeta Basa Pati" userId="d5d7df4c-1c7c-46ba-b2e6-049fb9603be3" providerId="ADAL" clId="{C9B0B1AD-6AF0-483F-B9F2-FE3D435B3105}" dt="2021-07-26T04:57:25.406" v="3358" actId="164"/>
          <ac:spMkLst>
            <pc:docMk/>
            <pc:sldMk cId="1423170909" sldId="836"/>
            <ac:spMk id="32" creationId="{BBCD0951-A5D2-469F-BFE9-C1B7CD1682B0}"/>
          </ac:spMkLst>
        </pc:spChg>
        <pc:grpChg chg="add mod">
          <ac:chgData name="Dr. Peeta Basa Pati" userId="d5d7df4c-1c7c-46ba-b2e6-049fb9603be3" providerId="ADAL" clId="{C9B0B1AD-6AF0-483F-B9F2-FE3D435B3105}" dt="2021-07-26T04:53:47.033" v="3161" actId="1076"/>
          <ac:grpSpMkLst>
            <pc:docMk/>
            <pc:sldMk cId="1423170909" sldId="836"/>
            <ac:grpSpMk id="23" creationId="{7E147D38-A4B3-48EC-A4F8-FB49D4274628}"/>
          </ac:grpSpMkLst>
        </pc:grpChg>
        <pc:grpChg chg="add mod">
          <ac:chgData name="Dr. Peeta Basa Pati" userId="d5d7df4c-1c7c-46ba-b2e6-049fb9603be3" providerId="ADAL" clId="{C9B0B1AD-6AF0-483F-B9F2-FE3D435B3105}" dt="2021-07-26T04:57:42.418" v="3386" actId="1038"/>
          <ac:grpSpMkLst>
            <pc:docMk/>
            <pc:sldMk cId="1423170909" sldId="836"/>
            <ac:grpSpMk id="34" creationId="{DD3840F3-AEFA-49F1-A6BF-B5576B6C6E07}"/>
          </ac:grpSpMkLst>
        </pc:grpChg>
        <pc:picChg chg="add mod">
          <ac:chgData name="Dr. Peeta Basa Pati" userId="d5d7df4c-1c7c-46ba-b2e6-049fb9603be3" providerId="ADAL" clId="{C9B0B1AD-6AF0-483F-B9F2-FE3D435B3105}" dt="2021-07-26T04:53:11.391" v="3143" actId="164"/>
          <ac:picMkLst>
            <pc:docMk/>
            <pc:sldMk cId="1423170909" sldId="836"/>
            <ac:picMk id="20" creationId="{B250263C-150E-4D6D-8CD7-61A6DF5288D2}"/>
          </ac:picMkLst>
        </pc:picChg>
        <pc:picChg chg="add mod">
          <ac:chgData name="Dr. Peeta Basa Pati" userId="d5d7df4c-1c7c-46ba-b2e6-049fb9603be3" providerId="ADAL" clId="{C9B0B1AD-6AF0-483F-B9F2-FE3D435B3105}" dt="2021-07-26T04:53:11.391" v="3143" actId="164"/>
          <ac:picMkLst>
            <pc:docMk/>
            <pc:sldMk cId="1423170909" sldId="836"/>
            <ac:picMk id="22" creationId="{223378A5-EE2B-4D21-A9FA-4B0E81A3D36B}"/>
          </ac:picMkLst>
        </pc:picChg>
        <pc:picChg chg="add mod">
          <ac:chgData name="Dr. Peeta Basa Pati" userId="d5d7df4c-1c7c-46ba-b2e6-049fb9603be3" providerId="ADAL" clId="{C9B0B1AD-6AF0-483F-B9F2-FE3D435B3105}" dt="2021-07-26T04:57:25.406" v="3358" actId="164"/>
          <ac:picMkLst>
            <pc:docMk/>
            <pc:sldMk cId="1423170909" sldId="836"/>
            <ac:picMk id="25" creationId="{ECCCE2DA-A83C-42D7-8E06-1007AA9EA2AE}"/>
          </ac:picMkLst>
        </pc:picChg>
        <pc:picChg chg="add mod">
          <ac:chgData name="Dr. Peeta Basa Pati" userId="d5d7df4c-1c7c-46ba-b2e6-049fb9603be3" providerId="ADAL" clId="{C9B0B1AD-6AF0-483F-B9F2-FE3D435B3105}" dt="2021-07-26T04:53:38.687" v="3159" actId="14100"/>
          <ac:picMkLst>
            <pc:docMk/>
            <pc:sldMk cId="1423170909" sldId="836"/>
            <ac:picMk id="1041" creationId="{918CA9FB-DDE9-4249-9A75-D52B80B2B754}"/>
          </ac:picMkLst>
        </pc:picChg>
        <pc:cxnChg chg="add mod">
          <ac:chgData name="Dr. Peeta Basa Pati" userId="d5d7df4c-1c7c-46ba-b2e6-049fb9603be3" providerId="ADAL" clId="{C9B0B1AD-6AF0-483F-B9F2-FE3D435B3105}" dt="2021-07-26T04:57:25.406" v="3358" actId="164"/>
          <ac:cxnSpMkLst>
            <pc:docMk/>
            <pc:sldMk cId="1423170909" sldId="836"/>
            <ac:cxnSpMk id="27" creationId="{BDFDA2F2-E964-4C6C-BC77-6643EC048721}"/>
          </ac:cxnSpMkLst>
        </pc:cxnChg>
        <pc:cxnChg chg="add mod">
          <ac:chgData name="Dr. Peeta Basa Pati" userId="d5d7df4c-1c7c-46ba-b2e6-049fb9603be3" providerId="ADAL" clId="{C9B0B1AD-6AF0-483F-B9F2-FE3D435B3105}" dt="2021-07-26T04:57:25.406" v="3358" actId="164"/>
          <ac:cxnSpMkLst>
            <pc:docMk/>
            <pc:sldMk cId="1423170909" sldId="836"/>
            <ac:cxnSpMk id="29" creationId="{79760380-3833-4E19-B90C-C2124BD0B8CD}"/>
          </ac:cxnSpMkLst>
        </pc:cxnChg>
        <pc:cxnChg chg="add mod">
          <ac:chgData name="Dr. Peeta Basa Pati" userId="d5d7df4c-1c7c-46ba-b2e6-049fb9603be3" providerId="ADAL" clId="{C9B0B1AD-6AF0-483F-B9F2-FE3D435B3105}" dt="2021-07-26T04:57:25.406" v="3358" actId="164"/>
          <ac:cxnSpMkLst>
            <pc:docMk/>
            <pc:sldMk cId="1423170909" sldId="836"/>
            <ac:cxnSpMk id="33" creationId="{889552F2-9877-4EA0-A2FF-401FEE2849A0}"/>
          </ac:cxnSpMkLst>
        </pc:cxnChg>
      </pc:sldChg>
      <pc:sldChg chg="add del">
        <pc:chgData name="Dr. Peeta Basa Pati" userId="d5d7df4c-1c7c-46ba-b2e6-049fb9603be3" providerId="ADAL" clId="{C9B0B1AD-6AF0-483F-B9F2-FE3D435B3105}" dt="2021-07-22T04:04:00.270" v="21" actId="47"/>
        <pc:sldMkLst>
          <pc:docMk/>
          <pc:sldMk cId="3182485382" sldId="837"/>
        </pc:sldMkLst>
      </pc:sldChg>
      <pc:sldChg chg="add ord">
        <pc:chgData name="Dr. Peeta Basa Pati" userId="d5d7df4c-1c7c-46ba-b2e6-049fb9603be3" providerId="ADAL" clId="{C9B0B1AD-6AF0-483F-B9F2-FE3D435B3105}" dt="2021-07-22T06:56:58.844" v="662"/>
        <pc:sldMkLst>
          <pc:docMk/>
          <pc:sldMk cId="14440370" sldId="838"/>
        </pc:sldMkLst>
      </pc:sldChg>
      <pc:sldChg chg="add del">
        <pc:chgData name="Dr. Peeta Basa Pati" userId="d5d7df4c-1c7c-46ba-b2e6-049fb9603be3" providerId="ADAL" clId="{C9B0B1AD-6AF0-483F-B9F2-FE3D435B3105}" dt="2021-07-22T04:04:00.270" v="21" actId="47"/>
        <pc:sldMkLst>
          <pc:docMk/>
          <pc:sldMk cId="1892467422" sldId="839"/>
        </pc:sldMkLst>
      </pc:sldChg>
      <pc:sldChg chg="add del">
        <pc:chgData name="Dr. Peeta Basa Pati" userId="d5d7df4c-1c7c-46ba-b2e6-049fb9603be3" providerId="ADAL" clId="{C9B0B1AD-6AF0-483F-B9F2-FE3D435B3105}" dt="2021-07-22T04:04:00.270" v="21" actId="47"/>
        <pc:sldMkLst>
          <pc:docMk/>
          <pc:sldMk cId="668075946" sldId="840"/>
        </pc:sldMkLst>
        <pc:spChg chg="mod">
          <ac:chgData name="Dr. Peeta Basa Pati" userId="d5d7df4c-1c7c-46ba-b2e6-049fb9603be3" providerId="ADAL" clId="{C9B0B1AD-6AF0-483F-B9F2-FE3D435B3105}" dt="2021-07-22T07:06:01.287" v="834" actId="20577"/>
          <ac:spMkLst>
            <pc:docMk/>
            <pc:sldMk cId="668075946" sldId="840"/>
            <ac:spMk id="6" creationId="{3C6092E5-5CAD-41DB-AA56-3D30BFD15119}"/>
          </ac:spMkLst>
        </pc:spChg>
        <pc:spChg chg="add mod">
          <ac:chgData name="Dr. Peeta Basa Pati" userId="d5d7df4c-1c7c-46ba-b2e6-049fb9603be3" providerId="ADAL" clId="{C9B0B1AD-6AF0-483F-B9F2-FE3D435B3105}" dt="2021-07-22T07:01:47.081" v="740" actId="1037"/>
          <ac:spMkLst>
            <pc:docMk/>
            <pc:sldMk cId="668075946" sldId="840"/>
            <ac:spMk id="13" creationId="{5346E6B6-030C-4D41-90D2-F0838067DFF7}"/>
          </ac:spMkLst>
        </pc:spChg>
        <pc:spChg chg="add mod">
          <ac:chgData name="Dr. Peeta Basa Pati" userId="d5d7df4c-1c7c-46ba-b2e6-049fb9603be3" providerId="ADAL" clId="{C9B0B1AD-6AF0-483F-B9F2-FE3D435B3105}" dt="2021-07-22T07:02:03.989" v="764" actId="1036"/>
          <ac:spMkLst>
            <pc:docMk/>
            <pc:sldMk cId="668075946" sldId="840"/>
            <ac:spMk id="14" creationId="{DFF2670E-A616-4392-B237-69709AA16959}"/>
          </ac:spMkLst>
        </pc:spChg>
        <pc:spChg chg="add mod">
          <ac:chgData name="Dr. Peeta Basa Pati" userId="d5d7df4c-1c7c-46ba-b2e6-049fb9603be3" providerId="ADAL" clId="{C9B0B1AD-6AF0-483F-B9F2-FE3D435B3105}" dt="2021-07-22T07:02:18.382" v="787" actId="1035"/>
          <ac:spMkLst>
            <pc:docMk/>
            <pc:sldMk cId="668075946" sldId="840"/>
            <ac:spMk id="15" creationId="{A7F8E3B3-3261-4B80-983C-6AF984FCD370}"/>
          </ac:spMkLst>
        </pc:spChg>
        <pc:spChg chg="add mod">
          <ac:chgData name="Dr. Peeta Basa Pati" userId="d5d7df4c-1c7c-46ba-b2e6-049fb9603be3" providerId="ADAL" clId="{C9B0B1AD-6AF0-483F-B9F2-FE3D435B3105}" dt="2021-07-22T07:06:15.079" v="838" actId="20577"/>
          <ac:spMkLst>
            <pc:docMk/>
            <pc:sldMk cId="668075946" sldId="840"/>
            <ac:spMk id="22" creationId="{87B97DC5-E8F9-4C80-85BE-A4D700B0C33B}"/>
          </ac:spMkLst>
        </pc:spChg>
        <pc:spChg chg="add mod">
          <ac:chgData name="Dr. Peeta Basa Pati" userId="d5d7df4c-1c7c-46ba-b2e6-049fb9603be3" providerId="ADAL" clId="{C9B0B1AD-6AF0-483F-B9F2-FE3D435B3105}" dt="2021-07-22T07:06:25.385" v="841" actId="20577"/>
          <ac:spMkLst>
            <pc:docMk/>
            <pc:sldMk cId="668075946" sldId="840"/>
            <ac:spMk id="23" creationId="{58F4BEB4-6016-43C7-84D1-5084E01D1676}"/>
          </ac:spMkLst>
        </pc:spChg>
        <pc:grpChg chg="add mod">
          <ac:chgData name="Dr. Peeta Basa Pati" userId="d5d7df4c-1c7c-46ba-b2e6-049fb9603be3" providerId="ADAL" clId="{C9B0B1AD-6AF0-483F-B9F2-FE3D435B3105}" dt="2021-07-22T07:01:04.447" v="712" actId="1038"/>
          <ac:grpSpMkLst>
            <pc:docMk/>
            <pc:sldMk cId="668075946" sldId="840"/>
            <ac:grpSpMk id="12" creationId="{948EEC18-1E41-49C6-B6E7-43C5B376709D}"/>
          </ac:grpSpMkLst>
        </pc:grpChg>
        <pc:cxnChg chg="add mod">
          <ac:chgData name="Dr. Peeta Basa Pati" userId="d5d7df4c-1c7c-46ba-b2e6-049fb9603be3" providerId="ADAL" clId="{C9B0B1AD-6AF0-483F-B9F2-FE3D435B3105}" dt="2021-07-22T07:00:57.961" v="694" actId="164"/>
          <ac:cxnSpMkLst>
            <pc:docMk/>
            <pc:sldMk cId="668075946" sldId="840"/>
            <ac:cxnSpMk id="7" creationId="{A2F064AF-9C20-47D9-8496-E52EC2E3F771}"/>
          </ac:cxnSpMkLst>
        </pc:cxnChg>
        <pc:cxnChg chg="add mod">
          <ac:chgData name="Dr. Peeta Basa Pati" userId="d5d7df4c-1c7c-46ba-b2e6-049fb9603be3" providerId="ADAL" clId="{C9B0B1AD-6AF0-483F-B9F2-FE3D435B3105}" dt="2021-07-22T07:00:57.961" v="694" actId="164"/>
          <ac:cxnSpMkLst>
            <pc:docMk/>
            <pc:sldMk cId="668075946" sldId="840"/>
            <ac:cxnSpMk id="8" creationId="{A0EDF3EB-1146-4C7F-B8CC-7414E907E571}"/>
          </ac:cxnSpMkLst>
        </pc:cxnChg>
        <pc:cxnChg chg="add mod">
          <ac:chgData name="Dr. Peeta Basa Pati" userId="d5d7df4c-1c7c-46ba-b2e6-049fb9603be3" providerId="ADAL" clId="{C9B0B1AD-6AF0-483F-B9F2-FE3D435B3105}" dt="2021-07-22T07:01:14.259" v="714" actId="1036"/>
          <ac:cxnSpMkLst>
            <pc:docMk/>
            <pc:sldMk cId="668075946" sldId="840"/>
            <ac:cxnSpMk id="10" creationId="{1587F63B-8DF1-4A51-B260-102ECB73CFE9}"/>
          </ac:cxnSpMkLst>
        </pc:cxnChg>
        <pc:cxnChg chg="add mod">
          <ac:chgData name="Dr. Peeta Basa Pati" userId="d5d7df4c-1c7c-46ba-b2e6-049fb9603be3" providerId="ADAL" clId="{C9B0B1AD-6AF0-483F-B9F2-FE3D435B3105}" dt="2021-07-22T07:02:45.788" v="790" actId="1582"/>
          <ac:cxnSpMkLst>
            <pc:docMk/>
            <pc:sldMk cId="668075946" sldId="840"/>
            <ac:cxnSpMk id="17" creationId="{0B5EC513-2A58-4B7E-AF06-63CFA6943F09}"/>
          </ac:cxnSpMkLst>
        </pc:cxnChg>
        <pc:cxnChg chg="add mod">
          <ac:chgData name="Dr. Peeta Basa Pati" userId="d5d7df4c-1c7c-46ba-b2e6-049fb9603be3" providerId="ADAL" clId="{C9B0B1AD-6AF0-483F-B9F2-FE3D435B3105}" dt="2021-07-22T07:03:58.120" v="793" actId="1582"/>
          <ac:cxnSpMkLst>
            <pc:docMk/>
            <pc:sldMk cId="668075946" sldId="840"/>
            <ac:cxnSpMk id="19" creationId="{38894C7D-E3EB-475B-9692-BD271ACF3E07}"/>
          </ac:cxnSpMkLst>
        </pc:cxnChg>
        <pc:cxnChg chg="add mod">
          <ac:chgData name="Dr. Peeta Basa Pati" userId="d5d7df4c-1c7c-46ba-b2e6-049fb9603be3" providerId="ADAL" clId="{C9B0B1AD-6AF0-483F-B9F2-FE3D435B3105}" dt="2021-07-22T07:04:22.594" v="796" actId="693"/>
          <ac:cxnSpMkLst>
            <pc:docMk/>
            <pc:sldMk cId="668075946" sldId="840"/>
            <ac:cxnSpMk id="21" creationId="{8141505B-BA38-4BEA-83EC-13DE4F927AB6}"/>
          </ac:cxnSpMkLst>
        </pc:cxnChg>
      </pc:sldChg>
      <pc:sldChg chg="add del">
        <pc:chgData name="Dr. Peeta Basa Pati" userId="d5d7df4c-1c7c-46ba-b2e6-049fb9603be3" providerId="ADAL" clId="{C9B0B1AD-6AF0-483F-B9F2-FE3D435B3105}" dt="2021-07-22T04:04:00.270" v="21" actId="47"/>
        <pc:sldMkLst>
          <pc:docMk/>
          <pc:sldMk cId="2212265302" sldId="841"/>
        </pc:sldMkLst>
      </pc:sldChg>
      <pc:sldChg chg="add ord">
        <pc:chgData name="Dr. Peeta Basa Pati" userId="d5d7df4c-1c7c-46ba-b2e6-049fb9603be3" providerId="ADAL" clId="{C9B0B1AD-6AF0-483F-B9F2-FE3D435B3105}" dt="2021-07-22T06:56:58.844" v="662"/>
        <pc:sldMkLst>
          <pc:docMk/>
          <pc:sldMk cId="1487093292" sldId="842"/>
        </pc:sldMkLst>
      </pc:sldChg>
      <pc:sldChg chg="add del">
        <pc:chgData name="Dr. Peeta Basa Pati" userId="d5d7df4c-1c7c-46ba-b2e6-049fb9603be3" providerId="ADAL" clId="{C9B0B1AD-6AF0-483F-B9F2-FE3D435B3105}" dt="2021-07-22T04:04:00.270" v="21" actId="47"/>
        <pc:sldMkLst>
          <pc:docMk/>
          <pc:sldMk cId="3183000301" sldId="842"/>
        </pc:sldMkLst>
      </pc:sldChg>
      <pc:sldChg chg="add del">
        <pc:chgData name="Dr. Peeta Basa Pati" userId="d5d7df4c-1c7c-46ba-b2e6-049fb9603be3" providerId="ADAL" clId="{C9B0B1AD-6AF0-483F-B9F2-FE3D435B3105}" dt="2021-07-22T04:04:00.270" v="21" actId="47"/>
        <pc:sldMkLst>
          <pc:docMk/>
          <pc:sldMk cId="2652020482" sldId="843"/>
        </pc:sldMkLst>
      </pc:sldChg>
      <pc:sldChg chg="add ord">
        <pc:chgData name="Dr. Peeta Basa Pati" userId="d5d7df4c-1c7c-46ba-b2e6-049fb9603be3" providerId="ADAL" clId="{C9B0B1AD-6AF0-483F-B9F2-FE3D435B3105}" dt="2021-07-22T06:56:58.844" v="662"/>
        <pc:sldMkLst>
          <pc:docMk/>
          <pc:sldMk cId="4046240876" sldId="843"/>
        </pc:sldMkLst>
      </pc:sldChg>
      <pc:sldChg chg="add ord">
        <pc:chgData name="Dr. Peeta Basa Pati" userId="d5d7df4c-1c7c-46ba-b2e6-049fb9603be3" providerId="ADAL" clId="{C9B0B1AD-6AF0-483F-B9F2-FE3D435B3105}" dt="2021-07-22T06:56:58.844" v="662"/>
        <pc:sldMkLst>
          <pc:docMk/>
          <pc:sldMk cId="1605508408" sldId="844"/>
        </pc:sldMkLst>
      </pc:sldChg>
      <pc:sldChg chg="addSp delSp modSp add mod ord modAnim">
        <pc:chgData name="Dr. Peeta Basa Pati" userId="d5d7df4c-1c7c-46ba-b2e6-049fb9603be3" providerId="ADAL" clId="{C9B0B1AD-6AF0-483F-B9F2-FE3D435B3105}" dt="2021-07-22T10:01:06.082" v="2420"/>
        <pc:sldMkLst>
          <pc:docMk/>
          <pc:sldMk cId="954688815" sldId="845"/>
        </pc:sldMkLst>
        <pc:spChg chg="mod">
          <ac:chgData name="Dr. Peeta Basa Pati" userId="d5d7df4c-1c7c-46ba-b2e6-049fb9603be3" providerId="ADAL" clId="{C9B0B1AD-6AF0-483F-B9F2-FE3D435B3105}" dt="2021-07-22T09:55:59.827" v="2352" actId="255"/>
          <ac:spMkLst>
            <pc:docMk/>
            <pc:sldMk cId="954688815" sldId="845"/>
            <ac:spMk id="6" creationId="{71D12D65-A010-449C-8C19-FBD02CE37BE0}"/>
          </ac:spMkLst>
        </pc:spChg>
        <pc:spChg chg="add del mod">
          <ac:chgData name="Dr. Peeta Basa Pati" userId="d5d7df4c-1c7c-46ba-b2e6-049fb9603be3" providerId="ADAL" clId="{C9B0B1AD-6AF0-483F-B9F2-FE3D435B3105}" dt="2021-07-22T09:56:25.499" v="2380" actId="478"/>
          <ac:spMkLst>
            <pc:docMk/>
            <pc:sldMk cId="954688815" sldId="845"/>
            <ac:spMk id="7" creationId="{DF64717B-8485-49FF-9773-C13DAA9E1B2E}"/>
          </ac:spMkLst>
        </pc:spChg>
        <pc:spChg chg="add mod">
          <ac:chgData name="Dr. Peeta Basa Pati" userId="d5d7df4c-1c7c-46ba-b2e6-049fb9603be3" providerId="ADAL" clId="{C9B0B1AD-6AF0-483F-B9F2-FE3D435B3105}" dt="2021-07-22T09:57:39.618" v="2411" actId="207"/>
          <ac:spMkLst>
            <pc:docMk/>
            <pc:sldMk cId="954688815" sldId="845"/>
            <ac:spMk id="8" creationId="{1F7508E8-E718-4D7B-AC83-9CAC29A4CB99}"/>
          </ac:spMkLst>
        </pc:spChg>
        <pc:spChg chg="add">
          <ac:chgData name="Dr. Peeta Basa Pati" userId="d5d7df4c-1c7c-46ba-b2e6-049fb9603be3" providerId="ADAL" clId="{C9B0B1AD-6AF0-483F-B9F2-FE3D435B3105}" dt="2021-07-22T09:57:51.562" v="2412" actId="11529"/>
          <ac:spMkLst>
            <pc:docMk/>
            <pc:sldMk cId="954688815" sldId="845"/>
            <ac:spMk id="9" creationId="{BAB598B3-4A92-45A0-ADF1-CC97772D1196}"/>
          </ac:spMkLst>
        </pc:spChg>
      </pc:sldChg>
      <pc:sldChg chg="add del">
        <pc:chgData name="Dr. Peeta Basa Pati" userId="d5d7df4c-1c7c-46ba-b2e6-049fb9603be3" providerId="ADAL" clId="{C9B0B1AD-6AF0-483F-B9F2-FE3D435B3105}" dt="2021-07-22T06:50:24.557" v="411" actId="47"/>
        <pc:sldMkLst>
          <pc:docMk/>
          <pc:sldMk cId="2023879829" sldId="846"/>
        </pc:sldMkLst>
      </pc:sldChg>
      <pc:sldChg chg="addSp delSp modSp new mod delAnim modAnim">
        <pc:chgData name="Dr. Peeta Basa Pati" userId="d5d7df4c-1c7c-46ba-b2e6-049fb9603be3" providerId="ADAL" clId="{C9B0B1AD-6AF0-483F-B9F2-FE3D435B3105}" dt="2021-07-22T09:44:46.540" v="2109"/>
        <pc:sldMkLst>
          <pc:docMk/>
          <pc:sldMk cId="2204737744" sldId="846"/>
        </pc:sldMkLst>
        <pc:spChg chg="del mod">
          <ac:chgData name="Dr. Peeta Basa Pati" userId="d5d7df4c-1c7c-46ba-b2e6-049fb9603be3" providerId="ADAL" clId="{C9B0B1AD-6AF0-483F-B9F2-FE3D435B3105}" dt="2021-07-22T08:25:44.154" v="1029" actId="478"/>
          <ac:spMkLst>
            <pc:docMk/>
            <pc:sldMk cId="2204737744" sldId="846"/>
            <ac:spMk id="2" creationId="{8ECE5C09-83B8-4F52-8833-F6E3EE5C3B0B}"/>
          </ac:spMkLst>
        </pc:spChg>
        <pc:spChg chg="mod">
          <ac:chgData name="Dr. Peeta Basa Pati" userId="d5d7df4c-1c7c-46ba-b2e6-049fb9603be3" providerId="ADAL" clId="{C9B0B1AD-6AF0-483F-B9F2-FE3D435B3105}" dt="2021-07-22T08:18:41.523" v="857" actId="20577"/>
          <ac:spMkLst>
            <pc:docMk/>
            <pc:sldMk cId="2204737744" sldId="846"/>
            <ac:spMk id="3" creationId="{BADCDF87-42E7-4627-88B6-A2A8D1BF4A05}"/>
          </ac:spMkLst>
        </pc:spChg>
        <pc:spChg chg="add mod">
          <ac:chgData name="Dr. Peeta Basa Pati" userId="d5d7df4c-1c7c-46ba-b2e6-049fb9603be3" providerId="ADAL" clId="{C9B0B1AD-6AF0-483F-B9F2-FE3D435B3105}" dt="2021-07-22T08:30:07.169" v="1106" actId="164"/>
          <ac:spMkLst>
            <pc:docMk/>
            <pc:sldMk cId="2204737744" sldId="846"/>
            <ac:spMk id="11" creationId="{B5C14715-C8F0-4F7E-9CB8-7EA0071E9791}"/>
          </ac:spMkLst>
        </pc:spChg>
        <pc:spChg chg="add mod">
          <ac:chgData name="Dr. Peeta Basa Pati" userId="d5d7df4c-1c7c-46ba-b2e6-049fb9603be3" providerId="ADAL" clId="{C9B0B1AD-6AF0-483F-B9F2-FE3D435B3105}" dt="2021-07-22T08:28:32.841" v="1103" actId="164"/>
          <ac:spMkLst>
            <pc:docMk/>
            <pc:sldMk cId="2204737744" sldId="846"/>
            <ac:spMk id="12" creationId="{E27905C5-41CF-42A0-B156-899CC2C8BD55}"/>
          </ac:spMkLst>
        </pc:spChg>
        <pc:spChg chg="add mod">
          <ac:chgData name="Dr. Peeta Basa Pati" userId="d5d7df4c-1c7c-46ba-b2e6-049fb9603be3" providerId="ADAL" clId="{C9B0B1AD-6AF0-483F-B9F2-FE3D435B3105}" dt="2021-07-22T08:28:32.841" v="1103" actId="164"/>
          <ac:spMkLst>
            <pc:docMk/>
            <pc:sldMk cId="2204737744" sldId="846"/>
            <ac:spMk id="13" creationId="{C13D332C-FCE7-48EA-91EC-3DA287A44F7B}"/>
          </ac:spMkLst>
        </pc:spChg>
        <pc:spChg chg="add del mod">
          <ac:chgData name="Dr. Peeta Basa Pati" userId="d5d7df4c-1c7c-46ba-b2e6-049fb9603be3" providerId="ADAL" clId="{C9B0B1AD-6AF0-483F-B9F2-FE3D435B3105}" dt="2021-07-22T08:27:59.745" v="1097" actId="767"/>
          <ac:spMkLst>
            <pc:docMk/>
            <pc:sldMk cId="2204737744" sldId="846"/>
            <ac:spMk id="14" creationId="{4B5A2314-6269-4283-B881-924F644BEC50}"/>
          </ac:spMkLst>
        </pc:spChg>
        <pc:spChg chg="add mod">
          <ac:chgData name="Dr. Peeta Basa Pati" userId="d5d7df4c-1c7c-46ba-b2e6-049fb9603be3" providerId="ADAL" clId="{C9B0B1AD-6AF0-483F-B9F2-FE3D435B3105}" dt="2021-07-22T08:28:32.841" v="1103" actId="164"/>
          <ac:spMkLst>
            <pc:docMk/>
            <pc:sldMk cId="2204737744" sldId="846"/>
            <ac:spMk id="15" creationId="{1589D4FA-D2ED-4391-BD1E-373558C97577}"/>
          </ac:spMkLst>
        </pc:spChg>
        <pc:spChg chg="add mod">
          <ac:chgData name="Dr. Peeta Basa Pati" userId="d5d7df4c-1c7c-46ba-b2e6-049fb9603be3" providerId="ADAL" clId="{C9B0B1AD-6AF0-483F-B9F2-FE3D435B3105}" dt="2021-07-22T08:31:32.885" v="1222" actId="1076"/>
          <ac:spMkLst>
            <pc:docMk/>
            <pc:sldMk cId="2204737744" sldId="846"/>
            <ac:spMk id="17" creationId="{13421B04-FCBB-4A96-B197-F13B8EA5C4ED}"/>
          </ac:spMkLst>
        </pc:spChg>
        <pc:spChg chg="add mod">
          <ac:chgData name="Dr. Peeta Basa Pati" userId="d5d7df4c-1c7c-46ba-b2e6-049fb9603be3" providerId="ADAL" clId="{C9B0B1AD-6AF0-483F-B9F2-FE3D435B3105}" dt="2021-07-22T08:55:32.541" v="1429" actId="164"/>
          <ac:spMkLst>
            <pc:docMk/>
            <pc:sldMk cId="2204737744" sldId="846"/>
            <ac:spMk id="34" creationId="{8ABE7766-1618-4422-9299-0073ECBF80DC}"/>
          </ac:spMkLst>
        </pc:spChg>
        <pc:spChg chg="add mod">
          <ac:chgData name="Dr. Peeta Basa Pati" userId="d5d7df4c-1c7c-46ba-b2e6-049fb9603be3" providerId="ADAL" clId="{C9B0B1AD-6AF0-483F-B9F2-FE3D435B3105}" dt="2021-07-22T08:55:32.541" v="1429" actId="164"/>
          <ac:spMkLst>
            <pc:docMk/>
            <pc:sldMk cId="2204737744" sldId="846"/>
            <ac:spMk id="35" creationId="{4714D0B9-6D80-4408-9A03-BB05B7963FA1}"/>
          </ac:spMkLst>
        </pc:spChg>
        <pc:spChg chg="add mod">
          <ac:chgData name="Dr. Peeta Basa Pati" userId="d5d7df4c-1c7c-46ba-b2e6-049fb9603be3" providerId="ADAL" clId="{C9B0B1AD-6AF0-483F-B9F2-FE3D435B3105}" dt="2021-07-22T08:55:13.648" v="1427" actId="164"/>
          <ac:spMkLst>
            <pc:docMk/>
            <pc:sldMk cId="2204737744" sldId="846"/>
            <ac:spMk id="39" creationId="{C6F61392-3A9B-46E2-AE1E-543C668BE5E4}"/>
          </ac:spMkLst>
        </pc:spChg>
        <pc:spChg chg="add mod">
          <ac:chgData name="Dr. Peeta Basa Pati" userId="d5d7df4c-1c7c-46ba-b2e6-049fb9603be3" providerId="ADAL" clId="{C9B0B1AD-6AF0-483F-B9F2-FE3D435B3105}" dt="2021-07-22T08:55:13.648" v="1427" actId="164"/>
          <ac:spMkLst>
            <pc:docMk/>
            <pc:sldMk cId="2204737744" sldId="846"/>
            <ac:spMk id="41" creationId="{D32D72C2-0A81-4D13-961A-3B7B119BE95D}"/>
          </ac:spMkLst>
        </pc:spChg>
        <pc:spChg chg="add mod">
          <ac:chgData name="Dr. Peeta Basa Pati" userId="d5d7df4c-1c7c-46ba-b2e6-049fb9603be3" providerId="ADAL" clId="{C9B0B1AD-6AF0-483F-B9F2-FE3D435B3105}" dt="2021-07-22T08:55:13.648" v="1427" actId="164"/>
          <ac:spMkLst>
            <pc:docMk/>
            <pc:sldMk cId="2204737744" sldId="846"/>
            <ac:spMk id="42" creationId="{350EE63B-F4C3-46BB-B8A3-D4BC0FD12431}"/>
          </ac:spMkLst>
        </pc:spChg>
        <pc:spChg chg="add mod">
          <ac:chgData name="Dr. Peeta Basa Pati" userId="d5d7df4c-1c7c-46ba-b2e6-049fb9603be3" providerId="ADAL" clId="{C9B0B1AD-6AF0-483F-B9F2-FE3D435B3105}" dt="2021-07-22T08:55:13.648" v="1427" actId="164"/>
          <ac:spMkLst>
            <pc:docMk/>
            <pc:sldMk cId="2204737744" sldId="846"/>
            <ac:spMk id="43" creationId="{25A26050-AF13-4759-9042-6539D8F0A4B6}"/>
          </ac:spMkLst>
        </pc:spChg>
        <pc:spChg chg="add mod">
          <ac:chgData name="Dr. Peeta Basa Pati" userId="d5d7df4c-1c7c-46ba-b2e6-049fb9603be3" providerId="ADAL" clId="{C9B0B1AD-6AF0-483F-B9F2-FE3D435B3105}" dt="2021-07-22T08:55:13.648" v="1427" actId="164"/>
          <ac:spMkLst>
            <pc:docMk/>
            <pc:sldMk cId="2204737744" sldId="846"/>
            <ac:spMk id="44" creationId="{00BC0CFB-C6FE-4012-BD7E-8A17E9EECF5F}"/>
          </ac:spMkLst>
        </pc:spChg>
        <pc:spChg chg="add mod">
          <ac:chgData name="Dr. Peeta Basa Pati" userId="d5d7df4c-1c7c-46ba-b2e6-049fb9603be3" providerId="ADAL" clId="{C9B0B1AD-6AF0-483F-B9F2-FE3D435B3105}" dt="2021-07-22T08:55:13.648" v="1427" actId="164"/>
          <ac:spMkLst>
            <pc:docMk/>
            <pc:sldMk cId="2204737744" sldId="846"/>
            <ac:spMk id="45" creationId="{BCDAB742-4F46-4F25-8450-142B526F9F78}"/>
          </ac:spMkLst>
        </pc:spChg>
        <pc:spChg chg="add mod">
          <ac:chgData name="Dr. Peeta Basa Pati" userId="d5d7df4c-1c7c-46ba-b2e6-049fb9603be3" providerId="ADAL" clId="{C9B0B1AD-6AF0-483F-B9F2-FE3D435B3105}" dt="2021-07-22T08:55:13.648" v="1427" actId="164"/>
          <ac:spMkLst>
            <pc:docMk/>
            <pc:sldMk cId="2204737744" sldId="846"/>
            <ac:spMk id="46" creationId="{BB3BBF33-B3D3-4AEF-956C-2D93CB6A08E2}"/>
          </ac:spMkLst>
        </pc:spChg>
        <pc:spChg chg="add mod">
          <ac:chgData name="Dr. Peeta Basa Pati" userId="d5d7df4c-1c7c-46ba-b2e6-049fb9603be3" providerId="ADAL" clId="{C9B0B1AD-6AF0-483F-B9F2-FE3D435B3105}" dt="2021-07-22T08:55:13.648" v="1427" actId="164"/>
          <ac:spMkLst>
            <pc:docMk/>
            <pc:sldMk cId="2204737744" sldId="846"/>
            <ac:spMk id="47" creationId="{30E9B15E-05EA-41EA-BE47-1564EEBC4D35}"/>
          </ac:spMkLst>
        </pc:spChg>
        <pc:spChg chg="add mod">
          <ac:chgData name="Dr. Peeta Basa Pati" userId="d5d7df4c-1c7c-46ba-b2e6-049fb9603be3" providerId="ADAL" clId="{C9B0B1AD-6AF0-483F-B9F2-FE3D435B3105}" dt="2021-07-22T08:55:13.648" v="1427" actId="164"/>
          <ac:spMkLst>
            <pc:docMk/>
            <pc:sldMk cId="2204737744" sldId="846"/>
            <ac:spMk id="48" creationId="{BB3AB20A-7ECD-4FEB-95A1-FBCEBF04EE93}"/>
          </ac:spMkLst>
        </pc:spChg>
        <pc:spChg chg="add mod">
          <ac:chgData name="Dr. Peeta Basa Pati" userId="d5d7df4c-1c7c-46ba-b2e6-049fb9603be3" providerId="ADAL" clId="{C9B0B1AD-6AF0-483F-B9F2-FE3D435B3105}" dt="2021-07-22T08:55:13.648" v="1427" actId="164"/>
          <ac:spMkLst>
            <pc:docMk/>
            <pc:sldMk cId="2204737744" sldId="846"/>
            <ac:spMk id="49" creationId="{6D0363D4-F75E-45BE-9446-8A06FB00735C}"/>
          </ac:spMkLst>
        </pc:spChg>
        <pc:spChg chg="add mod">
          <ac:chgData name="Dr. Peeta Basa Pati" userId="d5d7df4c-1c7c-46ba-b2e6-049fb9603be3" providerId="ADAL" clId="{C9B0B1AD-6AF0-483F-B9F2-FE3D435B3105}" dt="2021-07-22T09:04:24.780" v="1655" actId="164"/>
          <ac:spMkLst>
            <pc:docMk/>
            <pc:sldMk cId="2204737744" sldId="846"/>
            <ac:spMk id="51" creationId="{FA3409E1-9667-44BE-913E-F2657DCF47C3}"/>
          </ac:spMkLst>
        </pc:spChg>
        <pc:spChg chg="add mod">
          <ac:chgData name="Dr. Peeta Basa Pati" userId="d5d7df4c-1c7c-46ba-b2e6-049fb9603be3" providerId="ADAL" clId="{C9B0B1AD-6AF0-483F-B9F2-FE3D435B3105}" dt="2021-07-22T09:03:40.583" v="1640" actId="164"/>
          <ac:spMkLst>
            <pc:docMk/>
            <pc:sldMk cId="2204737744" sldId="846"/>
            <ac:spMk id="56" creationId="{BA0FE66E-BCF7-49A2-ABBC-E6A03D7FA81D}"/>
          </ac:spMkLst>
        </pc:spChg>
        <pc:spChg chg="add mod">
          <ac:chgData name="Dr. Peeta Basa Pati" userId="d5d7df4c-1c7c-46ba-b2e6-049fb9603be3" providerId="ADAL" clId="{C9B0B1AD-6AF0-483F-B9F2-FE3D435B3105}" dt="2021-07-22T09:03:40.583" v="1640" actId="164"/>
          <ac:spMkLst>
            <pc:docMk/>
            <pc:sldMk cId="2204737744" sldId="846"/>
            <ac:spMk id="57" creationId="{CD646C1E-7597-4705-A863-A8CF798EABBC}"/>
          </ac:spMkLst>
        </pc:spChg>
        <pc:spChg chg="add mod">
          <ac:chgData name="Dr. Peeta Basa Pati" userId="d5d7df4c-1c7c-46ba-b2e6-049fb9603be3" providerId="ADAL" clId="{C9B0B1AD-6AF0-483F-B9F2-FE3D435B3105}" dt="2021-07-22T09:41:14.198" v="2098" actId="1076"/>
          <ac:spMkLst>
            <pc:docMk/>
            <pc:sldMk cId="2204737744" sldId="846"/>
            <ac:spMk id="58" creationId="{0187BF36-E65A-4F73-9386-8FFD26FB471E}"/>
          </ac:spMkLst>
        </pc:spChg>
        <pc:spChg chg="add mod">
          <ac:chgData name="Dr. Peeta Basa Pati" userId="d5d7df4c-1c7c-46ba-b2e6-049fb9603be3" providerId="ADAL" clId="{C9B0B1AD-6AF0-483F-B9F2-FE3D435B3105}" dt="2021-07-22T09:04:47.311" v="1657" actId="207"/>
          <ac:spMkLst>
            <pc:docMk/>
            <pc:sldMk cId="2204737744" sldId="846"/>
            <ac:spMk id="60" creationId="{2C33C9B2-3104-4238-B7B4-19E33A421961}"/>
          </ac:spMkLst>
        </pc:spChg>
        <pc:spChg chg="add mod">
          <ac:chgData name="Dr. Peeta Basa Pati" userId="d5d7df4c-1c7c-46ba-b2e6-049fb9603be3" providerId="ADAL" clId="{C9B0B1AD-6AF0-483F-B9F2-FE3D435B3105}" dt="2021-07-22T09:42:40.473" v="2105" actId="20577"/>
          <ac:spMkLst>
            <pc:docMk/>
            <pc:sldMk cId="2204737744" sldId="846"/>
            <ac:spMk id="84" creationId="{9110C8AD-73A2-44F7-8B83-127485E46FEF}"/>
          </ac:spMkLst>
        </pc:spChg>
        <pc:spChg chg="add mod">
          <ac:chgData name="Dr. Peeta Basa Pati" userId="d5d7df4c-1c7c-46ba-b2e6-049fb9603be3" providerId="ADAL" clId="{C9B0B1AD-6AF0-483F-B9F2-FE3D435B3105}" dt="2021-07-22T09:42:46.512" v="2106" actId="20577"/>
          <ac:spMkLst>
            <pc:docMk/>
            <pc:sldMk cId="2204737744" sldId="846"/>
            <ac:spMk id="85" creationId="{E9A47AE9-A861-4E29-A25D-B345EC893D1B}"/>
          </ac:spMkLst>
        </pc:spChg>
        <pc:spChg chg="add mod">
          <ac:chgData name="Dr. Peeta Basa Pati" userId="d5d7df4c-1c7c-46ba-b2e6-049fb9603be3" providerId="ADAL" clId="{C9B0B1AD-6AF0-483F-B9F2-FE3D435B3105}" dt="2021-07-22T09:41:24.183" v="2100" actId="14100"/>
          <ac:spMkLst>
            <pc:docMk/>
            <pc:sldMk cId="2204737744" sldId="846"/>
            <ac:spMk id="86" creationId="{19597DE2-B40D-4C38-A775-6E22619E6FFD}"/>
          </ac:spMkLst>
        </pc:spChg>
        <pc:spChg chg="add mod">
          <ac:chgData name="Dr. Peeta Basa Pati" userId="d5d7df4c-1c7c-46ba-b2e6-049fb9603be3" providerId="ADAL" clId="{C9B0B1AD-6AF0-483F-B9F2-FE3D435B3105}" dt="2021-07-22T09:24:07.343" v="1747" actId="164"/>
          <ac:spMkLst>
            <pc:docMk/>
            <pc:sldMk cId="2204737744" sldId="846"/>
            <ac:spMk id="1027" creationId="{7921C29A-5BA5-48E1-A3B2-EFA797806AA4}"/>
          </ac:spMkLst>
        </pc:spChg>
        <pc:spChg chg="add mod">
          <ac:chgData name="Dr. Peeta Basa Pati" userId="d5d7df4c-1c7c-46ba-b2e6-049fb9603be3" providerId="ADAL" clId="{C9B0B1AD-6AF0-483F-B9F2-FE3D435B3105}" dt="2021-07-22T09:40:14.843" v="2091" actId="1038"/>
          <ac:spMkLst>
            <pc:docMk/>
            <pc:sldMk cId="2204737744" sldId="846"/>
            <ac:spMk id="1031" creationId="{7D0C508E-C3AE-4BF1-9B8B-604C02A78F40}"/>
          </ac:spMkLst>
        </pc:spChg>
        <pc:grpChg chg="add del mod">
          <ac:chgData name="Dr. Peeta Basa Pati" userId="d5d7df4c-1c7c-46ba-b2e6-049fb9603be3" providerId="ADAL" clId="{C9B0B1AD-6AF0-483F-B9F2-FE3D435B3105}" dt="2021-07-22T08:59:28.603" v="1515" actId="478"/>
          <ac:grpSpMkLst>
            <pc:docMk/>
            <pc:sldMk cId="2204737744" sldId="846"/>
            <ac:grpSpMk id="16" creationId="{E217E508-6CCC-40D0-8FA3-26960F4A96A4}"/>
          </ac:grpSpMkLst>
        </pc:grpChg>
        <pc:grpChg chg="add del mod">
          <ac:chgData name="Dr. Peeta Basa Pati" userId="d5d7df4c-1c7c-46ba-b2e6-049fb9603be3" providerId="ADAL" clId="{C9B0B1AD-6AF0-483F-B9F2-FE3D435B3105}" dt="2021-07-22T08:59:25.333" v="1514" actId="478"/>
          <ac:grpSpMkLst>
            <pc:docMk/>
            <pc:sldMk cId="2204737744" sldId="846"/>
            <ac:grpSpMk id="18" creationId="{AE576219-2006-447C-AC60-506F8DAF894B}"/>
          </ac:grpSpMkLst>
        </pc:grpChg>
        <pc:grpChg chg="add del mod">
          <ac:chgData name="Dr. Peeta Basa Pati" userId="d5d7df4c-1c7c-46ba-b2e6-049fb9603be3" providerId="ADAL" clId="{C9B0B1AD-6AF0-483F-B9F2-FE3D435B3105}" dt="2021-07-22T08:59:25.333" v="1514" actId="478"/>
          <ac:grpSpMkLst>
            <pc:docMk/>
            <pc:sldMk cId="2204737744" sldId="846"/>
            <ac:grpSpMk id="29" creationId="{C1D8B451-A44D-4E65-8BB1-2CA5695A70B2}"/>
          </ac:grpSpMkLst>
        </pc:grpChg>
        <pc:grpChg chg="add mod">
          <ac:chgData name="Dr. Peeta Basa Pati" userId="d5d7df4c-1c7c-46ba-b2e6-049fb9603be3" providerId="ADAL" clId="{C9B0B1AD-6AF0-483F-B9F2-FE3D435B3105}" dt="2021-07-22T09:40:14.843" v="2091" actId="1038"/>
          <ac:grpSpMkLst>
            <pc:docMk/>
            <pc:sldMk cId="2204737744" sldId="846"/>
            <ac:grpSpMk id="40" creationId="{B73B6C89-E566-4111-8C86-5B6873C33FD6}"/>
          </ac:grpSpMkLst>
        </pc:grpChg>
        <pc:grpChg chg="add mod">
          <ac:chgData name="Dr. Peeta Basa Pati" userId="d5d7df4c-1c7c-46ba-b2e6-049fb9603be3" providerId="ADAL" clId="{C9B0B1AD-6AF0-483F-B9F2-FE3D435B3105}" dt="2021-07-22T09:40:14.843" v="2091" actId="1038"/>
          <ac:grpSpMkLst>
            <pc:docMk/>
            <pc:sldMk cId="2204737744" sldId="846"/>
            <ac:grpSpMk id="50" creationId="{7540BB51-4186-4F8F-9F03-759EB95B1B12}"/>
          </ac:grpSpMkLst>
        </pc:grpChg>
        <pc:grpChg chg="add mod">
          <ac:chgData name="Dr. Peeta Basa Pati" userId="d5d7df4c-1c7c-46ba-b2e6-049fb9603be3" providerId="ADAL" clId="{C9B0B1AD-6AF0-483F-B9F2-FE3D435B3105}" dt="2021-07-22T09:40:14.843" v="2091" actId="1038"/>
          <ac:grpSpMkLst>
            <pc:docMk/>
            <pc:sldMk cId="2204737744" sldId="846"/>
            <ac:grpSpMk id="59" creationId="{4A88AFB6-5754-4A5F-8410-ECCC77449A78}"/>
          </ac:grpSpMkLst>
        </pc:grpChg>
        <pc:grpChg chg="add mod">
          <ac:chgData name="Dr. Peeta Basa Pati" userId="d5d7df4c-1c7c-46ba-b2e6-049fb9603be3" providerId="ADAL" clId="{C9B0B1AD-6AF0-483F-B9F2-FE3D435B3105}" dt="2021-07-22T09:40:14.843" v="2091" actId="1038"/>
          <ac:grpSpMkLst>
            <pc:docMk/>
            <pc:sldMk cId="2204737744" sldId="846"/>
            <ac:grpSpMk id="63" creationId="{618213E0-5495-4F19-84B4-CF06166B11C5}"/>
          </ac:grpSpMkLst>
        </pc:grpChg>
        <pc:grpChg chg="add mod">
          <ac:chgData name="Dr. Peeta Basa Pati" userId="d5d7df4c-1c7c-46ba-b2e6-049fb9603be3" providerId="ADAL" clId="{C9B0B1AD-6AF0-483F-B9F2-FE3D435B3105}" dt="2021-07-22T09:40:14.843" v="2091" actId="1038"/>
          <ac:grpSpMkLst>
            <pc:docMk/>
            <pc:sldMk cId="2204737744" sldId="846"/>
            <ac:grpSpMk id="1032" creationId="{21B52AA2-2589-4564-ABBB-B02B1DB486D1}"/>
          </ac:grpSpMkLst>
        </pc:grpChg>
        <pc:picChg chg="add mod">
          <ac:chgData name="Dr. Peeta Basa Pati" userId="d5d7df4c-1c7c-46ba-b2e6-049fb9603be3" providerId="ADAL" clId="{C9B0B1AD-6AF0-483F-B9F2-FE3D435B3105}" dt="2021-07-22T09:42:57.829" v="2107" actId="14100"/>
          <ac:picMkLst>
            <pc:docMk/>
            <pc:sldMk cId="2204737744" sldId="846"/>
            <ac:picMk id="1026" creationId="{6BCC1D2F-F50F-473C-8422-62DDCB0D4591}"/>
          </ac:picMkLst>
        </pc:picChg>
        <pc:cxnChg chg="add mod">
          <ac:chgData name="Dr. Peeta Basa Pati" userId="d5d7df4c-1c7c-46ba-b2e6-049fb9603be3" providerId="ADAL" clId="{C9B0B1AD-6AF0-483F-B9F2-FE3D435B3105}" dt="2021-07-22T08:28:32.841" v="1103" actId="164"/>
          <ac:cxnSpMkLst>
            <pc:docMk/>
            <pc:sldMk cId="2204737744" sldId="846"/>
            <ac:cxnSpMk id="6" creationId="{844ABC41-0AF4-4684-A11B-01735ABE5D22}"/>
          </ac:cxnSpMkLst>
        </pc:cxnChg>
        <pc:cxnChg chg="add mod">
          <ac:chgData name="Dr. Peeta Basa Pati" userId="d5d7df4c-1c7c-46ba-b2e6-049fb9603be3" providerId="ADAL" clId="{C9B0B1AD-6AF0-483F-B9F2-FE3D435B3105}" dt="2021-07-22T08:28:32.841" v="1103" actId="164"/>
          <ac:cxnSpMkLst>
            <pc:docMk/>
            <pc:sldMk cId="2204737744" sldId="846"/>
            <ac:cxnSpMk id="8" creationId="{23B96DF5-AD2D-46E5-8637-61B4F6603BE9}"/>
          </ac:cxnSpMkLst>
        </pc:cxnChg>
        <pc:cxnChg chg="add mod">
          <ac:chgData name="Dr. Peeta Basa Pati" userId="d5d7df4c-1c7c-46ba-b2e6-049fb9603be3" providerId="ADAL" clId="{C9B0B1AD-6AF0-483F-B9F2-FE3D435B3105}" dt="2021-07-22T08:28:32.841" v="1103" actId="164"/>
          <ac:cxnSpMkLst>
            <pc:docMk/>
            <pc:sldMk cId="2204737744" sldId="846"/>
            <ac:cxnSpMk id="10" creationId="{A7FE9CBE-53C3-4574-9787-989A2C707F7E}"/>
          </ac:cxnSpMkLst>
        </pc:cxnChg>
        <pc:cxnChg chg="add del mod">
          <ac:chgData name="Dr. Peeta Basa Pati" userId="d5d7df4c-1c7c-46ba-b2e6-049fb9603be3" providerId="ADAL" clId="{C9B0B1AD-6AF0-483F-B9F2-FE3D435B3105}" dt="2021-07-22T08:59:25.333" v="1514" actId="478"/>
          <ac:cxnSpMkLst>
            <pc:docMk/>
            <pc:sldMk cId="2204737744" sldId="846"/>
            <ac:cxnSpMk id="20" creationId="{B605B802-E27C-446F-9E5B-90DF6A6562EC}"/>
          </ac:cxnSpMkLst>
        </pc:cxnChg>
        <pc:cxnChg chg="add del mod">
          <ac:chgData name="Dr. Peeta Basa Pati" userId="d5d7df4c-1c7c-46ba-b2e6-049fb9603be3" providerId="ADAL" clId="{C9B0B1AD-6AF0-483F-B9F2-FE3D435B3105}" dt="2021-07-22T08:59:25.333" v="1514" actId="478"/>
          <ac:cxnSpMkLst>
            <pc:docMk/>
            <pc:sldMk cId="2204737744" sldId="846"/>
            <ac:cxnSpMk id="22" creationId="{9F3FAA76-A917-423D-B1CA-AC3AA53F2CB8}"/>
          </ac:cxnSpMkLst>
        </pc:cxnChg>
        <pc:cxnChg chg="add del mod">
          <ac:chgData name="Dr. Peeta Basa Pati" userId="d5d7df4c-1c7c-46ba-b2e6-049fb9603be3" providerId="ADAL" clId="{C9B0B1AD-6AF0-483F-B9F2-FE3D435B3105}" dt="2021-07-22T08:59:25.333" v="1514" actId="478"/>
          <ac:cxnSpMkLst>
            <pc:docMk/>
            <pc:sldMk cId="2204737744" sldId="846"/>
            <ac:cxnSpMk id="24" creationId="{E853305D-5467-40E9-98EC-AC67B01BD1CF}"/>
          </ac:cxnSpMkLst>
        </pc:cxnChg>
        <pc:cxnChg chg="add mod">
          <ac:chgData name="Dr. Peeta Basa Pati" userId="d5d7df4c-1c7c-46ba-b2e6-049fb9603be3" providerId="ADAL" clId="{C9B0B1AD-6AF0-483F-B9F2-FE3D435B3105}" dt="2021-07-22T08:44:22.742" v="1303" actId="164"/>
          <ac:cxnSpMkLst>
            <pc:docMk/>
            <pc:sldMk cId="2204737744" sldId="846"/>
            <ac:cxnSpMk id="26" creationId="{84EDA4CE-0CF5-4691-872B-3A1E1FE7D3A5}"/>
          </ac:cxnSpMkLst>
        </pc:cxnChg>
        <pc:cxnChg chg="add mod">
          <ac:chgData name="Dr. Peeta Basa Pati" userId="d5d7df4c-1c7c-46ba-b2e6-049fb9603be3" providerId="ADAL" clId="{C9B0B1AD-6AF0-483F-B9F2-FE3D435B3105}" dt="2021-07-22T08:44:22.742" v="1303" actId="164"/>
          <ac:cxnSpMkLst>
            <pc:docMk/>
            <pc:sldMk cId="2204737744" sldId="846"/>
            <ac:cxnSpMk id="28" creationId="{6E15ABCD-9A2A-4566-A7AC-94D0E17116E3}"/>
          </ac:cxnSpMkLst>
        </pc:cxnChg>
        <pc:cxnChg chg="add mod">
          <ac:chgData name="Dr. Peeta Basa Pati" userId="d5d7df4c-1c7c-46ba-b2e6-049fb9603be3" providerId="ADAL" clId="{C9B0B1AD-6AF0-483F-B9F2-FE3D435B3105}" dt="2021-07-22T08:55:32.541" v="1429" actId="164"/>
          <ac:cxnSpMkLst>
            <pc:docMk/>
            <pc:sldMk cId="2204737744" sldId="846"/>
            <ac:cxnSpMk id="31" creationId="{43DAE91D-5D1D-473E-8662-D26083708363}"/>
          </ac:cxnSpMkLst>
        </pc:cxnChg>
        <pc:cxnChg chg="add mod">
          <ac:chgData name="Dr. Peeta Basa Pati" userId="d5d7df4c-1c7c-46ba-b2e6-049fb9603be3" providerId="ADAL" clId="{C9B0B1AD-6AF0-483F-B9F2-FE3D435B3105}" dt="2021-07-22T08:55:32.541" v="1429" actId="164"/>
          <ac:cxnSpMkLst>
            <pc:docMk/>
            <pc:sldMk cId="2204737744" sldId="846"/>
            <ac:cxnSpMk id="33" creationId="{206D2287-C077-4371-A528-2A39EF0C905F}"/>
          </ac:cxnSpMkLst>
        </pc:cxnChg>
        <pc:cxnChg chg="add del mod">
          <ac:chgData name="Dr. Peeta Basa Pati" userId="d5d7df4c-1c7c-46ba-b2e6-049fb9603be3" providerId="ADAL" clId="{C9B0B1AD-6AF0-483F-B9F2-FE3D435B3105}" dt="2021-07-22T08:51:51.054" v="1400"/>
          <ac:cxnSpMkLst>
            <pc:docMk/>
            <pc:sldMk cId="2204737744" sldId="846"/>
            <ac:cxnSpMk id="37" creationId="{8CF58BEF-7A84-466B-8090-01C160C3D1CF}"/>
          </ac:cxnSpMkLst>
        </pc:cxnChg>
        <pc:cxnChg chg="add del">
          <ac:chgData name="Dr. Peeta Basa Pati" userId="d5d7df4c-1c7c-46ba-b2e6-049fb9603be3" providerId="ADAL" clId="{C9B0B1AD-6AF0-483F-B9F2-FE3D435B3105}" dt="2021-07-22T08:52:19.564" v="1402" actId="478"/>
          <ac:cxnSpMkLst>
            <pc:docMk/>
            <pc:sldMk cId="2204737744" sldId="846"/>
            <ac:cxnSpMk id="38" creationId="{333C08BC-BBBA-4F77-9219-FC707EF811B9}"/>
          </ac:cxnSpMkLst>
        </pc:cxnChg>
        <pc:cxnChg chg="add mod ord">
          <ac:chgData name="Dr. Peeta Basa Pati" userId="d5d7df4c-1c7c-46ba-b2e6-049fb9603be3" providerId="ADAL" clId="{C9B0B1AD-6AF0-483F-B9F2-FE3D435B3105}" dt="2021-07-22T09:03:40.583" v="1640" actId="164"/>
          <ac:cxnSpMkLst>
            <pc:docMk/>
            <pc:sldMk cId="2204737744" sldId="846"/>
            <ac:cxnSpMk id="53" creationId="{6F0E85BA-2A24-4CA8-8856-556D6210ECCB}"/>
          </ac:cxnSpMkLst>
        </pc:cxnChg>
        <pc:cxnChg chg="add mod">
          <ac:chgData name="Dr. Peeta Basa Pati" userId="d5d7df4c-1c7c-46ba-b2e6-049fb9603be3" providerId="ADAL" clId="{C9B0B1AD-6AF0-483F-B9F2-FE3D435B3105}" dt="2021-07-22T09:03:40.583" v="1640" actId="164"/>
          <ac:cxnSpMkLst>
            <pc:docMk/>
            <pc:sldMk cId="2204737744" sldId="846"/>
            <ac:cxnSpMk id="55" creationId="{232307F8-C5A9-4F0E-B0EB-6A194AA8EE21}"/>
          </ac:cxnSpMkLst>
        </pc:cxnChg>
        <pc:cxnChg chg="add mod">
          <ac:chgData name="Dr. Peeta Basa Pati" userId="d5d7df4c-1c7c-46ba-b2e6-049fb9603be3" providerId="ADAL" clId="{C9B0B1AD-6AF0-483F-B9F2-FE3D435B3105}" dt="2021-07-22T09:04:35.206" v="1656" actId="208"/>
          <ac:cxnSpMkLst>
            <pc:docMk/>
            <pc:sldMk cId="2204737744" sldId="846"/>
            <ac:cxnSpMk id="62" creationId="{251C9FB7-96C3-439B-9FA9-1EF1E10F081F}"/>
          </ac:cxnSpMkLst>
        </pc:cxnChg>
        <pc:cxnChg chg="add mod">
          <ac:chgData name="Dr. Peeta Basa Pati" userId="d5d7df4c-1c7c-46ba-b2e6-049fb9603be3" providerId="ADAL" clId="{C9B0B1AD-6AF0-483F-B9F2-FE3D435B3105}" dt="2021-07-22T09:40:14.843" v="2091" actId="1038"/>
          <ac:cxnSpMkLst>
            <pc:docMk/>
            <pc:sldMk cId="2204737744" sldId="846"/>
            <ac:cxnSpMk id="68" creationId="{E27A4D74-A4B4-49BA-A39A-6FA71984CDE7}"/>
          </ac:cxnSpMkLst>
        </pc:cxnChg>
        <pc:cxnChg chg="add mod">
          <ac:chgData name="Dr. Peeta Basa Pati" userId="d5d7df4c-1c7c-46ba-b2e6-049fb9603be3" providerId="ADAL" clId="{C9B0B1AD-6AF0-483F-B9F2-FE3D435B3105}" dt="2021-07-22T09:40:14.843" v="2091" actId="1038"/>
          <ac:cxnSpMkLst>
            <pc:docMk/>
            <pc:sldMk cId="2204737744" sldId="846"/>
            <ac:cxnSpMk id="74" creationId="{09D78651-9C58-4B88-89FD-232FFA265C0E}"/>
          </ac:cxnSpMkLst>
        </pc:cxnChg>
        <pc:cxnChg chg="add mod">
          <ac:chgData name="Dr. Peeta Basa Pati" userId="d5d7df4c-1c7c-46ba-b2e6-049fb9603be3" providerId="ADAL" clId="{C9B0B1AD-6AF0-483F-B9F2-FE3D435B3105}" dt="2021-07-22T09:40:14.843" v="2091" actId="1038"/>
          <ac:cxnSpMkLst>
            <pc:docMk/>
            <pc:sldMk cId="2204737744" sldId="846"/>
            <ac:cxnSpMk id="79" creationId="{9B5E0715-CD08-47E8-9854-814A8256E5C1}"/>
          </ac:cxnSpMkLst>
        </pc:cxnChg>
        <pc:cxnChg chg="add mod">
          <ac:chgData name="Dr. Peeta Basa Pati" userId="d5d7df4c-1c7c-46ba-b2e6-049fb9603be3" providerId="ADAL" clId="{C9B0B1AD-6AF0-483F-B9F2-FE3D435B3105}" dt="2021-07-22T09:24:07.343" v="1747" actId="164"/>
          <ac:cxnSpMkLst>
            <pc:docMk/>
            <pc:sldMk cId="2204737744" sldId="846"/>
            <ac:cxnSpMk id="1025" creationId="{8829FF33-2C22-42CD-A7AC-11C94B2AECE4}"/>
          </ac:cxnSpMkLst>
        </pc:cxnChg>
      </pc:sldChg>
      <pc:sldChg chg="delSp modSp add mod">
        <pc:chgData name="Dr. Peeta Basa Pati" userId="d5d7df4c-1c7c-46ba-b2e6-049fb9603be3" providerId="ADAL" clId="{C9B0B1AD-6AF0-483F-B9F2-FE3D435B3105}" dt="2021-07-22T09:52:11.874" v="2349" actId="14100"/>
        <pc:sldMkLst>
          <pc:docMk/>
          <pc:sldMk cId="3649114918" sldId="847"/>
        </pc:sldMkLst>
        <pc:spChg chg="mod">
          <ac:chgData name="Dr. Peeta Basa Pati" userId="d5d7df4c-1c7c-46ba-b2e6-049fb9603be3" providerId="ADAL" clId="{C9B0B1AD-6AF0-483F-B9F2-FE3D435B3105}" dt="2021-07-22T09:47:38.238" v="2173" actId="20577"/>
          <ac:spMkLst>
            <pc:docMk/>
            <pc:sldMk cId="3649114918" sldId="847"/>
            <ac:spMk id="3" creationId="{BADCDF87-42E7-4627-88B6-A2A8D1BF4A05}"/>
          </ac:spMkLst>
        </pc:spChg>
        <pc:spChg chg="mod">
          <ac:chgData name="Dr. Peeta Basa Pati" userId="d5d7df4c-1c7c-46ba-b2e6-049fb9603be3" providerId="ADAL" clId="{C9B0B1AD-6AF0-483F-B9F2-FE3D435B3105}" dt="2021-07-22T09:50:52.001" v="2348" actId="20577"/>
          <ac:spMkLst>
            <pc:docMk/>
            <pc:sldMk cId="3649114918" sldId="847"/>
            <ac:spMk id="17" creationId="{13421B04-FCBB-4A96-B197-F13B8EA5C4ED}"/>
          </ac:spMkLst>
        </pc:spChg>
        <pc:spChg chg="del">
          <ac:chgData name="Dr. Peeta Basa Pati" userId="d5d7df4c-1c7c-46ba-b2e6-049fb9603be3" providerId="ADAL" clId="{C9B0B1AD-6AF0-483F-B9F2-FE3D435B3105}" dt="2021-07-22T09:47:04.279" v="2112" actId="478"/>
          <ac:spMkLst>
            <pc:docMk/>
            <pc:sldMk cId="3649114918" sldId="847"/>
            <ac:spMk id="51" creationId="{FA3409E1-9667-44BE-913E-F2657DCF47C3}"/>
          </ac:spMkLst>
        </pc:spChg>
        <pc:grpChg chg="mod">
          <ac:chgData name="Dr. Peeta Basa Pati" userId="d5d7df4c-1c7c-46ba-b2e6-049fb9603be3" providerId="ADAL" clId="{C9B0B1AD-6AF0-483F-B9F2-FE3D435B3105}" dt="2021-07-22T09:47:12.649" v="2143" actId="1038"/>
          <ac:grpSpMkLst>
            <pc:docMk/>
            <pc:sldMk cId="3649114918" sldId="847"/>
            <ac:grpSpMk id="16" creationId="{E217E508-6CCC-40D0-8FA3-26960F4A96A4}"/>
          </ac:grpSpMkLst>
        </pc:grpChg>
        <pc:grpChg chg="mod">
          <ac:chgData name="Dr. Peeta Basa Pati" userId="d5d7df4c-1c7c-46ba-b2e6-049fb9603be3" providerId="ADAL" clId="{C9B0B1AD-6AF0-483F-B9F2-FE3D435B3105}" dt="2021-07-22T09:47:12.649" v="2143" actId="1038"/>
          <ac:grpSpMkLst>
            <pc:docMk/>
            <pc:sldMk cId="3649114918" sldId="847"/>
            <ac:grpSpMk id="18" creationId="{AE576219-2006-447C-AC60-506F8DAF894B}"/>
          </ac:grpSpMkLst>
        </pc:grpChg>
        <pc:grpChg chg="mod">
          <ac:chgData name="Dr. Peeta Basa Pati" userId="d5d7df4c-1c7c-46ba-b2e6-049fb9603be3" providerId="ADAL" clId="{C9B0B1AD-6AF0-483F-B9F2-FE3D435B3105}" dt="2021-07-22T09:47:12.649" v="2143" actId="1038"/>
          <ac:grpSpMkLst>
            <pc:docMk/>
            <pc:sldMk cId="3649114918" sldId="847"/>
            <ac:grpSpMk id="29" creationId="{C1D8B451-A44D-4E65-8BB1-2CA5695A70B2}"/>
          </ac:grpSpMkLst>
        </pc:grpChg>
        <pc:grpChg chg="del">
          <ac:chgData name="Dr. Peeta Basa Pati" userId="d5d7df4c-1c7c-46ba-b2e6-049fb9603be3" providerId="ADAL" clId="{C9B0B1AD-6AF0-483F-B9F2-FE3D435B3105}" dt="2021-07-22T09:46:58.749" v="2111" actId="478"/>
          <ac:grpSpMkLst>
            <pc:docMk/>
            <pc:sldMk cId="3649114918" sldId="847"/>
            <ac:grpSpMk id="40" creationId="{B73B6C89-E566-4111-8C86-5B6873C33FD6}"/>
          </ac:grpSpMkLst>
        </pc:grpChg>
        <pc:grpChg chg="del">
          <ac:chgData name="Dr. Peeta Basa Pati" userId="d5d7df4c-1c7c-46ba-b2e6-049fb9603be3" providerId="ADAL" clId="{C9B0B1AD-6AF0-483F-B9F2-FE3D435B3105}" dt="2021-07-22T09:47:04.279" v="2112" actId="478"/>
          <ac:grpSpMkLst>
            <pc:docMk/>
            <pc:sldMk cId="3649114918" sldId="847"/>
            <ac:grpSpMk id="50" creationId="{7540BB51-4186-4F8F-9F03-759EB95B1B12}"/>
          </ac:grpSpMkLst>
        </pc:grpChg>
        <pc:picChg chg="del">
          <ac:chgData name="Dr. Peeta Basa Pati" userId="d5d7df4c-1c7c-46ba-b2e6-049fb9603be3" providerId="ADAL" clId="{C9B0B1AD-6AF0-483F-B9F2-FE3D435B3105}" dt="2021-07-22T09:46:54.982" v="2110" actId="478"/>
          <ac:picMkLst>
            <pc:docMk/>
            <pc:sldMk cId="3649114918" sldId="847"/>
            <ac:picMk id="1026" creationId="{6BCC1D2F-F50F-473C-8422-62DDCB0D4591}"/>
          </ac:picMkLst>
        </pc:picChg>
        <pc:cxnChg chg="mod">
          <ac:chgData name="Dr. Peeta Basa Pati" userId="d5d7df4c-1c7c-46ba-b2e6-049fb9603be3" providerId="ADAL" clId="{C9B0B1AD-6AF0-483F-B9F2-FE3D435B3105}" dt="2021-07-22T09:47:12.649" v="2143" actId="1038"/>
          <ac:cxnSpMkLst>
            <pc:docMk/>
            <pc:sldMk cId="3649114918" sldId="847"/>
            <ac:cxnSpMk id="20" creationId="{B605B802-E27C-446F-9E5B-90DF6A6562EC}"/>
          </ac:cxnSpMkLst>
        </pc:cxnChg>
        <pc:cxnChg chg="mod">
          <ac:chgData name="Dr. Peeta Basa Pati" userId="d5d7df4c-1c7c-46ba-b2e6-049fb9603be3" providerId="ADAL" clId="{C9B0B1AD-6AF0-483F-B9F2-FE3D435B3105}" dt="2021-07-22T09:47:12.649" v="2143" actId="1038"/>
          <ac:cxnSpMkLst>
            <pc:docMk/>
            <pc:sldMk cId="3649114918" sldId="847"/>
            <ac:cxnSpMk id="22" creationId="{9F3FAA76-A917-423D-B1CA-AC3AA53F2CB8}"/>
          </ac:cxnSpMkLst>
        </pc:cxnChg>
        <pc:cxnChg chg="mod">
          <ac:chgData name="Dr. Peeta Basa Pati" userId="d5d7df4c-1c7c-46ba-b2e6-049fb9603be3" providerId="ADAL" clId="{C9B0B1AD-6AF0-483F-B9F2-FE3D435B3105}" dt="2021-07-22T09:47:12.649" v="2143" actId="1038"/>
          <ac:cxnSpMkLst>
            <pc:docMk/>
            <pc:sldMk cId="3649114918" sldId="847"/>
            <ac:cxnSpMk id="24" creationId="{E853305D-5467-40E9-98EC-AC67B01BD1CF}"/>
          </ac:cxnSpMkLst>
        </pc:cxnChg>
        <pc:cxnChg chg="mod">
          <ac:chgData name="Dr. Peeta Basa Pati" userId="d5d7df4c-1c7c-46ba-b2e6-049fb9603be3" providerId="ADAL" clId="{C9B0B1AD-6AF0-483F-B9F2-FE3D435B3105}" dt="2021-07-22T09:52:11.874" v="2349" actId="14100"/>
          <ac:cxnSpMkLst>
            <pc:docMk/>
            <pc:sldMk cId="3649114918" sldId="847"/>
            <ac:cxnSpMk id="26" creationId="{84EDA4CE-0CF5-4691-872B-3A1E1FE7D3A5}"/>
          </ac:cxnSpMkLst>
        </pc:cxnChg>
        <pc:cxnChg chg="del">
          <ac:chgData name="Dr. Peeta Basa Pati" userId="d5d7df4c-1c7c-46ba-b2e6-049fb9603be3" providerId="ADAL" clId="{C9B0B1AD-6AF0-483F-B9F2-FE3D435B3105}" dt="2021-07-22T09:47:04.279" v="2112" actId="478"/>
          <ac:cxnSpMkLst>
            <pc:docMk/>
            <pc:sldMk cId="3649114918" sldId="847"/>
            <ac:cxnSpMk id="53" creationId="{6F0E85BA-2A24-4CA8-8856-556D6210ECCB}"/>
          </ac:cxnSpMkLst>
        </pc:cxnChg>
        <pc:cxnChg chg="del">
          <ac:chgData name="Dr. Peeta Basa Pati" userId="d5d7df4c-1c7c-46ba-b2e6-049fb9603be3" providerId="ADAL" clId="{C9B0B1AD-6AF0-483F-B9F2-FE3D435B3105}" dt="2021-07-22T09:47:04.279" v="2112" actId="478"/>
          <ac:cxnSpMkLst>
            <pc:docMk/>
            <pc:sldMk cId="3649114918" sldId="847"/>
            <ac:cxnSpMk id="55" creationId="{232307F8-C5A9-4F0E-B0EB-6A194AA8EE21}"/>
          </ac:cxnSpMkLst>
        </pc:cxnChg>
      </pc:sldChg>
      <pc:sldChg chg="addSp modSp new mod">
        <pc:chgData name="Dr. Peeta Basa Pati" userId="d5d7df4c-1c7c-46ba-b2e6-049fb9603be3" providerId="ADAL" clId="{C9B0B1AD-6AF0-483F-B9F2-FE3D435B3105}" dt="2021-07-26T04:14:00.472" v="3139" actId="27636"/>
        <pc:sldMkLst>
          <pc:docMk/>
          <pc:sldMk cId="3921414917" sldId="848"/>
        </pc:sldMkLst>
        <pc:spChg chg="mod">
          <ac:chgData name="Dr. Peeta Basa Pati" userId="d5d7df4c-1c7c-46ba-b2e6-049fb9603be3" providerId="ADAL" clId="{C9B0B1AD-6AF0-483F-B9F2-FE3D435B3105}" dt="2021-07-26T04:14:00.472" v="3139" actId="27636"/>
          <ac:spMkLst>
            <pc:docMk/>
            <pc:sldMk cId="3921414917" sldId="848"/>
            <ac:spMk id="2" creationId="{E8E6AA99-D9F0-4D2C-BE24-38B3A17DDCE3}"/>
          </ac:spMkLst>
        </pc:spChg>
        <pc:spChg chg="mod">
          <ac:chgData name="Dr. Peeta Basa Pati" userId="d5d7df4c-1c7c-46ba-b2e6-049fb9603be3" providerId="ADAL" clId="{C9B0B1AD-6AF0-483F-B9F2-FE3D435B3105}" dt="2021-07-26T04:09:21.370" v="2927" actId="20577"/>
          <ac:spMkLst>
            <pc:docMk/>
            <pc:sldMk cId="3921414917" sldId="848"/>
            <ac:spMk id="3" creationId="{38206897-8EF3-438F-8914-75231B217D4B}"/>
          </ac:spMkLst>
        </pc:spChg>
        <pc:picChg chg="add mod">
          <ac:chgData name="Dr. Peeta Basa Pati" userId="d5d7df4c-1c7c-46ba-b2e6-049fb9603be3" providerId="ADAL" clId="{C9B0B1AD-6AF0-483F-B9F2-FE3D435B3105}" dt="2021-07-26T04:13:54.124" v="3137" actId="1076"/>
          <ac:picMkLst>
            <pc:docMk/>
            <pc:sldMk cId="3921414917" sldId="848"/>
            <ac:picMk id="2050" creationId="{2B82E2BF-E3B9-466C-92F1-556E5B915411}"/>
          </ac:picMkLst>
        </pc:picChg>
      </pc:sldChg>
      <pc:sldChg chg="addSp delSp modSp add mod">
        <pc:chgData name="Dr. Peeta Basa Pati" userId="d5d7df4c-1c7c-46ba-b2e6-049fb9603be3" providerId="ADAL" clId="{C9B0B1AD-6AF0-483F-B9F2-FE3D435B3105}" dt="2021-07-26T05:10:16.214" v="3476" actId="1076"/>
        <pc:sldMkLst>
          <pc:docMk/>
          <pc:sldMk cId="3275942760" sldId="849"/>
        </pc:sldMkLst>
        <pc:spChg chg="add del mod">
          <ac:chgData name="Dr. Peeta Basa Pati" userId="d5d7df4c-1c7c-46ba-b2e6-049fb9603be3" providerId="ADAL" clId="{C9B0B1AD-6AF0-483F-B9F2-FE3D435B3105}" dt="2021-07-26T05:06:05.043" v="3412" actId="478"/>
          <ac:spMkLst>
            <pc:docMk/>
            <pc:sldMk cId="3275942760" sldId="849"/>
            <ac:spMk id="2" creationId="{9E55C7B2-00D6-4611-9999-CE5E63597702}"/>
          </ac:spMkLst>
        </pc:spChg>
        <pc:spChg chg="add mod">
          <ac:chgData name="Dr. Peeta Basa Pati" userId="d5d7df4c-1c7c-46ba-b2e6-049fb9603be3" providerId="ADAL" clId="{C9B0B1AD-6AF0-483F-B9F2-FE3D435B3105}" dt="2021-07-26T05:08:49.237" v="3471" actId="164"/>
          <ac:spMkLst>
            <pc:docMk/>
            <pc:sldMk cId="3275942760" sldId="849"/>
            <ac:spMk id="5" creationId="{7D03FA62-DE9E-4AFB-BE9C-E5FC300CDF0B}"/>
          </ac:spMkLst>
        </pc:spChg>
        <pc:spChg chg="del">
          <ac:chgData name="Dr. Peeta Basa Pati" userId="d5d7df4c-1c7c-46ba-b2e6-049fb9603be3" providerId="ADAL" clId="{C9B0B1AD-6AF0-483F-B9F2-FE3D435B3105}" dt="2021-07-26T05:05:08.827" v="3391" actId="478"/>
          <ac:spMkLst>
            <pc:docMk/>
            <pc:sldMk cId="3275942760" sldId="849"/>
            <ac:spMk id="6" creationId="{37017B6A-86AC-4774-94C9-350C90DC92A8}"/>
          </ac:spMkLst>
        </pc:spChg>
        <pc:spChg chg="add mod">
          <ac:chgData name="Dr. Peeta Basa Pati" userId="d5d7df4c-1c7c-46ba-b2e6-049fb9603be3" providerId="ADAL" clId="{C9B0B1AD-6AF0-483F-B9F2-FE3D435B3105}" dt="2021-07-26T05:08:49.237" v="3471" actId="164"/>
          <ac:spMkLst>
            <pc:docMk/>
            <pc:sldMk cId="3275942760" sldId="849"/>
            <ac:spMk id="7" creationId="{F33624CC-C2BC-499C-AAF5-23B65A2815D1}"/>
          </ac:spMkLst>
        </pc:spChg>
        <pc:spChg chg="del">
          <ac:chgData name="Dr. Peeta Basa Pati" userId="d5d7df4c-1c7c-46ba-b2e6-049fb9603be3" providerId="ADAL" clId="{C9B0B1AD-6AF0-483F-B9F2-FE3D435B3105}" dt="2021-07-26T05:05:11.982" v="3392" actId="478"/>
          <ac:spMkLst>
            <pc:docMk/>
            <pc:sldMk cId="3275942760" sldId="849"/>
            <ac:spMk id="8" creationId="{C42EAC71-E5AF-4CB2-BC6C-FCE24D131399}"/>
          </ac:spMkLst>
        </pc:spChg>
        <pc:spChg chg="add mod">
          <ac:chgData name="Dr. Peeta Basa Pati" userId="d5d7df4c-1c7c-46ba-b2e6-049fb9603be3" providerId="ADAL" clId="{C9B0B1AD-6AF0-483F-B9F2-FE3D435B3105}" dt="2021-07-26T05:08:49.237" v="3471" actId="164"/>
          <ac:spMkLst>
            <pc:docMk/>
            <pc:sldMk cId="3275942760" sldId="849"/>
            <ac:spMk id="9" creationId="{E611FEF7-EFCD-48B3-B97A-5FB899F93A12}"/>
          </ac:spMkLst>
        </pc:spChg>
        <pc:spChg chg="mod">
          <ac:chgData name="Dr. Peeta Basa Pati" userId="d5d7df4c-1c7c-46ba-b2e6-049fb9603be3" providerId="ADAL" clId="{C9B0B1AD-6AF0-483F-B9F2-FE3D435B3105}" dt="2021-07-26T05:05:28.241" v="3395"/>
          <ac:spMkLst>
            <pc:docMk/>
            <pc:sldMk cId="3275942760" sldId="849"/>
            <ac:spMk id="24" creationId="{03043851-1BE7-4E00-8142-28A1E37364BA}"/>
          </ac:spMkLst>
        </pc:spChg>
        <pc:spChg chg="mod">
          <ac:chgData name="Dr. Peeta Basa Pati" userId="d5d7df4c-1c7c-46ba-b2e6-049fb9603be3" providerId="ADAL" clId="{C9B0B1AD-6AF0-483F-B9F2-FE3D435B3105}" dt="2021-07-26T05:05:28.241" v="3395"/>
          <ac:spMkLst>
            <pc:docMk/>
            <pc:sldMk cId="3275942760" sldId="849"/>
            <ac:spMk id="26" creationId="{F384E6C1-A3E6-4BB5-827F-DABE8AC3C30F}"/>
          </ac:spMkLst>
        </pc:spChg>
        <pc:spChg chg="add mod">
          <ac:chgData name="Dr. Peeta Basa Pati" userId="d5d7df4c-1c7c-46ba-b2e6-049fb9603be3" providerId="ADAL" clId="{C9B0B1AD-6AF0-483F-B9F2-FE3D435B3105}" dt="2021-07-26T05:08:49.237" v="3471" actId="164"/>
          <ac:spMkLst>
            <pc:docMk/>
            <pc:sldMk cId="3275942760" sldId="849"/>
            <ac:spMk id="31" creationId="{4D0B3591-9DBC-48D6-9B71-075107FA5155}"/>
          </ac:spMkLst>
        </pc:spChg>
        <pc:spChg chg="add mod">
          <ac:chgData name="Dr. Peeta Basa Pati" userId="d5d7df4c-1c7c-46ba-b2e6-049fb9603be3" providerId="ADAL" clId="{C9B0B1AD-6AF0-483F-B9F2-FE3D435B3105}" dt="2021-07-26T05:08:49.237" v="3471" actId="164"/>
          <ac:spMkLst>
            <pc:docMk/>
            <pc:sldMk cId="3275942760" sldId="849"/>
            <ac:spMk id="35" creationId="{73F1A48D-E734-4633-991D-DD52E41E59CF}"/>
          </ac:spMkLst>
        </pc:spChg>
        <pc:spChg chg="add mod">
          <ac:chgData name="Dr. Peeta Basa Pati" userId="d5d7df4c-1c7c-46ba-b2e6-049fb9603be3" providerId="ADAL" clId="{C9B0B1AD-6AF0-483F-B9F2-FE3D435B3105}" dt="2021-07-26T05:08:49.237" v="3471" actId="164"/>
          <ac:spMkLst>
            <pc:docMk/>
            <pc:sldMk cId="3275942760" sldId="849"/>
            <ac:spMk id="36" creationId="{8715570A-26E5-429B-95A3-35599E7FE34C}"/>
          </ac:spMkLst>
        </pc:spChg>
        <pc:spChg chg="add mod">
          <ac:chgData name="Dr. Peeta Basa Pati" userId="d5d7df4c-1c7c-46ba-b2e6-049fb9603be3" providerId="ADAL" clId="{C9B0B1AD-6AF0-483F-B9F2-FE3D435B3105}" dt="2021-07-26T05:08:49.237" v="3471" actId="164"/>
          <ac:spMkLst>
            <pc:docMk/>
            <pc:sldMk cId="3275942760" sldId="849"/>
            <ac:spMk id="37" creationId="{B78B4C3E-C1A3-4408-9A42-2CA5B1CB8CFA}"/>
          </ac:spMkLst>
        </pc:spChg>
        <pc:spChg chg="add mod">
          <ac:chgData name="Dr. Peeta Basa Pati" userId="d5d7df4c-1c7c-46ba-b2e6-049fb9603be3" providerId="ADAL" clId="{C9B0B1AD-6AF0-483F-B9F2-FE3D435B3105}" dt="2021-07-26T05:08:49.237" v="3471" actId="164"/>
          <ac:spMkLst>
            <pc:docMk/>
            <pc:sldMk cId="3275942760" sldId="849"/>
            <ac:spMk id="38" creationId="{106D15F2-69AA-4B48-9B79-2F07B7F5A271}"/>
          </ac:spMkLst>
        </pc:spChg>
        <pc:spChg chg="add mod">
          <ac:chgData name="Dr. Peeta Basa Pati" userId="d5d7df4c-1c7c-46ba-b2e6-049fb9603be3" providerId="ADAL" clId="{C9B0B1AD-6AF0-483F-B9F2-FE3D435B3105}" dt="2021-07-26T05:08:49.237" v="3471" actId="164"/>
          <ac:spMkLst>
            <pc:docMk/>
            <pc:sldMk cId="3275942760" sldId="849"/>
            <ac:spMk id="39" creationId="{22DE9012-4F30-4225-83D5-4A5691C69C45}"/>
          </ac:spMkLst>
        </pc:spChg>
        <pc:spChg chg="add mod">
          <ac:chgData name="Dr. Peeta Basa Pati" userId="d5d7df4c-1c7c-46ba-b2e6-049fb9603be3" providerId="ADAL" clId="{C9B0B1AD-6AF0-483F-B9F2-FE3D435B3105}" dt="2021-07-26T05:08:49.237" v="3471" actId="164"/>
          <ac:spMkLst>
            <pc:docMk/>
            <pc:sldMk cId="3275942760" sldId="849"/>
            <ac:spMk id="40" creationId="{735F7B00-7AC8-402D-ACE2-640D8BA9D26A}"/>
          </ac:spMkLst>
        </pc:spChg>
        <pc:spChg chg="add mod">
          <ac:chgData name="Dr. Peeta Basa Pati" userId="d5d7df4c-1c7c-46ba-b2e6-049fb9603be3" providerId="ADAL" clId="{C9B0B1AD-6AF0-483F-B9F2-FE3D435B3105}" dt="2021-07-26T05:08:49.237" v="3471" actId="164"/>
          <ac:spMkLst>
            <pc:docMk/>
            <pc:sldMk cId="3275942760" sldId="849"/>
            <ac:spMk id="41" creationId="{CB020272-A9AC-47B4-8A6D-E095E5D4F77B}"/>
          </ac:spMkLst>
        </pc:spChg>
        <pc:spChg chg="add mod">
          <ac:chgData name="Dr. Peeta Basa Pati" userId="d5d7df4c-1c7c-46ba-b2e6-049fb9603be3" providerId="ADAL" clId="{C9B0B1AD-6AF0-483F-B9F2-FE3D435B3105}" dt="2021-07-26T05:08:49.237" v="3471" actId="164"/>
          <ac:spMkLst>
            <pc:docMk/>
            <pc:sldMk cId="3275942760" sldId="849"/>
            <ac:spMk id="42" creationId="{051DDF37-EADA-4FAE-B615-CF31890819F1}"/>
          </ac:spMkLst>
        </pc:spChg>
        <pc:spChg chg="add mod">
          <ac:chgData name="Dr. Peeta Basa Pati" userId="d5d7df4c-1c7c-46ba-b2e6-049fb9603be3" providerId="ADAL" clId="{C9B0B1AD-6AF0-483F-B9F2-FE3D435B3105}" dt="2021-07-26T05:08:49.237" v="3471" actId="164"/>
          <ac:spMkLst>
            <pc:docMk/>
            <pc:sldMk cId="3275942760" sldId="849"/>
            <ac:spMk id="43" creationId="{282FED7E-7E94-426D-93EF-29A642C21EF5}"/>
          </ac:spMkLst>
        </pc:spChg>
        <pc:spChg chg="add mod">
          <ac:chgData name="Dr. Peeta Basa Pati" userId="d5d7df4c-1c7c-46ba-b2e6-049fb9603be3" providerId="ADAL" clId="{C9B0B1AD-6AF0-483F-B9F2-FE3D435B3105}" dt="2021-07-26T05:09:09.524" v="3474" actId="164"/>
          <ac:spMkLst>
            <pc:docMk/>
            <pc:sldMk cId="3275942760" sldId="849"/>
            <ac:spMk id="44" creationId="{C46A7D3C-BC51-4B1C-B23B-2CC50468B75C}"/>
          </ac:spMkLst>
        </pc:spChg>
        <pc:grpChg chg="add mod">
          <ac:chgData name="Dr. Peeta Basa Pati" userId="d5d7df4c-1c7c-46ba-b2e6-049fb9603be3" providerId="ADAL" clId="{C9B0B1AD-6AF0-483F-B9F2-FE3D435B3105}" dt="2021-07-26T05:09:59.399" v="3475" actId="1076"/>
          <ac:grpSpMkLst>
            <pc:docMk/>
            <pc:sldMk cId="3275942760" sldId="849"/>
            <ac:grpSpMk id="10" creationId="{C98CFB70-E3FA-4086-874F-56F005D9134E}"/>
          </ac:grpSpMkLst>
        </pc:grpChg>
        <pc:grpChg chg="add mod">
          <ac:chgData name="Dr. Peeta Basa Pati" userId="d5d7df4c-1c7c-46ba-b2e6-049fb9603be3" providerId="ADAL" clId="{C9B0B1AD-6AF0-483F-B9F2-FE3D435B3105}" dt="2021-07-26T05:10:16.214" v="3476" actId="1076"/>
          <ac:grpSpMkLst>
            <pc:docMk/>
            <pc:sldMk cId="3275942760" sldId="849"/>
            <ac:grpSpMk id="11" creationId="{C8AD6222-8653-4334-81FE-2B8E34A53EC2}"/>
          </ac:grpSpMkLst>
        </pc:grpChg>
        <pc:grpChg chg="add mod">
          <ac:chgData name="Dr. Peeta Basa Pati" userId="d5d7df4c-1c7c-46ba-b2e6-049fb9603be3" providerId="ADAL" clId="{C9B0B1AD-6AF0-483F-B9F2-FE3D435B3105}" dt="2021-07-26T05:08:49.237" v="3471" actId="164"/>
          <ac:grpSpMkLst>
            <pc:docMk/>
            <pc:sldMk cId="3275942760" sldId="849"/>
            <ac:grpSpMk id="17" creationId="{79F662DB-44D0-4F45-91BC-0BBB63DB55ED}"/>
          </ac:grpSpMkLst>
        </pc:grpChg>
        <pc:grpChg chg="del">
          <ac:chgData name="Dr. Peeta Basa Pati" userId="d5d7df4c-1c7c-46ba-b2e6-049fb9603be3" providerId="ADAL" clId="{C9B0B1AD-6AF0-483F-B9F2-FE3D435B3105}" dt="2021-07-26T05:05:15.846" v="3393" actId="478"/>
          <ac:grpSpMkLst>
            <pc:docMk/>
            <pc:sldMk cId="3275942760" sldId="849"/>
            <ac:grpSpMk id="23" creationId="{7E147D38-A4B3-48EC-A4F8-FB49D4274628}"/>
          </ac:grpSpMkLst>
        </pc:grpChg>
        <pc:grpChg chg="mod">
          <ac:chgData name="Dr. Peeta Basa Pati" userId="d5d7df4c-1c7c-46ba-b2e6-049fb9603be3" providerId="ADAL" clId="{C9B0B1AD-6AF0-483F-B9F2-FE3D435B3105}" dt="2021-07-26T05:09:09.524" v="3474" actId="164"/>
          <ac:grpSpMkLst>
            <pc:docMk/>
            <pc:sldMk cId="3275942760" sldId="849"/>
            <ac:grpSpMk id="34" creationId="{DD3840F3-AEFA-49F1-A6BF-B5576B6C6E07}"/>
          </ac:grpSpMkLst>
        </pc:grpChg>
        <pc:picChg chg="del mod">
          <ac:chgData name="Dr. Peeta Basa Pati" userId="d5d7df4c-1c7c-46ba-b2e6-049fb9603be3" providerId="ADAL" clId="{C9B0B1AD-6AF0-483F-B9F2-FE3D435B3105}" dt="2021-07-26T05:05:33.956" v="3397" actId="478"/>
          <ac:picMkLst>
            <pc:docMk/>
            <pc:sldMk cId="3275942760" sldId="849"/>
            <ac:picMk id="18" creationId="{B021B17D-5D22-4156-93EF-60384F9D1168}"/>
          </ac:picMkLst>
        </pc:picChg>
        <pc:cxnChg chg="mod">
          <ac:chgData name="Dr. Peeta Basa Pati" userId="d5d7df4c-1c7c-46ba-b2e6-049fb9603be3" providerId="ADAL" clId="{C9B0B1AD-6AF0-483F-B9F2-FE3D435B3105}" dt="2021-07-26T05:05:28.241" v="3395"/>
          <ac:cxnSpMkLst>
            <pc:docMk/>
            <pc:sldMk cId="3275942760" sldId="849"/>
            <ac:cxnSpMk id="19" creationId="{DF26AF5F-1897-412F-A6EB-FCF583DC7546}"/>
          </ac:cxnSpMkLst>
        </pc:cxnChg>
        <pc:cxnChg chg="mod">
          <ac:chgData name="Dr. Peeta Basa Pati" userId="d5d7df4c-1c7c-46ba-b2e6-049fb9603be3" providerId="ADAL" clId="{C9B0B1AD-6AF0-483F-B9F2-FE3D435B3105}" dt="2021-07-26T05:05:28.241" v="3395"/>
          <ac:cxnSpMkLst>
            <pc:docMk/>
            <pc:sldMk cId="3275942760" sldId="849"/>
            <ac:cxnSpMk id="21" creationId="{030D0464-AF56-48AD-B548-59CC72A7F573}"/>
          </ac:cxnSpMkLst>
        </pc:cxnChg>
        <pc:cxnChg chg="mod">
          <ac:chgData name="Dr. Peeta Basa Pati" userId="d5d7df4c-1c7c-46ba-b2e6-049fb9603be3" providerId="ADAL" clId="{C9B0B1AD-6AF0-483F-B9F2-FE3D435B3105}" dt="2021-07-26T05:05:28.241" v="3395"/>
          <ac:cxnSpMkLst>
            <pc:docMk/>
            <pc:sldMk cId="3275942760" sldId="849"/>
            <ac:cxnSpMk id="28" creationId="{57A1077E-F1AE-4288-A822-A700C2237F74}"/>
          </ac:cxnSpMkLst>
        </pc:cxnChg>
      </pc:sldChg>
    </pc:docChg>
  </pc:docChgLst>
  <pc:docChgLst>
    <pc:chgData name="Dr. Peeta Basa Pati" userId="S::bp_peeta@blr.amrita.edu::d5d7df4c-1c7c-46ba-b2e6-049fb9603be3" providerId="AD" clId="Web-{90AF43AC-6ACA-2C43-745F-91684FC17658}"/>
    <pc:docChg chg="addSld delSld modSld">
      <pc:chgData name="Dr. Peeta Basa Pati" userId="S::bp_peeta@blr.amrita.edu::d5d7df4c-1c7c-46ba-b2e6-049fb9603be3" providerId="AD" clId="Web-{90AF43AC-6ACA-2C43-745F-91684FC17658}" dt="2021-08-01T15:13:15.405" v="214" actId="20577"/>
      <pc:docMkLst>
        <pc:docMk/>
      </pc:docMkLst>
      <pc:sldChg chg="modSp">
        <pc:chgData name="Dr. Peeta Basa Pati" userId="S::bp_peeta@blr.amrita.edu::d5d7df4c-1c7c-46ba-b2e6-049fb9603be3" providerId="AD" clId="Web-{90AF43AC-6ACA-2C43-745F-91684FC17658}" dt="2021-08-01T14:26:31.209" v="25" actId="20577"/>
        <pc:sldMkLst>
          <pc:docMk/>
          <pc:sldMk cId="1398279195" sldId="774"/>
        </pc:sldMkLst>
        <pc:spChg chg="mod">
          <ac:chgData name="Dr. Peeta Basa Pati" userId="S::bp_peeta@blr.amrita.edu::d5d7df4c-1c7c-46ba-b2e6-049fb9603be3" providerId="AD" clId="Web-{90AF43AC-6ACA-2C43-745F-91684FC17658}" dt="2021-08-01T14:26:31.209" v="25" actId="20577"/>
          <ac:spMkLst>
            <pc:docMk/>
            <pc:sldMk cId="1398279195" sldId="774"/>
            <ac:spMk id="10" creationId="{06A3B953-744B-3D4F-8898-C0158B157C87}"/>
          </ac:spMkLst>
        </pc:spChg>
      </pc:sldChg>
      <pc:sldChg chg="modSp">
        <pc:chgData name="Dr. Peeta Basa Pati" userId="S::bp_peeta@blr.amrita.edu::d5d7df4c-1c7c-46ba-b2e6-049fb9603be3" providerId="AD" clId="Web-{90AF43AC-6ACA-2C43-745F-91684FC17658}" dt="2021-08-01T14:28:32.076" v="86" actId="20577"/>
        <pc:sldMkLst>
          <pc:docMk/>
          <pc:sldMk cId="3432407034" sldId="802"/>
        </pc:sldMkLst>
        <pc:spChg chg="mod">
          <ac:chgData name="Dr. Peeta Basa Pati" userId="S::bp_peeta@blr.amrita.edu::d5d7df4c-1c7c-46ba-b2e6-049fb9603be3" providerId="AD" clId="Web-{90AF43AC-6ACA-2C43-745F-91684FC17658}" dt="2021-08-01T14:28:32.076" v="86" actId="20577"/>
          <ac:spMkLst>
            <pc:docMk/>
            <pc:sldMk cId="3432407034" sldId="802"/>
            <ac:spMk id="2" creationId="{C055A77D-7B36-3147-818D-85AAFF957124}"/>
          </ac:spMkLst>
        </pc:spChg>
      </pc:sldChg>
      <pc:sldChg chg="addSp delSp modSp">
        <pc:chgData name="Dr. Peeta Basa Pati" userId="S::bp_peeta@blr.amrita.edu::d5d7df4c-1c7c-46ba-b2e6-049fb9603be3" providerId="AD" clId="Web-{90AF43AC-6ACA-2C43-745F-91684FC17658}" dt="2021-08-01T14:29:21.360" v="104"/>
        <pc:sldMkLst>
          <pc:docMk/>
          <pc:sldMk cId="60547824" sldId="827"/>
        </pc:sldMkLst>
        <pc:spChg chg="del">
          <ac:chgData name="Dr. Peeta Basa Pati" userId="S::bp_peeta@blr.amrita.edu::d5d7df4c-1c7c-46ba-b2e6-049fb9603be3" providerId="AD" clId="Web-{90AF43AC-6ACA-2C43-745F-91684FC17658}" dt="2021-08-01T14:29:06.609" v="102"/>
          <ac:spMkLst>
            <pc:docMk/>
            <pc:sldMk cId="60547824" sldId="827"/>
            <ac:spMk id="2" creationId="{628889BA-7289-4430-BAA9-016CF613D331}"/>
          </ac:spMkLst>
        </pc:spChg>
        <pc:spChg chg="mod">
          <ac:chgData name="Dr. Peeta Basa Pati" userId="S::bp_peeta@blr.amrita.edu::d5d7df4c-1c7c-46ba-b2e6-049fb9603be3" providerId="AD" clId="Web-{90AF43AC-6ACA-2C43-745F-91684FC17658}" dt="2021-08-01T14:28:58.671" v="100" actId="20577"/>
          <ac:spMkLst>
            <pc:docMk/>
            <pc:sldMk cId="60547824" sldId="827"/>
            <ac:spMk id="3" creationId="{594ECDF1-5BB0-4ADD-99FB-10A48A10FD79}"/>
          </ac:spMkLst>
        </pc:spChg>
        <pc:spChg chg="add del mod">
          <ac:chgData name="Dr. Peeta Basa Pati" userId="S::bp_peeta@blr.amrita.edu::d5d7df4c-1c7c-46ba-b2e6-049fb9603be3" providerId="AD" clId="Web-{90AF43AC-6ACA-2C43-745F-91684FC17658}" dt="2021-08-01T14:29:18.813" v="103"/>
          <ac:spMkLst>
            <pc:docMk/>
            <pc:sldMk cId="60547824" sldId="827"/>
            <ac:spMk id="7" creationId="{F50E3F8D-10DA-48D0-8ECB-B1DB167DFD78}"/>
          </ac:spMkLst>
        </pc:spChg>
        <pc:graphicFrameChg chg="del">
          <ac:chgData name="Dr. Peeta Basa Pati" userId="S::bp_peeta@blr.amrita.edu::d5d7df4c-1c7c-46ba-b2e6-049fb9603be3" providerId="AD" clId="Web-{90AF43AC-6ACA-2C43-745F-91684FC17658}" dt="2021-08-01T14:29:03.062" v="101"/>
          <ac:graphicFrameMkLst>
            <pc:docMk/>
            <pc:sldMk cId="60547824" sldId="827"/>
            <ac:graphicFrameMk id="5" creationId="{403E6AA8-AEA1-4DED-8807-2FE5F56FB156}"/>
          </ac:graphicFrameMkLst>
        </pc:graphicFrameChg>
        <pc:picChg chg="del">
          <ac:chgData name="Dr. Peeta Basa Pati" userId="S::bp_peeta@blr.amrita.edu::d5d7df4c-1c7c-46ba-b2e6-049fb9603be3" providerId="AD" clId="Web-{90AF43AC-6ACA-2C43-745F-91684FC17658}" dt="2021-08-01T14:29:21.360" v="104"/>
          <ac:picMkLst>
            <pc:docMk/>
            <pc:sldMk cId="60547824" sldId="827"/>
            <ac:picMk id="1026" creationId="{6406DFD5-2256-48AC-A6AF-27F63B9925AA}"/>
          </ac:picMkLst>
        </pc:picChg>
      </pc:sldChg>
      <pc:sldChg chg="del">
        <pc:chgData name="Dr. Peeta Basa Pati" userId="S::bp_peeta@blr.amrita.edu::d5d7df4c-1c7c-46ba-b2e6-049fb9603be3" providerId="AD" clId="Web-{90AF43AC-6ACA-2C43-745F-91684FC17658}" dt="2021-08-01T14:30:15.113" v="119"/>
        <pc:sldMkLst>
          <pc:docMk/>
          <pc:sldMk cId="1302113070" sldId="828"/>
        </pc:sldMkLst>
      </pc:sldChg>
      <pc:sldChg chg="modSp">
        <pc:chgData name="Dr. Peeta Basa Pati" userId="S::bp_peeta@blr.amrita.edu::d5d7df4c-1c7c-46ba-b2e6-049fb9603be3" providerId="AD" clId="Web-{90AF43AC-6ACA-2C43-745F-91684FC17658}" dt="2021-08-01T14:30:00.753" v="118" actId="20577"/>
        <pc:sldMkLst>
          <pc:docMk/>
          <pc:sldMk cId="2683865862" sldId="829"/>
        </pc:sldMkLst>
        <pc:spChg chg="mod">
          <ac:chgData name="Dr. Peeta Basa Pati" userId="S::bp_peeta@blr.amrita.edu::d5d7df4c-1c7c-46ba-b2e6-049fb9603be3" providerId="AD" clId="Web-{90AF43AC-6ACA-2C43-745F-91684FC17658}" dt="2021-08-01T14:30:00.753" v="118" actId="20577"/>
          <ac:spMkLst>
            <pc:docMk/>
            <pc:sldMk cId="2683865862" sldId="829"/>
            <ac:spMk id="2" creationId="{13C81B18-165F-4993-B5BD-A2FBBFA3886F}"/>
          </ac:spMkLst>
        </pc:spChg>
        <pc:spChg chg="mod">
          <ac:chgData name="Dr. Peeta Basa Pati" userId="S::bp_peeta@blr.amrita.edu::d5d7df4c-1c7c-46ba-b2e6-049fb9603be3" providerId="AD" clId="Web-{90AF43AC-6ACA-2C43-745F-91684FC17658}" dt="2021-08-01T14:29:52.112" v="114" actId="20577"/>
          <ac:spMkLst>
            <pc:docMk/>
            <pc:sldMk cId="2683865862" sldId="829"/>
            <ac:spMk id="3" creationId="{A8342390-CD66-4222-9D9E-96D6AC4FA5D5}"/>
          </ac:spMkLst>
        </pc:spChg>
      </pc:sldChg>
      <pc:sldChg chg="del">
        <pc:chgData name="Dr. Peeta Basa Pati" userId="S::bp_peeta@blr.amrita.edu::d5d7df4c-1c7c-46ba-b2e6-049fb9603be3" providerId="AD" clId="Web-{90AF43AC-6ACA-2C43-745F-91684FC17658}" dt="2021-08-01T14:30:15.113" v="125"/>
        <pc:sldMkLst>
          <pc:docMk/>
          <pc:sldMk cId="2481281198" sldId="830"/>
        </pc:sldMkLst>
      </pc:sldChg>
      <pc:sldChg chg="modSp new">
        <pc:chgData name="Dr. Peeta Basa Pati" userId="S::bp_peeta@blr.amrita.edu::d5d7df4c-1c7c-46ba-b2e6-049fb9603be3" providerId="AD" clId="Web-{90AF43AC-6ACA-2C43-745F-91684FC17658}" dt="2021-08-01T15:13:15.405" v="214" actId="20577"/>
        <pc:sldMkLst>
          <pc:docMk/>
          <pc:sldMk cId="2634414774" sldId="830"/>
        </pc:sldMkLst>
        <pc:spChg chg="mod">
          <ac:chgData name="Dr. Peeta Basa Pati" userId="S::bp_peeta@blr.amrita.edu::d5d7df4c-1c7c-46ba-b2e6-049fb9603be3" providerId="AD" clId="Web-{90AF43AC-6ACA-2C43-745F-91684FC17658}" dt="2021-08-01T15:13:15.405" v="214" actId="20577"/>
          <ac:spMkLst>
            <pc:docMk/>
            <pc:sldMk cId="2634414774" sldId="830"/>
            <ac:spMk id="2" creationId="{9F1EDB99-65F1-4E2B-94A4-AC23D5E6E9D4}"/>
          </ac:spMkLst>
        </pc:spChg>
      </pc:sldChg>
      <pc:sldChg chg="del">
        <pc:chgData name="Dr. Peeta Basa Pati" userId="S::bp_peeta@blr.amrita.edu::d5d7df4c-1c7c-46ba-b2e6-049fb9603be3" providerId="AD" clId="Web-{90AF43AC-6ACA-2C43-745F-91684FC17658}" dt="2021-08-01T14:30:15.113" v="124"/>
        <pc:sldMkLst>
          <pc:docMk/>
          <pc:sldMk cId="416904651" sldId="831"/>
        </pc:sldMkLst>
      </pc:sldChg>
      <pc:sldChg chg="del">
        <pc:chgData name="Dr. Peeta Basa Pati" userId="S::bp_peeta@blr.amrita.edu::d5d7df4c-1c7c-46ba-b2e6-049fb9603be3" providerId="AD" clId="Web-{90AF43AC-6ACA-2C43-745F-91684FC17658}" dt="2021-08-01T14:30:15.113" v="123"/>
        <pc:sldMkLst>
          <pc:docMk/>
          <pc:sldMk cId="777763853" sldId="832"/>
        </pc:sldMkLst>
      </pc:sldChg>
      <pc:sldChg chg="del">
        <pc:chgData name="Dr. Peeta Basa Pati" userId="S::bp_peeta@blr.amrita.edu::d5d7df4c-1c7c-46ba-b2e6-049fb9603be3" providerId="AD" clId="Web-{90AF43AC-6ACA-2C43-745F-91684FC17658}" dt="2021-08-01T14:30:15.113" v="122"/>
        <pc:sldMkLst>
          <pc:docMk/>
          <pc:sldMk cId="3629743856" sldId="833"/>
        </pc:sldMkLst>
      </pc:sldChg>
      <pc:sldChg chg="del">
        <pc:chgData name="Dr. Peeta Basa Pati" userId="S::bp_peeta@blr.amrita.edu::d5d7df4c-1c7c-46ba-b2e6-049fb9603be3" providerId="AD" clId="Web-{90AF43AC-6ACA-2C43-745F-91684FC17658}" dt="2021-08-01T14:30:15.113" v="121"/>
        <pc:sldMkLst>
          <pc:docMk/>
          <pc:sldMk cId="305864050" sldId="834"/>
        </pc:sldMkLst>
      </pc:sldChg>
      <pc:sldChg chg="del">
        <pc:chgData name="Dr. Peeta Basa Pati" userId="S::bp_peeta@blr.amrita.edu::d5d7df4c-1c7c-46ba-b2e6-049fb9603be3" providerId="AD" clId="Web-{90AF43AC-6ACA-2C43-745F-91684FC17658}" dt="2021-08-01T14:30:15.113" v="120"/>
        <pc:sldMkLst>
          <pc:docMk/>
          <pc:sldMk cId="30570217" sldId="835"/>
        </pc:sldMkLst>
      </pc:sldChg>
    </pc:docChg>
  </pc:docChgLst>
  <pc:docChgLst>
    <pc:chgData name="Dr. Peeta Basa Pati" userId="S::bp_peeta@blr.amrita.edu::d5d7df4c-1c7c-46ba-b2e6-049fb9603be3" providerId="AD" clId="Web-{56206010-D028-1C0C-37E7-CE75DAD3220C}"/>
    <pc:docChg chg="addSld delSld modSld">
      <pc:chgData name="Dr. Peeta Basa Pati" userId="S::bp_peeta@blr.amrita.edu::d5d7df4c-1c7c-46ba-b2e6-049fb9603be3" providerId="AD" clId="Web-{56206010-D028-1C0C-37E7-CE75DAD3220C}" dt="2021-07-15T13:47:49.104" v="246" actId="20577"/>
      <pc:docMkLst>
        <pc:docMk/>
      </pc:docMkLst>
      <pc:sldChg chg="del">
        <pc:chgData name="Dr. Peeta Basa Pati" userId="S::bp_peeta@blr.amrita.edu::d5d7df4c-1c7c-46ba-b2e6-049fb9603be3" providerId="AD" clId="Web-{56206010-D028-1C0C-37E7-CE75DAD3220C}" dt="2021-07-15T13:26:30.107" v="55"/>
        <pc:sldMkLst>
          <pc:docMk/>
          <pc:sldMk cId="0" sldId="284"/>
        </pc:sldMkLst>
      </pc:sldChg>
      <pc:sldChg chg="del">
        <pc:chgData name="Dr. Peeta Basa Pati" userId="S::bp_peeta@blr.amrita.edu::d5d7df4c-1c7c-46ba-b2e6-049fb9603be3" providerId="AD" clId="Web-{56206010-D028-1C0C-37E7-CE75DAD3220C}" dt="2021-07-15T13:30:19.167" v="91"/>
        <pc:sldMkLst>
          <pc:docMk/>
          <pc:sldMk cId="0" sldId="285"/>
        </pc:sldMkLst>
      </pc:sldChg>
      <pc:sldChg chg="del">
        <pc:chgData name="Dr. Peeta Basa Pati" userId="S::bp_peeta@blr.amrita.edu::d5d7df4c-1c7c-46ba-b2e6-049fb9603be3" providerId="AD" clId="Web-{56206010-D028-1C0C-37E7-CE75DAD3220C}" dt="2021-07-15T13:40:46.095" v="182"/>
        <pc:sldMkLst>
          <pc:docMk/>
          <pc:sldMk cId="0" sldId="286"/>
        </pc:sldMkLst>
      </pc:sldChg>
      <pc:sldChg chg="del">
        <pc:chgData name="Dr. Peeta Basa Pati" userId="S::bp_peeta@blr.amrita.edu::d5d7df4c-1c7c-46ba-b2e6-049fb9603be3" providerId="AD" clId="Web-{56206010-D028-1C0C-37E7-CE75DAD3220C}" dt="2021-07-15T13:26:39.389" v="56"/>
        <pc:sldMkLst>
          <pc:docMk/>
          <pc:sldMk cId="0" sldId="290"/>
        </pc:sldMkLst>
      </pc:sldChg>
      <pc:sldChg chg="del">
        <pc:chgData name="Dr. Peeta Basa Pati" userId="S::bp_peeta@blr.amrita.edu::d5d7df4c-1c7c-46ba-b2e6-049fb9603be3" providerId="AD" clId="Web-{56206010-D028-1C0C-37E7-CE75DAD3220C}" dt="2021-07-15T13:30:27.824" v="92"/>
        <pc:sldMkLst>
          <pc:docMk/>
          <pc:sldMk cId="0" sldId="291"/>
        </pc:sldMkLst>
      </pc:sldChg>
      <pc:sldChg chg="del">
        <pc:chgData name="Dr. Peeta Basa Pati" userId="S::bp_peeta@blr.amrita.edu::d5d7df4c-1c7c-46ba-b2e6-049fb9603be3" providerId="AD" clId="Web-{56206010-D028-1C0C-37E7-CE75DAD3220C}" dt="2021-07-15T13:40:50.001" v="183"/>
        <pc:sldMkLst>
          <pc:docMk/>
          <pc:sldMk cId="0" sldId="292"/>
        </pc:sldMkLst>
      </pc:sldChg>
      <pc:sldChg chg="del">
        <pc:chgData name="Dr. Peeta Basa Pati" userId="S::bp_peeta@blr.amrita.edu::d5d7df4c-1c7c-46ba-b2e6-049fb9603be3" providerId="AD" clId="Web-{56206010-D028-1C0C-37E7-CE75DAD3220C}" dt="2021-07-15T13:41:03.643" v="184"/>
        <pc:sldMkLst>
          <pc:docMk/>
          <pc:sldMk cId="0" sldId="293"/>
        </pc:sldMkLst>
      </pc:sldChg>
      <pc:sldChg chg="del">
        <pc:chgData name="Dr. Peeta Basa Pati" userId="S::bp_peeta@blr.amrita.edu::d5d7df4c-1c7c-46ba-b2e6-049fb9603be3" providerId="AD" clId="Web-{56206010-D028-1C0C-37E7-CE75DAD3220C}" dt="2021-07-15T13:41:50.552" v="186"/>
        <pc:sldMkLst>
          <pc:docMk/>
          <pc:sldMk cId="0" sldId="295"/>
        </pc:sldMkLst>
      </pc:sldChg>
      <pc:sldChg chg="del">
        <pc:chgData name="Dr. Peeta Basa Pati" userId="S::bp_peeta@blr.amrita.edu::d5d7df4c-1c7c-46ba-b2e6-049fb9603be3" providerId="AD" clId="Web-{56206010-D028-1C0C-37E7-CE75DAD3220C}" dt="2021-07-15T13:43:05.884" v="218"/>
        <pc:sldMkLst>
          <pc:docMk/>
          <pc:sldMk cId="0" sldId="296"/>
        </pc:sldMkLst>
      </pc:sldChg>
      <pc:sldChg chg="modSp">
        <pc:chgData name="Dr. Peeta Basa Pati" userId="S::bp_peeta@blr.amrita.edu::d5d7df4c-1c7c-46ba-b2e6-049fb9603be3" providerId="AD" clId="Web-{56206010-D028-1C0C-37E7-CE75DAD3220C}" dt="2021-07-15T13:45:06.079" v="238" actId="20577"/>
        <pc:sldMkLst>
          <pc:docMk/>
          <pc:sldMk cId="4218936699" sldId="821"/>
        </pc:sldMkLst>
        <pc:spChg chg="mod">
          <ac:chgData name="Dr. Peeta Basa Pati" userId="S::bp_peeta@blr.amrita.edu::d5d7df4c-1c7c-46ba-b2e6-049fb9603be3" providerId="AD" clId="Web-{56206010-D028-1C0C-37E7-CE75DAD3220C}" dt="2021-07-15T13:45:06.079" v="238" actId="20577"/>
          <ac:spMkLst>
            <pc:docMk/>
            <pc:sldMk cId="4218936699" sldId="821"/>
            <ac:spMk id="6" creationId="{1FA8E646-EC5C-4CB1-BDB5-1CAA511A31A9}"/>
          </ac:spMkLst>
        </pc:spChg>
      </pc:sldChg>
      <pc:sldChg chg="modSp">
        <pc:chgData name="Dr. Peeta Basa Pati" userId="S::bp_peeta@blr.amrita.edu::d5d7df4c-1c7c-46ba-b2e6-049fb9603be3" providerId="AD" clId="Web-{56206010-D028-1C0C-37E7-CE75DAD3220C}" dt="2021-07-15T13:46:25.740" v="241" actId="20577"/>
        <pc:sldMkLst>
          <pc:docMk/>
          <pc:sldMk cId="3874618481" sldId="827"/>
        </pc:sldMkLst>
        <pc:spChg chg="mod">
          <ac:chgData name="Dr. Peeta Basa Pati" userId="S::bp_peeta@blr.amrita.edu::d5d7df4c-1c7c-46ba-b2e6-049fb9603be3" providerId="AD" clId="Web-{56206010-D028-1C0C-37E7-CE75DAD3220C}" dt="2021-07-15T13:46:25.740" v="241" actId="20577"/>
          <ac:spMkLst>
            <pc:docMk/>
            <pc:sldMk cId="3874618481" sldId="827"/>
            <ac:spMk id="6" creationId="{1FA8E646-EC5C-4CB1-BDB5-1CAA511A31A9}"/>
          </ac:spMkLst>
        </pc:spChg>
      </pc:sldChg>
      <pc:sldChg chg="addSp delSp modSp">
        <pc:chgData name="Dr. Peeta Basa Pati" userId="S::bp_peeta@blr.amrita.edu::d5d7df4c-1c7c-46ba-b2e6-049fb9603be3" providerId="AD" clId="Web-{56206010-D028-1C0C-37E7-CE75DAD3220C}" dt="2021-07-15T13:40:23.469" v="181" actId="1076"/>
        <pc:sldMkLst>
          <pc:docMk/>
          <pc:sldMk cId="1302113070" sldId="828"/>
        </pc:sldMkLst>
        <pc:spChg chg="add del">
          <ac:chgData name="Dr. Peeta Basa Pati" userId="S::bp_peeta@blr.amrita.edu::d5d7df4c-1c7c-46ba-b2e6-049fb9603be3" providerId="AD" clId="Web-{56206010-D028-1C0C-37E7-CE75DAD3220C}" dt="2021-07-15T13:33:30.397" v="104"/>
          <ac:spMkLst>
            <pc:docMk/>
            <pc:sldMk cId="1302113070" sldId="828"/>
            <ac:spMk id="2" creationId="{E18E011A-D0C4-424A-B140-3359041D0227}"/>
          </ac:spMkLst>
        </pc:spChg>
        <pc:spChg chg="add del">
          <ac:chgData name="Dr. Peeta Basa Pati" userId="S::bp_peeta@blr.amrita.edu::d5d7df4c-1c7c-46ba-b2e6-049fb9603be3" providerId="AD" clId="Web-{56206010-D028-1C0C-37E7-CE75DAD3220C}" dt="2021-07-15T13:33:30.397" v="103"/>
          <ac:spMkLst>
            <pc:docMk/>
            <pc:sldMk cId="1302113070" sldId="828"/>
            <ac:spMk id="3" creationId="{791DC75B-4DBF-44CA-BCBA-F1ADE7C3F6EC}"/>
          </ac:spMkLst>
        </pc:spChg>
        <pc:spChg chg="add del">
          <ac:chgData name="Dr. Peeta Basa Pati" userId="S::bp_peeta@blr.amrita.edu::d5d7df4c-1c7c-46ba-b2e6-049fb9603be3" providerId="AD" clId="Web-{56206010-D028-1C0C-37E7-CE75DAD3220C}" dt="2021-07-15T13:33:30.382" v="102"/>
          <ac:spMkLst>
            <pc:docMk/>
            <pc:sldMk cId="1302113070" sldId="828"/>
            <ac:spMk id="5" creationId="{54C49BB3-4BCE-4975-BD72-664CB283606B}"/>
          </ac:spMkLst>
        </pc:spChg>
        <pc:spChg chg="add del">
          <ac:chgData name="Dr. Peeta Basa Pati" userId="S::bp_peeta@blr.amrita.edu::d5d7df4c-1c7c-46ba-b2e6-049fb9603be3" providerId="AD" clId="Web-{56206010-D028-1C0C-37E7-CE75DAD3220C}" dt="2021-07-15T13:33:30.382" v="101"/>
          <ac:spMkLst>
            <pc:docMk/>
            <pc:sldMk cId="1302113070" sldId="828"/>
            <ac:spMk id="6" creationId="{27C2904A-9BBA-442C-80D8-F67C4A14F8FB}"/>
          </ac:spMkLst>
        </pc:spChg>
        <pc:spChg chg="add mod">
          <ac:chgData name="Dr. Peeta Basa Pati" userId="S::bp_peeta@blr.amrita.edu::d5d7df4c-1c7c-46ba-b2e6-049fb9603be3" providerId="AD" clId="Web-{56206010-D028-1C0C-37E7-CE75DAD3220C}" dt="2021-07-15T13:34:47.793" v="127" actId="14100"/>
          <ac:spMkLst>
            <pc:docMk/>
            <pc:sldMk cId="1302113070" sldId="828"/>
            <ac:spMk id="8" creationId="{7F96E444-175A-414B-B88D-BB18AF078213}"/>
          </ac:spMkLst>
        </pc:spChg>
        <pc:spChg chg="add mod">
          <ac:chgData name="Dr. Peeta Basa Pati" userId="S::bp_peeta@blr.amrita.edu::d5d7df4c-1c7c-46ba-b2e6-049fb9603be3" providerId="AD" clId="Web-{56206010-D028-1C0C-37E7-CE75DAD3220C}" dt="2021-07-15T13:34:38.839" v="125" actId="14100"/>
          <ac:spMkLst>
            <pc:docMk/>
            <pc:sldMk cId="1302113070" sldId="828"/>
            <ac:spMk id="10" creationId="{182B0740-A21F-4995-A6BE-BA74CBDF1E74}"/>
          </ac:spMkLst>
        </pc:spChg>
        <pc:spChg chg="add mod">
          <ac:chgData name="Dr. Peeta Basa Pati" userId="S::bp_peeta@blr.amrita.edu::d5d7df4c-1c7c-46ba-b2e6-049fb9603be3" providerId="AD" clId="Web-{56206010-D028-1C0C-37E7-CE75DAD3220C}" dt="2021-07-15T13:34:26.135" v="120" actId="1076"/>
          <ac:spMkLst>
            <pc:docMk/>
            <pc:sldMk cId="1302113070" sldId="828"/>
            <ac:spMk id="12" creationId="{78DB9F0A-E394-45BA-A65C-FDD0F37D7627}"/>
          </ac:spMkLst>
        </pc:spChg>
        <pc:spChg chg="add mod">
          <ac:chgData name="Dr. Peeta Basa Pati" userId="S::bp_peeta@blr.amrita.edu::d5d7df4c-1c7c-46ba-b2e6-049fb9603be3" providerId="AD" clId="Web-{56206010-D028-1C0C-37E7-CE75DAD3220C}" dt="2021-07-15T13:35:34.905" v="132" actId="20577"/>
          <ac:spMkLst>
            <pc:docMk/>
            <pc:sldMk cId="1302113070" sldId="828"/>
            <ac:spMk id="14" creationId="{87C498A2-AFD4-49EE-A861-9CD0679511D0}"/>
          </ac:spMkLst>
        </pc:spChg>
        <pc:spChg chg="add del mod">
          <ac:chgData name="Dr. Peeta Basa Pati" userId="S::bp_peeta@blr.amrita.edu::d5d7df4c-1c7c-46ba-b2e6-049fb9603be3" providerId="AD" clId="Web-{56206010-D028-1C0C-37E7-CE75DAD3220C}" dt="2021-07-15T13:37:27.833" v="147"/>
          <ac:spMkLst>
            <pc:docMk/>
            <pc:sldMk cId="1302113070" sldId="828"/>
            <ac:spMk id="20" creationId="{5332B709-627B-4140-BDA1-A4AB45708857}"/>
          </ac:spMkLst>
        </pc:spChg>
        <pc:spChg chg="add del">
          <ac:chgData name="Dr. Peeta Basa Pati" userId="S::bp_peeta@blr.amrita.edu::d5d7df4c-1c7c-46ba-b2e6-049fb9603be3" providerId="AD" clId="Web-{56206010-D028-1C0C-37E7-CE75DAD3220C}" dt="2021-07-15T13:37:21.317" v="146"/>
          <ac:spMkLst>
            <pc:docMk/>
            <pc:sldMk cId="1302113070" sldId="828"/>
            <ac:spMk id="22" creationId="{505724D0-CD8E-4AE1-B2A8-188468DCC036}"/>
          </ac:spMkLst>
        </pc:spChg>
        <pc:spChg chg="add mod">
          <ac:chgData name="Dr. Peeta Basa Pati" userId="S::bp_peeta@blr.amrita.edu::d5d7df4c-1c7c-46ba-b2e6-049fb9603be3" providerId="AD" clId="Web-{56206010-D028-1C0C-37E7-CE75DAD3220C}" dt="2021-07-15T13:40:23.469" v="181" actId="1076"/>
          <ac:spMkLst>
            <pc:docMk/>
            <pc:sldMk cId="1302113070" sldId="828"/>
            <ac:spMk id="24" creationId="{1E3663E5-5034-4A66-8081-93F3C3DE8214}"/>
          </ac:spMkLst>
        </pc:spChg>
        <pc:spChg chg="mod">
          <ac:chgData name="Dr. Peeta Basa Pati" userId="S::bp_peeta@blr.amrita.edu::d5d7df4c-1c7c-46ba-b2e6-049fb9603be3" providerId="AD" clId="Web-{56206010-D028-1C0C-37E7-CE75DAD3220C}" dt="2021-07-15T13:32:30.409" v="93" actId="14100"/>
          <ac:spMkLst>
            <pc:docMk/>
            <pc:sldMk cId="1302113070" sldId="828"/>
            <ac:spMk id="25604" creationId="{B12A7EE6-7AB8-4D28-AB93-08CFE8703F53}"/>
          </ac:spMkLst>
        </pc:spChg>
        <pc:spChg chg="mod">
          <ac:chgData name="Dr. Peeta Basa Pati" userId="S::bp_peeta@blr.amrita.edu::d5d7df4c-1c7c-46ba-b2e6-049fb9603be3" providerId="AD" clId="Web-{56206010-D028-1C0C-37E7-CE75DAD3220C}" dt="2021-07-15T13:38:38.244" v="163" actId="14100"/>
          <ac:spMkLst>
            <pc:docMk/>
            <pc:sldMk cId="1302113070" sldId="828"/>
            <ac:spMk id="25607" creationId="{768819FC-3E78-4F02-B464-4C895D58EADB}"/>
          </ac:spMkLst>
        </pc:spChg>
        <pc:spChg chg="mod">
          <ac:chgData name="Dr. Peeta Basa Pati" userId="S::bp_peeta@blr.amrita.edu::d5d7df4c-1c7c-46ba-b2e6-049fb9603be3" providerId="AD" clId="Web-{56206010-D028-1C0C-37E7-CE75DAD3220C}" dt="2021-07-15T13:36:05.641" v="136" actId="1076"/>
          <ac:spMkLst>
            <pc:docMk/>
            <pc:sldMk cId="1302113070" sldId="828"/>
            <ac:spMk id="25608" creationId="{E402A7EB-0EF1-4877-BD42-5D34254D3C1C}"/>
          </ac:spMkLst>
        </pc:spChg>
        <pc:grpChg chg="add mod">
          <ac:chgData name="Dr. Peeta Basa Pati" userId="S::bp_peeta@blr.amrita.edu::d5d7df4c-1c7c-46ba-b2e6-049fb9603be3" providerId="AD" clId="Web-{56206010-D028-1C0C-37E7-CE75DAD3220C}" dt="2021-07-15T13:33:56.930" v="116" actId="1076"/>
          <ac:grpSpMkLst>
            <pc:docMk/>
            <pc:sldMk cId="1302113070" sldId="828"/>
            <ac:grpSpMk id="18" creationId="{5BCC5655-F349-4F3A-ADBF-40F3C78D9D92}"/>
          </ac:grpSpMkLst>
        </pc:grpChg>
        <pc:graphicFrameChg chg="add del">
          <ac:chgData name="Dr. Peeta Basa Pati" userId="S::bp_peeta@blr.amrita.edu::d5d7df4c-1c7c-46ba-b2e6-049fb9603be3" providerId="AD" clId="Web-{56206010-D028-1C0C-37E7-CE75DAD3220C}" dt="2021-07-15T13:33:30.382" v="100"/>
          <ac:graphicFrameMkLst>
            <pc:docMk/>
            <pc:sldMk cId="1302113070" sldId="828"/>
            <ac:graphicFrameMk id="7" creationId="{BA760E20-5489-4620-83B7-BEAF6A62C7EF}"/>
          </ac:graphicFrameMkLst>
        </pc:graphicFrameChg>
        <pc:graphicFrameChg chg="add mod">
          <ac:chgData name="Dr. Peeta Basa Pati" userId="S::bp_peeta@blr.amrita.edu::d5d7df4c-1c7c-46ba-b2e6-049fb9603be3" providerId="AD" clId="Web-{56206010-D028-1C0C-37E7-CE75DAD3220C}" dt="2021-07-15T13:35:31.576" v="131" actId="1076"/>
          <ac:graphicFrameMkLst>
            <pc:docMk/>
            <pc:sldMk cId="1302113070" sldId="828"/>
            <ac:graphicFrameMk id="16" creationId="{A29B8820-D3EF-4B8A-BE54-993E9E149D9A}"/>
          </ac:graphicFrameMkLst>
        </pc:graphicFrameChg>
        <pc:cxnChg chg="add mod">
          <ac:chgData name="Dr. Peeta Basa Pati" userId="S::bp_peeta@blr.amrita.edu::d5d7df4c-1c7c-46ba-b2e6-049fb9603be3" providerId="AD" clId="Web-{56206010-D028-1C0C-37E7-CE75DAD3220C}" dt="2021-07-15T13:40:16.062" v="180"/>
          <ac:cxnSpMkLst>
            <pc:docMk/>
            <pc:sldMk cId="1302113070" sldId="828"/>
            <ac:cxnSpMk id="26" creationId="{A454F550-C42F-4A0D-A8D2-915D81AD3BB5}"/>
          </ac:cxnSpMkLst>
        </pc:cxnChg>
      </pc:sldChg>
      <pc:sldChg chg="addSp delSp modSp add replId">
        <pc:chgData name="Dr. Peeta Basa Pati" userId="S::bp_peeta@blr.amrita.edu::d5d7df4c-1c7c-46ba-b2e6-049fb9603be3" providerId="AD" clId="Web-{56206010-D028-1C0C-37E7-CE75DAD3220C}" dt="2021-07-15T13:29:53.713" v="90" actId="1076"/>
        <pc:sldMkLst>
          <pc:docMk/>
          <pc:sldMk cId="3013572202" sldId="830"/>
        </pc:sldMkLst>
        <pc:spChg chg="add mod">
          <ac:chgData name="Dr. Peeta Basa Pati" userId="S::bp_peeta@blr.amrita.edu::d5d7df4c-1c7c-46ba-b2e6-049fb9603be3" providerId="AD" clId="Web-{56206010-D028-1C0C-37E7-CE75DAD3220C}" dt="2021-07-15T13:24:32.334" v="34"/>
          <ac:spMkLst>
            <pc:docMk/>
            <pc:sldMk cId="3013572202" sldId="830"/>
            <ac:spMk id="2" creationId="{8632D7B4-48C8-43F8-B5AE-2D3D380F8142}"/>
          </ac:spMkLst>
        </pc:spChg>
        <pc:spChg chg="add mod">
          <ac:chgData name="Dr. Peeta Basa Pati" userId="S::bp_peeta@blr.amrita.edu::d5d7df4c-1c7c-46ba-b2e6-049fb9603be3" providerId="AD" clId="Web-{56206010-D028-1C0C-37E7-CE75DAD3220C}" dt="2021-07-15T13:24:40.819" v="35"/>
          <ac:spMkLst>
            <pc:docMk/>
            <pc:sldMk cId="3013572202" sldId="830"/>
            <ac:spMk id="3" creationId="{B530223D-4855-4695-99B9-0E9833281BED}"/>
          </ac:spMkLst>
        </pc:spChg>
        <pc:spChg chg="del">
          <ac:chgData name="Dr. Peeta Basa Pati" userId="S::bp_peeta@blr.amrita.edu::d5d7df4c-1c7c-46ba-b2e6-049fb9603be3" providerId="AD" clId="Web-{56206010-D028-1C0C-37E7-CE75DAD3220C}" dt="2021-07-15T13:23:39.769" v="10"/>
          <ac:spMkLst>
            <pc:docMk/>
            <pc:sldMk cId="3013572202" sldId="830"/>
            <ac:spMk id="4" creationId="{0B8EDB90-BE3D-40B6-B3D5-F35E3A0AF118}"/>
          </ac:spMkLst>
        </pc:spChg>
        <pc:spChg chg="add mod">
          <ac:chgData name="Dr. Peeta Basa Pati" userId="S::bp_peeta@blr.amrita.edu::d5d7df4c-1c7c-46ba-b2e6-049fb9603be3" providerId="AD" clId="Web-{56206010-D028-1C0C-37E7-CE75DAD3220C}" dt="2021-07-15T13:24:17.380" v="26" actId="1076"/>
          <ac:spMkLst>
            <pc:docMk/>
            <pc:sldMk cId="3013572202" sldId="830"/>
            <ac:spMk id="5" creationId="{1D07B556-B477-4EDC-8499-5DF079A7DC98}"/>
          </ac:spMkLst>
        </pc:spChg>
        <pc:spChg chg="add del mod">
          <ac:chgData name="Dr. Peeta Basa Pati" userId="S::bp_peeta@blr.amrita.edu::d5d7df4c-1c7c-46ba-b2e6-049fb9603be3" providerId="AD" clId="Web-{56206010-D028-1C0C-37E7-CE75DAD3220C}" dt="2021-07-15T13:24:25.225" v="33"/>
          <ac:spMkLst>
            <pc:docMk/>
            <pc:sldMk cId="3013572202" sldId="830"/>
            <ac:spMk id="6" creationId="{140E65B5-867F-45F0-92E4-C9CD9BC89CD3}"/>
          </ac:spMkLst>
        </pc:spChg>
        <pc:spChg chg="add del mod">
          <ac:chgData name="Dr. Peeta Basa Pati" userId="S::bp_peeta@blr.amrita.edu::d5d7df4c-1c7c-46ba-b2e6-049fb9603be3" providerId="AD" clId="Web-{56206010-D028-1C0C-37E7-CE75DAD3220C}" dt="2021-07-15T13:24:21.818" v="32"/>
          <ac:spMkLst>
            <pc:docMk/>
            <pc:sldMk cId="3013572202" sldId="830"/>
            <ac:spMk id="7" creationId="{3FBB8B18-7E5F-4B84-BB88-5744BF5EF415}"/>
          </ac:spMkLst>
        </pc:spChg>
        <pc:spChg chg="add mod">
          <ac:chgData name="Dr. Peeta Basa Pati" userId="S::bp_peeta@blr.amrita.edu::d5d7df4c-1c7c-46ba-b2e6-049fb9603be3" providerId="AD" clId="Web-{56206010-D028-1C0C-37E7-CE75DAD3220C}" dt="2021-07-15T13:24:17.396" v="29" actId="1076"/>
          <ac:spMkLst>
            <pc:docMk/>
            <pc:sldMk cId="3013572202" sldId="830"/>
            <ac:spMk id="8" creationId="{CBC892CD-1D67-4EEC-AF41-754279EF0C9F}"/>
          </ac:spMkLst>
        </pc:spChg>
        <pc:spChg chg="add mod">
          <ac:chgData name="Dr. Peeta Basa Pati" userId="S::bp_peeta@blr.amrita.edu::d5d7df4c-1c7c-46ba-b2e6-049fb9603be3" providerId="AD" clId="Web-{56206010-D028-1C0C-37E7-CE75DAD3220C}" dt="2021-07-15T13:24:17.412" v="30" actId="1076"/>
          <ac:spMkLst>
            <pc:docMk/>
            <pc:sldMk cId="3013572202" sldId="830"/>
            <ac:spMk id="10" creationId="{EC8FD9A1-B97D-4E37-85F3-75ABBC3C7A01}"/>
          </ac:spMkLst>
        </pc:spChg>
        <pc:spChg chg="add mod">
          <ac:chgData name="Dr. Peeta Basa Pati" userId="S::bp_peeta@blr.amrita.edu::d5d7df4c-1c7c-46ba-b2e6-049fb9603be3" providerId="AD" clId="Web-{56206010-D028-1C0C-37E7-CE75DAD3220C}" dt="2021-07-15T13:24:17.412" v="31" actId="1076"/>
          <ac:spMkLst>
            <pc:docMk/>
            <pc:sldMk cId="3013572202" sldId="830"/>
            <ac:spMk id="12" creationId="{96235646-9127-474C-83AB-1A539E0B35E7}"/>
          </ac:spMkLst>
        </pc:spChg>
        <pc:spChg chg="add mod">
          <ac:chgData name="Dr. Peeta Basa Pati" userId="S::bp_peeta@blr.amrita.edu::d5d7df4c-1c7c-46ba-b2e6-049fb9603be3" providerId="AD" clId="Web-{56206010-D028-1C0C-37E7-CE75DAD3220C}" dt="2021-07-15T13:29:46.134" v="89" actId="1076"/>
          <ac:spMkLst>
            <pc:docMk/>
            <pc:sldMk cId="3013572202" sldId="830"/>
            <ac:spMk id="14" creationId="{5BA6A81D-F68A-44B7-AE03-A271E2C9A486}"/>
          </ac:spMkLst>
        </pc:spChg>
        <pc:spChg chg="add mod">
          <ac:chgData name="Dr. Peeta Basa Pati" userId="S::bp_peeta@blr.amrita.edu::d5d7df4c-1c7c-46ba-b2e6-049fb9603be3" providerId="AD" clId="Web-{56206010-D028-1C0C-37E7-CE75DAD3220C}" dt="2021-07-15T13:29:53.713" v="90" actId="1076"/>
          <ac:spMkLst>
            <pc:docMk/>
            <pc:sldMk cId="3013572202" sldId="830"/>
            <ac:spMk id="18" creationId="{33AF43E0-915E-426D-A146-6DDD7BDF4E7E}"/>
          </ac:spMkLst>
        </pc:spChg>
        <pc:spChg chg="add mod">
          <ac:chgData name="Dr. Peeta Basa Pati" userId="S::bp_peeta@blr.amrita.edu::d5d7df4c-1c7c-46ba-b2e6-049fb9603be3" providerId="AD" clId="Web-{56206010-D028-1C0C-37E7-CE75DAD3220C}" dt="2021-07-15T13:27:31.595" v="64" actId="1076"/>
          <ac:spMkLst>
            <pc:docMk/>
            <pc:sldMk cId="3013572202" sldId="830"/>
            <ac:spMk id="20" creationId="{F523543C-2332-4F66-A58D-2C85F2200AB3}"/>
          </ac:spMkLst>
        </pc:spChg>
        <pc:spChg chg="add mod">
          <ac:chgData name="Dr. Peeta Basa Pati" userId="S::bp_peeta@blr.amrita.edu::d5d7df4c-1c7c-46ba-b2e6-049fb9603be3" providerId="AD" clId="Web-{56206010-D028-1C0C-37E7-CE75DAD3220C}" dt="2021-07-15T13:27:31.611" v="65" actId="1076"/>
          <ac:spMkLst>
            <pc:docMk/>
            <pc:sldMk cId="3013572202" sldId="830"/>
            <ac:spMk id="22" creationId="{9E96DB51-2263-4866-9EDF-0E8A3ED54BD5}"/>
          </ac:spMkLst>
        </pc:spChg>
        <pc:spChg chg="add mod">
          <ac:chgData name="Dr. Peeta Basa Pati" userId="S::bp_peeta@blr.amrita.edu::d5d7df4c-1c7c-46ba-b2e6-049fb9603be3" providerId="AD" clId="Web-{56206010-D028-1C0C-37E7-CE75DAD3220C}" dt="2021-07-15T13:27:31.626" v="66" actId="1076"/>
          <ac:spMkLst>
            <pc:docMk/>
            <pc:sldMk cId="3013572202" sldId="830"/>
            <ac:spMk id="24" creationId="{9F07B369-BF84-4C27-B463-D1BF002CD847}"/>
          </ac:spMkLst>
        </pc:spChg>
        <pc:spChg chg="add mod">
          <ac:chgData name="Dr. Peeta Basa Pati" userId="S::bp_peeta@blr.amrita.edu::d5d7df4c-1c7c-46ba-b2e6-049fb9603be3" providerId="AD" clId="Web-{56206010-D028-1C0C-37E7-CE75DAD3220C}" dt="2021-07-15T13:27:31.642" v="67" actId="1076"/>
          <ac:spMkLst>
            <pc:docMk/>
            <pc:sldMk cId="3013572202" sldId="830"/>
            <ac:spMk id="26" creationId="{D4858C41-DA0F-4FA0-9C1E-60EC21D79A0E}"/>
          </ac:spMkLst>
        </pc:spChg>
        <pc:spChg chg="mod">
          <ac:chgData name="Dr. Peeta Basa Pati" userId="S::bp_peeta@blr.amrita.edu::d5d7df4c-1c7c-46ba-b2e6-049fb9603be3" providerId="AD" clId="Web-{56206010-D028-1C0C-37E7-CE75DAD3220C}" dt="2021-07-15T13:23:34.940" v="9" actId="20577"/>
          <ac:spMkLst>
            <pc:docMk/>
            <pc:sldMk cId="3013572202" sldId="830"/>
            <ac:spMk id="25602" creationId="{3795B4A5-74EF-4365-ACC9-E052FE60915F}"/>
          </ac:spMkLst>
        </pc:spChg>
        <pc:spChg chg="del">
          <ac:chgData name="Dr. Peeta Basa Pati" userId="S::bp_peeta@blr.amrita.edu::d5d7df4c-1c7c-46ba-b2e6-049fb9603be3" providerId="AD" clId="Web-{56206010-D028-1C0C-37E7-CE75DAD3220C}" dt="2021-07-15T13:23:43.144" v="11"/>
          <ac:spMkLst>
            <pc:docMk/>
            <pc:sldMk cId="3013572202" sldId="830"/>
            <ac:spMk id="25604" creationId="{B12A7EE6-7AB8-4D28-AB93-08CFE8703F53}"/>
          </ac:spMkLst>
        </pc:spChg>
        <pc:spChg chg="del">
          <ac:chgData name="Dr. Peeta Basa Pati" userId="S::bp_peeta@blr.amrita.edu::d5d7df4c-1c7c-46ba-b2e6-049fb9603be3" providerId="AD" clId="Web-{56206010-D028-1C0C-37E7-CE75DAD3220C}" dt="2021-07-15T13:23:48.863" v="14"/>
          <ac:spMkLst>
            <pc:docMk/>
            <pc:sldMk cId="3013572202" sldId="830"/>
            <ac:spMk id="25605" creationId="{A45F4EFA-48B6-4C7B-BBB1-8A1E1F189CD4}"/>
          </ac:spMkLst>
        </pc:spChg>
        <pc:spChg chg="del">
          <ac:chgData name="Dr. Peeta Basa Pati" userId="S::bp_peeta@blr.amrita.edu::d5d7df4c-1c7c-46ba-b2e6-049fb9603be3" providerId="AD" clId="Web-{56206010-D028-1C0C-37E7-CE75DAD3220C}" dt="2021-07-15T13:23:46.457" v="13"/>
          <ac:spMkLst>
            <pc:docMk/>
            <pc:sldMk cId="3013572202" sldId="830"/>
            <ac:spMk id="25606" creationId="{8EF9BAF6-5385-406B-A12F-AB2F9C751B3E}"/>
          </ac:spMkLst>
        </pc:spChg>
        <pc:spChg chg="del">
          <ac:chgData name="Dr. Peeta Basa Pati" userId="S::bp_peeta@blr.amrita.edu::d5d7df4c-1c7c-46ba-b2e6-049fb9603be3" providerId="AD" clId="Web-{56206010-D028-1C0C-37E7-CE75DAD3220C}" dt="2021-07-15T13:23:46.457" v="12"/>
          <ac:spMkLst>
            <pc:docMk/>
            <pc:sldMk cId="3013572202" sldId="830"/>
            <ac:spMk id="25607" creationId="{768819FC-3E78-4F02-B464-4C895D58EADB}"/>
          </ac:spMkLst>
        </pc:spChg>
        <pc:spChg chg="del">
          <ac:chgData name="Dr. Peeta Basa Pati" userId="S::bp_peeta@blr.amrita.edu::d5d7df4c-1c7c-46ba-b2e6-049fb9603be3" providerId="AD" clId="Web-{56206010-D028-1C0C-37E7-CE75DAD3220C}" dt="2021-07-15T13:23:52.926" v="15"/>
          <ac:spMkLst>
            <pc:docMk/>
            <pc:sldMk cId="3013572202" sldId="830"/>
            <ac:spMk id="25608" creationId="{E402A7EB-0EF1-4877-BD42-5D34254D3C1C}"/>
          </ac:spMkLst>
        </pc:spChg>
        <pc:grpChg chg="add mod">
          <ac:chgData name="Dr. Peeta Basa Pati" userId="S::bp_peeta@blr.amrita.edu::d5d7df4c-1c7c-46ba-b2e6-049fb9603be3" providerId="AD" clId="Web-{56206010-D028-1C0C-37E7-CE75DAD3220C}" dt="2021-07-15T13:29:21.836" v="88" actId="1076"/>
          <ac:grpSpMkLst>
            <pc:docMk/>
            <pc:sldMk cId="3013572202" sldId="830"/>
            <ac:grpSpMk id="28" creationId="{B2E436BC-6526-4AEE-8A9C-983298F0B951}"/>
          </ac:grpSpMkLst>
        </pc:grpChg>
        <pc:picChg chg="add mod">
          <ac:chgData name="Dr. Peeta Basa Pati" userId="S::bp_peeta@blr.amrita.edu::d5d7df4c-1c7c-46ba-b2e6-049fb9603be3" providerId="AD" clId="Web-{56206010-D028-1C0C-37E7-CE75DAD3220C}" dt="2021-07-15T13:27:31.673" v="68" actId="1076"/>
          <ac:picMkLst>
            <pc:docMk/>
            <pc:sldMk cId="3013572202" sldId="830"/>
            <ac:picMk id="16" creationId="{FFCCCE62-E943-48A3-9687-3BA95E94EF4D}"/>
          </ac:picMkLst>
        </pc:picChg>
      </pc:sldChg>
      <pc:sldChg chg="add del replId">
        <pc:chgData name="Dr. Peeta Basa Pati" userId="S::bp_peeta@blr.amrita.edu::d5d7df4c-1c7c-46ba-b2e6-049fb9603be3" providerId="AD" clId="Web-{56206010-D028-1C0C-37E7-CE75DAD3220C}" dt="2021-07-15T13:43:02.525" v="217"/>
        <pc:sldMkLst>
          <pc:docMk/>
          <pc:sldMk cId="3047904971" sldId="831"/>
        </pc:sldMkLst>
      </pc:sldChg>
      <pc:sldChg chg="addSp delSp modSp add replId">
        <pc:chgData name="Dr. Peeta Basa Pati" userId="S::bp_peeta@blr.amrita.edu::d5d7df4c-1c7c-46ba-b2e6-049fb9603be3" providerId="AD" clId="Web-{56206010-D028-1C0C-37E7-CE75DAD3220C}" dt="2021-07-15T13:44:15.029" v="235"/>
        <pc:sldMkLst>
          <pc:docMk/>
          <pc:sldMk cId="2794927881" sldId="832"/>
        </pc:sldMkLst>
        <pc:spChg chg="del">
          <ac:chgData name="Dr. Peeta Basa Pati" userId="S::bp_peeta@blr.amrita.edu::d5d7df4c-1c7c-46ba-b2e6-049fb9603be3" providerId="AD" clId="Web-{56206010-D028-1C0C-37E7-CE75DAD3220C}" dt="2021-07-15T13:42:13.428" v="202"/>
          <ac:spMkLst>
            <pc:docMk/>
            <pc:sldMk cId="2794927881" sldId="832"/>
            <ac:spMk id="2" creationId="{8632D7B4-48C8-43F8-B5AE-2D3D380F8142}"/>
          </ac:spMkLst>
        </pc:spChg>
        <pc:spChg chg="del">
          <ac:chgData name="Dr. Peeta Basa Pati" userId="S::bp_peeta@blr.amrita.edu::d5d7df4c-1c7c-46ba-b2e6-049fb9603be3" providerId="AD" clId="Web-{56206010-D028-1C0C-37E7-CE75DAD3220C}" dt="2021-07-15T13:42:13.428" v="201"/>
          <ac:spMkLst>
            <pc:docMk/>
            <pc:sldMk cId="2794927881" sldId="832"/>
            <ac:spMk id="3" creationId="{B530223D-4855-4695-99B9-0E9833281BED}"/>
          </ac:spMkLst>
        </pc:spChg>
        <pc:spChg chg="add mod">
          <ac:chgData name="Dr. Peeta Basa Pati" userId="S::bp_peeta@blr.amrita.edu::d5d7df4c-1c7c-46ba-b2e6-049fb9603be3" providerId="AD" clId="Web-{56206010-D028-1C0C-37E7-CE75DAD3220C}" dt="2021-07-15T13:42:32.445" v="210" actId="1076"/>
          <ac:spMkLst>
            <pc:docMk/>
            <pc:sldMk cId="2794927881" sldId="832"/>
            <ac:spMk id="4" creationId="{B05518A1-E18D-4903-AE5A-221FA7A3BDCB}"/>
          </ac:spMkLst>
        </pc:spChg>
        <pc:spChg chg="del">
          <ac:chgData name="Dr. Peeta Basa Pati" userId="S::bp_peeta@blr.amrita.edu::d5d7df4c-1c7c-46ba-b2e6-049fb9603be3" providerId="AD" clId="Web-{56206010-D028-1C0C-37E7-CE75DAD3220C}" dt="2021-07-15T13:42:13.428" v="200"/>
          <ac:spMkLst>
            <pc:docMk/>
            <pc:sldMk cId="2794927881" sldId="832"/>
            <ac:spMk id="5" creationId="{1D07B556-B477-4EDC-8499-5DF079A7DC98}"/>
          </ac:spMkLst>
        </pc:spChg>
        <pc:spChg chg="add mod">
          <ac:chgData name="Dr. Peeta Basa Pati" userId="S::bp_peeta@blr.amrita.edu::d5d7df4c-1c7c-46ba-b2e6-049fb9603be3" providerId="AD" clId="Web-{56206010-D028-1C0C-37E7-CE75DAD3220C}" dt="2021-07-15T13:42:32.445" v="211" actId="1076"/>
          <ac:spMkLst>
            <pc:docMk/>
            <pc:sldMk cId="2794927881" sldId="832"/>
            <ac:spMk id="6" creationId="{2A8C1195-1033-4F2F-8B5C-77F1E501CA7B}"/>
          </ac:spMkLst>
        </pc:spChg>
        <pc:spChg chg="add mod">
          <ac:chgData name="Dr. Peeta Basa Pati" userId="S::bp_peeta@blr.amrita.edu::d5d7df4c-1c7c-46ba-b2e6-049fb9603be3" providerId="AD" clId="Web-{56206010-D028-1C0C-37E7-CE75DAD3220C}" dt="2021-07-15T13:42:32.445" v="212" actId="1076"/>
          <ac:spMkLst>
            <pc:docMk/>
            <pc:sldMk cId="2794927881" sldId="832"/>
            <ac:spMk id="7" creationId="{25C0B61D-47EE-4C12-81A0-C3A830716DFF}"/>
          </ac:spMkLst>
        </pc:spChg>
        <pc:spChg chg="del">
          <ac:chgData name="Dr. Peeta Basa Pati" userId="S::bp_peeta@blr.amrita.edu::d5d7df4c-1c7c-46ba-b2e6-049fb9603be3" providerId="AD" clId="Web-{56206010-D028-1C0C-37E7-CE75DAD3220C}" dt="2021-07-15T13:42:13.428" v="199"/>
          <ac:spMkLst>
            <pc:docMk/>
            <pc:sldMk cId="2794927881" sldId="832"/>
            <ac:spMk id="8" creationId="{CBC892CD-1D67-4EEC-AF41-754279EF0C9F}"/>
          </ac:spMkLst>
        </pc:spChg>
        <pc:spChg chg="add mod">
          <ac:chgData name="Dr. Peeta Basa Pati" userId="S::bp_peeta@blr.amrita.edu::d5d7df4c-1c7c-46ba-b2e6-049fb9603be3" providerId="AD" clId="Web-{56206010-D028-1C0C-37E7-CE75DAD3220C}" dt="2021-07-15T13:42:32.461" v="213" actId="1076"/>
          <ac:spMkLst>
            <pc:docMk/>
            <pc:sldMk cId="2794927881" sldId="832"/>
            <ac:spMk id="9" creationId="{A19D1D5B-19DE-4130-92A1-603EFB205C5E}"/>
          </ac:spMkLst>
        </pc:spChg>
        <pc:spChg chg="del">
          <ac:chgData name="Dr. Peeta Basa Pati" userId="S::bp_peeta@blr.amrita.edu::d5d7df4c-1c7c-46ba-b2e6-049fb9603be3" providerId="AD" clId="Web-{56206010-D028-1C0C-37E7-CE75DAD3220C}" dt="2021-07-15T13:42:13.428" v="198"/>
          <ac:spMkLst>
            <pc:docMk/>
            <pc:sldMk cId="2794927881" sldId="832"/>
            <ac:spMk id="10" creationId="{EC8FD9A1-B97D-4E37-85F3-75ABBC3C7A01}"/>
          </ac:spMkLst>
        </pc:spChg>
        <pc:spChg chg="add mod">
          <ac:chgData name="Dr. Peeta Basa Pati" userId="S::bp_peeta@blr.amrita.edu::d5d7df4c-1c7c-46ba-b2e6-049fb9603be3" providerId="AD" clId="Web-{56206010-D028-1C0C-37E7-CE75DAD3220C}" dt="2021-07-15T13:42:32.461" v="214" actId="1076"/>
          <ac:spMkLst>
            <pc:docMk/>
            <pc:sldMk cId="2794927881" sldId="832"/>
            <ac:spMk id="11" creationId="{6B7985FD-5099-49FA-BD97-B4DD7E695B8B}"/>
          </ac:spMkLst>
        </pc:spChg>
        <pc:spChg chg="del">
          <ac:chgData name="Dr. Peeta Basa Pati" userId="S::bp_peeta@blr.amrita.edu::d5d7df4c-1c7c-46ba-b2e6-049fb9603be3" providerId="AD" clId="Web-{56206010-D028-1C0C-37E7-CE75DAD3220C}" dt="2021-07-15T13:42:13.428" v="197"/>
          <ac:spMkLst>
            <pc:docMk/>
            <pc:sldMk cId="2794927881" sldId="832"/>
            <ac:spMk id="12" creationId="{96235646-9127-474C-83AB-1A539E0B35E7}"/>
          </ac:spMkLst>
        </pc:spChg>
        <pc:spChg chg="del">
          <ac:chgData name="Dr. Peeta Basa Pati" userId="S::bp_peeta@blr.amrita.edu::d5d7df4c-1c7c-46ba-b2e6-049fb9603be3" providerId="AD" clId="Web-{56206010-D028-1C0C-37E7-CE75DAD3220C}" dt="2021-07-15T13:42:19.319" v="204"/>
          <ac:spMkLst>
            <pc:docMk/>
            <pc:sldMk cId="2794927881" sldId="832"/>
            <ac:spMk id="14" creationId="{5BA6A81D-F68A-44B7-AE03-A271E2C9A486}"/>
          </ac:spMkLst>
        </pc:spChg>
        <pc:spChg chg="add mod">
          <ac:chgData name="Dr. Peeta Basa Pati" userId="S::bp_peeta@blr.amrita.edu::d5d7df4c-1c7c-46ba-b2e6-049fb9603be3" providerId="AD" clId="Web-{56206010-D028-1C0C-37E7-CE75DAD3220C}" dt="2021-07-15T13:43:53.684" v="231" actId="1076"/>
          <ac:spMkLst>
            <pc:docMk/>
            <pc:sldMk cId="2794927881" sldId="832"/>
            <ac:spMk id="15" creationId="{5329A669-5D27-4A64-916D-A64C22F39AB4}"/>
          </ac:spMkLst>
        </pc:spChg>
        <pc:spChg chg="del">
          <ac:chgData name="Dr. Peeta Basa Pati" userId="S::bp_peeta@blr.amrita.edu::d5d7df4c-1c7c-46ba-b2e6-049fb9603be3" providerId="AD" clId="Web-{56206010-D028-1C0C-37E7-CE75DAD3220C}" dt="2021-07-15T13:42:19.319" v="203"/>
          <ac:spMkLst>
            <pc:docMk/>
            <pc:sldMk cId="2794927881" sldId="832"/>
            <ac:spMk id="18" creationId="{33AF43E0-915E-426D-A146-6DDD7BDF4E7E}"/>
          </ac:spMkLst>
        </pc:spChg>
        <pc:spChg chg="mod">
          <ac:chgData name="Dr. Peeta Basa Pati" userId="S::bp_peeta@blr.amrita.edu::d5d7df4c-1c7c-46ba-b2e6-049fb9603be3" providerId="AD" clId="Web-{56206010-D028-1C0C-37E7-CE75DAD3220C}" dt="2021-07-15T13:42:06.600" v="195" actId="20577"/>
          <ac:spMkLst>
            <pc:docMk/>
            <pc:sldMk cId="2794927881" sldId="832"/>
            <ac:spMk id="25602" creationId="{3795B4A5-74EF-4365-ACC9-E052FE60915F}"/>
          </ac:spMkLst>
        </pc:spChg>
        <pc:grpChg chg="del">
          <ac:chgData name="Dr. Peeta Basa Pati" userId="S::bp_peeta@blr.amrita.edu::d5d7df4c-1c7c-46ba-b2e6-049fb9603be3" providerId="AD" clId="Web-{56206010-D028-1C0C-37E7-CE75DAD3220C}" dt="2021-07-15T13:42:13.428" v="196"/>
          <ac:grpSpMkLst>
            <pc:docMk/>
            <pc:sldMk cId="2794927881" sldId="832"/>
            <ac:grpSpMk id="28" creationId="{B2E436BC-6526-4AEE-8A9C-983298F0B951}"/>
          </ac:grpSpMkLst>
        </pc:grpChg>
        <pc:graphicFrameChg chg="add mod">
          <ac:chgData name="Dr. Peeta Basa Pati" userId="S::bp_peeta@blr.amrita.edu::d5d7df4c-1c7c-46ba-b2e6-049fb9603be3" providerId="AD" clId="Web-{56206010-D028-1C0C-37E7-CE75DAD3220C}" dt="2021-07-15T13:42:48.790" v="216" actId="1076"/>
          <ac:graphicFrameMkLst>
            <pc:docMk/>
            <pc:sldMk cId="2794927881" sldId="832"/>
            <ac:graphicFrameMk id="13" creationId="{3D98F5C0-93D7-4EDE-9CEA-0737AFB7CAE2}"/>
          </ac:graphicFrameMkLst>
        </pc:graphicFrameChg>
        <pc:cxnChg chg="add mod">
          <ac:chgData name="Dr. Peeta Basa Pati" userId="S::bp_peeta@blr.amrita.edu::d5d7df4c-1c7c-46ba-b2e6-049fb9603be3" providerId="AD" clId="Web-{56206010-D028-1C0C-37E7-CE75DAD3220C}" dt="2021-07-15T13:44:15.029" v="235"/>
          <ac:cxnSpMkLst>
            <pc:docMk/>
            <pc:sldMk cId="2794927881" sldId="832"/>
            <ac:cxnSpMk id="29" creationId="{89DA4A1F-104C-4086-AC61-72F929629A1B}"/>
          </ac:cxnSpMkLst>
        </pc:cxnChg>
      </pc:sldChg>
      <pc:sldChg chg="modSp add replId">
        <pc:chgData name="Dr. Peeta Basa Pati" userId="S::bp_peeta@blr.amrita.edu::d5d7df4c-1c7c-46ba-b2e6-049fb9603be3" providerId="AD" clId="Web-{56206010-D028-1C0C-37E7-CE75DAD3220C}" dt="2021-07-15T13:47:49.104" v="246" actId="20577"/>
        <pc:sldMkLst>
          <pc:docMk/>
          <pc:sldMk cId="598595441" sldId="833"/>
        </pc:sldMkLst>
        <pc:spChg chg="mod">
          <ac:chgData name="Dr. Peeta Basa Pati" userId="S::bp_peeta@blr.amrita.edu::d5d7df4c-1c7c-46ba-b2e6-049fb9603be3" providerId="AD" clId="Web-{56206010-D028-1C0C-37E7-CE75DAD3220C}" dt="2021-07-15T13:47:49.104" v="246" actId="20577"/>
          <ac:spMkLst>
            <pc:docMk/>
            <pc:sldMk cId="598595441" sldId="833"/>
            <ac:spMk id="3" creationId="{7789A6B5-C0F5-5944-9623-D5C1946E11C8}"/>
          </ac:spMkLst>
        </pc:spChg>
      </pc:sldChg>
    </pc:docChg>
  </pc:docChgLst>
  <pc:docChgLst>
    <pc:chgData name="Dr. Peeta Basa Pati" userId="d5d7df4c-1c7c-46ba-b2e6-049fb9603be3" providerId="ADAL" clId="{8A486450-1E19-4268-94E3-EA369C0F7284}"/>
    <pc:docChg chg="undo custSel addSld delSld modSld sldOrd">
      <pc:chgData name="Dr. Peeta Basa Pati" userId="d5d7df4c-1c7c-46ba-b2e6-049fb9603be3" providerId="ADAL" clId="{8A486450-1E19-4268-94E3-EA369C0F7284}" dt="2021-07-16T06:55:08.693" v="5157" actId="164"/>
      <pc:docMkLst>
        <pc:docMk/>
      </pc:docMkLst>
      <pc:sldChg chg="modSp mod">
        <pc:chgData name="Dr. Peeta Basa Pati" userId="d5d7df4c-1c7c-46ba-b2e6-049fb9603be3" providerId="ADAL" clId="{8A486450-1E19-4268-94E3-EA369C0F7284}" dt="2021-07-14T08:20:44.051" v="654" actId="27636"/>
        <pc:sldMkLst>
          <pc:docMk/>
          <pc:sldMk cId="0" sldId="263"/>
        </pc:sldMkLst>
        <pc:spChg chg="mod">
          <ac:chgData name="Dr. Peeta Basa Pati" userId="d5d7df4c-1c7c-46ba-b2e6-049fb9603be3" providerId="ADAL" clId="{8A486450-1E19-4268-94E3-EA369C0F7284}" dt="2021-07-14T08:20:44.051" v="654" actId="27636"/>
          <ac:spMkLst>
            <pc:docMk/>
            <pc:sldMk cId="0" sldId="263"/>
            <ac:spMk id="17411" creationId="{9883AC45-7F80-41DC-998E-A44C80095D66}"/>
          </ac:spMkLst>
        </pc:spChg>
      </pc:sldChg>
      <pc:sldChg chg="modSp mod">
        <pc:chgData name="Dr. Peeta Basa Pati" userId="d5d7df4c-1c7c-46ba-b2e6-049fb9603be3" providerId="ADAL" clId="{8A486450-1E19-4268-94E3-EA369C0F7284}" dt="2021-07-14T08:16:25.590" v="641" actId="27636"/>
        <pc:sldMkLst>
          <pc:docMk/>
          <pc:sldMk cId="0" sldId="277"/>
        </pc:sldMkLst>
        <pc:spChg chg="mod">
          <ac:chgData name="Dr. Peeta Basa Pati" userId="d5d7df4c-1c7c-46ba-b2e6-049fb9603be3" providerId="ADAL" clId="{8A486450-1E19-4268-94E3-EA369C0F7284}" dt="2021-07-14T08:16:25.590" v="641" actId="27636"/>
          <ac:spMkLst>
            <pc:docMk/>
            <pc:sldMk cId="0" sldId="277"/>
            <ac:spMk id="12291" creationId="{982F1BF9-FBE7-490C-B99A-9F3F91E273E6}"/>
          </ac:spMkLst>
        </pc:spChg>
      </pc:sldChg>
      <pc:sldChg chg="del">
        <pc:chgData name="Dr. Peeta Basa Pati" userId="d5d7df4c-1c7c-46ba-b2e6-049fb9603be3" providerId="ADAL" clId="{8A486450-1E19-4268-94E3-EA369C0F7284}" dt="2021-07-15T10:26:37.005" v="3365" actId="47"/>
        <pc:sldMkLst>
          <pc:docMk/>
          <pc:sldMk cId="0" sldId="278"/>
        </pc:sldMkLst>
      </pc:sldChg>
      <pc:sldChg chg="del">
        <pc:chgData name="Dr. Peeta Basa Pati" userId="d5d7df4c-1c7c-46ba-b2e6-049fb9603be3" providerId="ADAL" clId="{8A486450-1E19-4268-94E3-EA369C0F7284}" dt="2021-07-15T10:26:41.085" v="3366" actId="47"/>
        <pc:sldMkLst>
          <pc:docMk/>
          <pc:sldMk cId="0" sldId="279"/>
        </pc:sldMkLst>
      </pc:sldChg>
      <pc:sldChg chg="del">
        <pc:chgData name="Dr. Peeta Basa Pati" userId="d5d7df4c-1c7c-46ba-b2e6-049fb9603be3" providerId="ADAL" clId="{8A486450-1E19-4268-94E3-EA369C0F7284}" dt="2021-07-15T10:27:12.287" v="3367" actId="47"/>
        <pc:sldMkLst>
          <pc:docMk/>
          <pc:sldMk cId="0" sldId="283"/>
        </pc:sldMkLst>
      </pc:sldChg>
      <pc:sldChg chg="modSp mod">
        <pc:chgData name="Dr. Peeta Basa Pati" userId="d5d7df4c-1c7c-46ba-b2e6-049fb9603be3" providerId="ADAL" clId="{8A486450-1E19-4268-94E3-EA369C0F7284}" dt="2021-07-14T05:44:14.351" v="43" actId="20577"/>
        <pc:sldMkLst>
          <pc:docMk/>
          <pc:sldMk cId="1398279195" sldId="774"/>
        </pc:sldMkLst>
        <pc:spChg chg="mod">
          <ac:chgData name="Dr. Peeta Basa Pati" userId="d5d7df4c-1c7c-46ba-b2e6-049fb9603be3" providerId="ADAL" clId="{8A486450-1E19-4268-94E3-EA369C0F7284}" dt="2021-07-14T05:44:14.351" v="43" actId="20577"/>
          <ac:spMkLst>
            <pc:docMk/>
            <pc:sldMk cId="1398279195" sldId="774"/>
            <ac:spMk id="8" creationId="{BE776D66-1F2F-B348-8DC7-42BD5D86556D}"/>
          </ac:spMkLst>
        </pc:spChg>
        <pc:spChg chg="mod">
          <ac:chgData name="Dr. Peeta Basa Pati" userId="d5d7df4c-1c7c-46ba-b2e6-049fb9603be3" providerId="ADAL" clId="{8A486450-1E19-4268-94E3-EA369C0F7284}" dt="2021-07-14T05:43:57.273" v="28" actId="20577"/>
          <ac:spMkLst>
            <pc:docMk/>
            <pc:sldMk cId="1398279195" sldId="774"/>
            <ac:spMk id="10" creationId="{06A3B953-744B-3D4F-8898-C0158B157C87}"/>
          </ac:spMkLst>
        </pc:spChg>
      </pc:sldChg>
      <pc:sldChg chg="ord">
        <pc:chgData name="Dr. Peeta Basa Pati" userId="d5d7df4c-1c7c-46ba-b2e6-049fb9603be3" providerId="ADAL" clId="{8A486450-1E19-4268-94E3-EA369C0F7284}" dt="2021-07-16T06:37:41.580" v="4942"/>
        <pc:sldMkLst>
          <pc:docMk/>
          <pc:sldMk cId="4230959271" sldId="794"/>
        </pc:sldMkLst>
      </pc:sldChg>
      <pc:sldChg chg="addSp delSp modSp mod">
        <pc:chgData name="Dr. Peeta Basa Pati" userId="d5d7df4c-1c7c-46ba-b2e6-049fb9603be3" providerId="ADAL" clId="{8A486450-1E19-4268-94E3-EA369C0F7284}" dt="2021-07-14T06:58:01.485" v="269" actId="14100"/>
        <pc:sldMkLst>
          <pc:docMk/>
          <pc:sldMk cId="1976961647" sldId="799"/>
        </pc:sldMkLst>
        <pc:spChg chg="mod">
          <ac:chgData name="Dr. Peeta Basa Pati" userId="d5d7df4c-1c7c-46ba-b2e6-049fb9603be3" providerId="ADAL" clId="{8A486450-1E19-4268-94E3-EA369C0F7284}" dt="2021-07-14T06:27:57.175" v="224" actId="20577"/>
          <ac:spMkLst>
            <pc:docMk/>
            <pc:sldMk cId="1976961647" sldId="799"/>
            <ac:spMk id="3" creationId="{7789A6B5-C0F5-5944-9623-D5C1946E11C8}"/>
          </ac:spMkLst>
        </pc:spChg>
        <pc:spChg chg="del">
          <ac:chgData name="Dr. Peeta Basa Pati" userId="d5d7df4c-1c7c-46ba-b2e6-049fb9603be3" providerId="ADAL" clId="{8A486450-1E19-4268-94E3-EA369C0F7284}" dt="2021-07-14T06:27:35.209" v="208" actId="478"/>
          <ac:spMkLst>
            <pc:docMk/>
            <pc:sldMk cId="1976961647" sldId="799"/>
            <ac:spMk id="6" creationId="{FB91C864-3B74-40E9-A3C8-859B94708C89}"/>
          </ac:spMkLst>
        </pc:spChg>
        <pc:spChg chg="del">
          <ac:chgData name="Dr. Peeta Basa Pati" userId="d5d7df4c-1c7c-46ba-b2e6-049fb9603be3" providerId="ADAL" clId="{8A486450-1E19-4268-94E3-EA369C0F7284}" dt="2021-07-14T06:27:35.209" v="208" actId="478"/>
          <ac:spMkLst>
            <pc:docMk/>
            <pc:sldMk cId="1976961647" sldId="799"/>
            <ac:spMk id="20" creationId="{A50BB976-D8BD-4C30-99E5-EF576CF31056}"/>
          </ac:spMkLst>
        </pc:spChg>
        <pc:spChg chg="del">
          <ac:chgData name="Dr. Peeta Basa Pati" userId="d5d7df4c-1c7c-46ba-b2e6-049fb9603be3" providerId="ADAL" clId="{8A486450-1E19-4268-94E3-EA369C0F7284}" dt="2021-07-14T06:27:38.856" v="209" actId="478"/>
          <ac:spMkLst>
            <pc:docMk/>
            <pc:sldMk cId="1976961647" sldId="799"/>
            <ac:spMk id="21" creationId="{666B4888-2B6E-4964-973C-A14817C5D6E8}"/>
          </ac:spMkLst>
        </pc:spChg>
        <pc:spChg chg="del">
          <ac:chgData name="Dr. Peeta Basa Pati" userId="d5d7df4c-1c7c-46ba-b2e6-049fb9603be3" providerId="ADAL" clId="{8A486450-1E19-4268-94E3-EA369C0F7284}" dt="2021-07-14T06:27:35.209" v="208" actId="478"/>
          <ac:spMkLst>
            <pc:docMk/>
            <pc:sldMk cId="1976961647" sldId="799"/>
            <ac:spMk id="22" creationId="{FC6583CD-D2D4-4480-BDCE-F411F00FF4A2}"/>
          </ac:spMkLst>
        </pc:spChg>
        <pc:spChg chg="del">
          <ac:chgData name="Dr. Peeta Basa Pati" userId="d5d7df4c-1c7c-46ba-b2e6-049fb9603be3" providerId="ADAL" clId="{8A486450-1E19-4268-94E3-EA369C0F7284}" dt="2021-07-14T06:27:42.817" v="210" actId="478"/>
          <ac:spMkLst>
            <pc:docMk/>
            <pc:sldMk cId="1976961647" sldId="799"/>
            <ac:spMk id="25" creationId="{F42BECC9-ECF6-4344-A4E5-44162E0BB3D5}"/>
          </ac:spMkLst>
        </pc:spChg>
        <pc:spChg chg="del">
          <ac:chgData name="Dr. Peeta Basa Pati" userId="d5d7df4c-1c7c-46ba-b2e6-049fb9603be3" providerId="ADAL" clId="{8A486450-1E19-4268-94E3-EA369C0F7284}" dt="2021-07-14T06:27:35.209" v="208" actId="478"/>
          <ac:spMkLst>
            <pc:docMk/>
            <pc:sldMk cId="1976961647" sldId="799"/>
            <ac:spMk id="29" creationId="{E216F02F-873E-408A-A43A-C6F899063EFD}"/>
          </ac:spMkLst>
        </pc:spChg>
        <pc:picChg chg="add mod">
          <ac:chgData name="Dr. Peeta Basa Pati" userId="d5d7df4c-1c7c-46ba-b2e6-049fb9603be3" providerId="ADAL" clId="{8A486450-1E19-4268-94E3-EA369C0F7284}" dt="2021-07-14T06:58:01.485" v="269" actId="14100"/>
          <ac:picMkLst>
            <pc:docMk/>
            <pc:sldMk cId="1976961647" sldId="799"/>
            <ac:picMk id="19" creationId="{2A0B6691-A153-4144-886A-70D75027EAED}"/>
          </ac:picMkLst>
        </pc:picChg>
        <pc:picChg chg="add mod">
          <ac:chgData name="Dr. Peeta Basa Pati" userId="d5d7df4c-1c7c-46ba-b2e6-049fb9603be3" providerId="ADAL" clId="{8A486450-1E19-4268-94E3-EA369C0F7284}" dt="2021-07-14T06:57:39.085" v="264" actId="14100"/>
          <ac:picMkLst>
            <pc:docMk/>
            <pc:sldMk cId="1976961647" sldId="799"/>
            <ac:picMk id="1026" creationId="{7A8C261C-AC2D-4EB5-B1C7-4A05B2CC7F0F}"/>
          </ac:picMkLst>
        </pc:picChg>
        <pc:cxnChg chg="del">
          <ac:chgData name="Dr. Peeta Basa Pati" userId="d5d7df4c-1c7c-46ba-b2e6-049fb9603be3" providerId="ADAL" clId="{8A486450-1E19-4268-94E3-EA369C0F7284}" dt="2021-07-14T06:27:35.209" v="208" actId="478"/>
          <ac:cxnSpMkLst>
            <pc:docMk/>
            <pc:sldMk cId="1976961647" sldId="799"/>
            <ac:cxnSpMk id="5" creationId="{1B136A88-2ACB-43FC-82D6-527851C48D9F}"/>
          </ac:cxnSpMkLst>
        </pc:cxnChg>
        <pc:cxnChg chg="del">
          <ac:chgData name="Dr. Peeta Basa Pati" userId="d5d7df4c-1c7c-46ba-b2e6-049fb9603be3" providerId="ADAL" clId="{8A486450-1E19-4268-94E3-EA369C0F7284}" dt="2021-07-14T06:27:35.209" v="208" actId="478"/>
          <ac:cxnSpMkLst>
            <pc:docMk/>
            <pc:sldMk cId="1976961647" sldId="799"/>
            <ac:cxnSpMk id="8" creationId="{66ED7C42-8687-4E74-9934-607C4AFB41B4}"/>
          </ac:cxnSpMkLst>
        </pc:cxnChg>
        <pc:cxnChg chg="del">
          <ac:chgData name="Dr. Peeta Basa Pati" userId="d5d7df4c-1c7c-46ba-b2e6-049fb9603be3" providerId="ADAL" clId="{8A486450-1E19-4268-94E3-EA369C0F7284}" dt="2021-07-14T06:27:35.209" v="208" actId="478"/>
          <ac:cxnSpMkLst>
            <pc:docMk/>
            <pc:sldMk cId="1976961647" sldId="799"/>
            <ac:cxnSpMk id="12" creationId="{FBA764CA-51A1-4A19-8086-BB5450680B3B}"/>
          </ac:cxnSpMkLst>
        </pc:cxnChg>
        <pc:cxnChg chg="del">
          <ac:chgData name="Dr. Peeta Basa Pati" userId="d5d7df4c-1c7c-46ba-b2e6-049fb9603be3" providerId="ADAL" clId="{8A486450-1E19-4268-94E3-EA369C0F7284}" dt="2021-07-14T06:27:35.209" v="208" actId="478"/>
          <ac:cxnSpMkLst>
            <pc:docMk/>
            <pc:sldMk cId="1976961647" sldId="799"/>
            <ac:cxnSpMk id="14" creationId="{4A295778-26DB-4763-97BA-42D1CA74D2FB}"/>
          </ac:cxnSpMkLst>
        </pc:cxnChg>
        <pc:cxnChg chg="del">
          <ac:chgData name="Dr. Peeta Basa Pati" userId="d5d7df4c-1c7c-46ba-b2e6-049fb9603be3" providerId="ADAL" clId="{8A486450-1E19-4268-94E3-EA369C0F7284}" dt="2021-07-14T06:27:35.209" v="208" actId="478"/>
          <ac:cxnSpMkLst>
            <pc:docMk/>
            <pc:sldMk cId="1976961647" sldId="799"/>
            <ac:cxnSpMk id="16" creationId="{4610A492-CA14-4CE0-AEB5-AE366AB16BB6}"/>
          </ac:cxnSpMkLst>
        </pc:cxnChg>
        <pc:cxnChg chg="del">
          <ac:chgData name="Dr. Peeta Basa Pati" userId="d5d7df4c-1c7c-46ba-b2e6-049fb9603be3" providerId="ADAL" clId="{8A486450-1E19-4268-94E3-EA369C0F7284}" dt="2021-07-14T06:27:35.209" v="208" actId="478"/>
          <ac:cxnSpMkLst>
            <pc:docMk/>
            <pc:sldMk cId="1976961647" sldId="799"/>
            <ac:cxnSpMk id="23" creationId="{EE7710ED-2E5B-4842-9854-C55F18040BE9}"/>
          </ac:cxnSpMkLst>
        </pc:cxnChg>
        <pc:cxnChg chg="del">
          <ac:chgData name="Dr. Peeta Basa Pati" userId="d5d7df4c-1c7c-46ba-b2e6-049fb9603be3" providerId="ADAL" clId="{8A486450-1E19-4268-94E3-EA369C0F7284}" dt="2021-07-14T06:27:42.817" v="210" actId="478"/>
          <ac:cxnSpMkLst>
            <pc:docMk/>
            <pc:sldMk cId="1976961647" sldId="799"/>
            <ac:cxnSpMk id="24" creationId="{B3A46724-76F2-49DF-ACBD-4A4EC761A020}"/>
          </ac:cxnSpMkLst>
        </pc:cxnChg>
        <pc:cxnChg chg="del">
          <ac:chgData name="Dr. Peeta Basa Pati" userId="d5d7df4c-1c7c-46ba-b2e6-049fb9603be3" providerId="ADAL" clId="{8A486450-1E19-4268-94E3-EA369C0F7284}" dt="2021-07-14T06:27:35.209" v="208" actId="478"/>
          <ac:cxnSpMkLst>
            <pc:docMk/>
            <pc:sldMk cId="1976961647" sldId="799"/>
            <ac:cxnSpMk id="27" creationId="{C2283CD3-1E5A-470E-86B6-469C08673CDC}"/>
          </ac:cxnSpMkLst>
        </pc:cxnChg>
      </pc:sldChg>
      <pc:sldChg chg="modSp mod">
        <pc:chgData name="Dr. Peeta Basa Pati" userId="d5d7df4c-1c7c-46ba-b2e6-049fb9603be3" providerId="ADAL" clId="{8A486450-1E19-4268-94E3-EA369C0F7284}" dt="2021-07-14T06:07:08.235" v="207" actId="313"/>
        <pc:sldMkLst>
          <pc:docMk/>
          <pc:sldMk cId="3432407034" sldId="802"/>
        </pc:sldMkLst>
        <pc:spChg chg="mod">
          <ac:chgData name="Dr. Peeta Basa Pati" userId="d5d7df4c-1c7c-46ba-b2e6-049fb9603be3" providerId="ADAL" clId="{8A486450-1E19-4268-94E3-EA369C0F7284}" dt="2021-07-14T06:07:08.235" v="207" actId="313"/>
          <ac:spMkLst>
            <pc:docMk/>
            <pc:sldMk cId="3432407034" sldId="802"/>
            <ac:spMk id="2" creationId="{C055A77D-7B36-3147-818D-85AAFF957124}"/>
          </ac:spMkLst>
        </pc:spChg>
      </pc:sldChg>
      <pc:sldChg chg="del">
        <pc:chgData name="Dr. Peeta Basa Pati" userId="d5d7df4c-1c7c-46ba-b2e6-049fb9603be3" providerId="ADAL" clId="{8A486450-1E19-4268-94E3-EA369C0F7284}" dt="2021-07-14T06:56:49.234" v="253" actId="47"/>
        <pc:sldMkLst>
          <pc:docMk/>
          <pc:sldMk cId="2933002120" sldId="803"/>
        </pc:sldMkLst>
      </pc:sldChg>
      <pc:sldChg chg="del">
        <pc:chgData name="Dr. Peeta Basa Pati" userId="d5d7df4c-1c7c-46ba-b2e6-049fb9603be3" providerId="ADAL" clId="{8A486450-1E19-4268-94E3-EA369C0F7284}" dt="2021-07-14T06:56:49.234" v="253" actId="47"/>
        <pc:sldMkLst>
          <pc:docMk/>
          <pc:sldMk cId="2685891310" sldId="804"/>
        </pc:sldMkLst>
      </pc:sldChg>
      <pc:sldChg chg="del">
        <pc:chgData name="Dr. Peeta Basa Pati" userId="d5d7df4c-1c7c-46ba-b2e6-049fb9603be3" providerId="ADAL" clId="{8A486450-1E19-4268-94E3-EA369C0F7284}" dt="2021-07-14T06:56:49.234" v="253" actId="47"/>
        <pc:sldMkLst>
          <pc:docMk/>
          <pc:sldMk cId="3739152446" sldId="805"/>
        </pc:sldMkLst>
      </pc:sldChg>
      <pc:sldChg chg="del">
        <pc:chgData name="Dr. Peeta Basa Pati" userId="d5d7df4c-1c7c-46ba-b2e6-049fb9603be3" providerId="ADAL" clId="{8A486450-1E19-4268-94E3-EA369C0F7284}" dt="2021-07-14T06:56:49.234" v="253" actId="47"/>
        <pc:sldMkLst>
          <pc:docMk/>
          <pc:sldMk cId="1100685133" sldId="806"/>
        </pc:sldMkLst>
      </pc:sldChg>
      <pc:sldChg chg="del">
        <pc:chgData name="Dr. Peeta Basa Pati" userId="d5d7df4c-1c7c-46ba-b2e6-049fb9603be3" providerId="ADAL" clId="{8A486450-1E19-4268-94E3-EA369C0F7284}" dt="2021-07-14T06:56:49.234" v="253" actId="47"/>
        <pc:sldMkLst>
          <pc:docMk/>
          <pc:sldMk cId="1250132991" sldId="807"/>
        </pc:sldMkLst>
      </pc:sldChg>
      <pc:sldChg chg="del">
        <pc:chgData name="Dr. Peeta Basa Pati" userId="d5d7df4c-1c7c-46ba-b2e6-049fb9603be3" providerId="ADAL" clId="{8A486450-1E19-4268-94E3-EA369C0F7284}" dt="2021-07-14T06:56:49.234" v="253" actId="47"/>
        <pc:sldMkLst>
          <pc:docMk/>
          <pc:sldMk cId="1334368919" sldId="808"/>
        </pc:sldMkLst>
      </pc:sldChg>
      <pc:sldChg chg="del">
        <pc:chgData name="Dr. Peeta Basa Pati" userId="d5d7df4c-1c7c-46ba-b2e6-049fb9603be3" providerId="ADAL" clId="{8A486450-1E19-4268-94E3-EA369C0F7284}" dt="2021-07-14T06:56:49.234" v="253" actId="47"/>
        <pc:sldMkLst>
          <pc:docMk/>
          <pc:sldMk cId="1657836619" sldId="809"/>
        </pc:sldMkLst>
      </pc:sldChg>
      <pc:sldChg chg="del">
        <pc:chgData name="Dr. Peeta Basa Pati" userId="d5d7df4c-1c7c-46ba-b2e6-049fb9603be3" providerId="ADAL" clId="{8A486450-1E19-4268-94E3-EA369C0F7284}" dt="2021-07-14T06:56:49.234" v="253" actId="47"/>
        <pc:sldMkLst>
          <pc:docMk/>
          <pc:sldMk cId="3514928261" sldId="810"/>
        </pc:sldMkLst>
      </pc:sldChg>
      <pc:sldChg chg="del">
        <pc:chgData name="Dr. Peeta Basa Pati" userId="d5d7df4c-1c7c-46ba-b2e6-049fb9603be3" providerId="ADAL" clId="{8A486450-1E19-4268-94E3-EA369C0F7284}" dt="2021-07-14T06:56:49.234" v="253" actId="47"/>
        <pc:sldMkLst>
          <pc:docMk/>
          <pc:sldMk cId="584939259" sldId="812"/>
        </pc:sldMkLst>
      </pc:sldChg>
      <pc:sldChg chg="addSp delSp modSp mod">
        <pc:chgData name="Dr. Peeta Basa Pati" userId="d5d7df4c-1c7c-46ba-b2e6-049fb9603be3" providerId="ADAL" clId="{8A486450-1E19-4268-94E3-EA369C0F7284}" dt="2021-07-14T07:33:48.037" v="371" actId="21"/>
        <pc:sldMkLst>
          <pc:docMk/>
          <pc:sldMk cId="154106374" sldId="813"/>
        </pc:sldMkLst>
        <pc:spChg chg="mod">
          <ac:chgData name="Dr. Peeta Basa Pati" userId="d5d7df4c-1c7c-46ba-b2e6-049fb9603be3" providerId="ADAL" clId="{8A486450-1E19-4268-94E3-EA369C0F7284}" dt="2021-07-14T07:33:25.322" v="368" actId="1076"/>
          <ac:spMkLst>
            <pc:docMk/>
            <pc:sldMk cId="154106374" sldId="813"/>
            <ac:spMk id="3" creationId="{7789A6B5-C0F5-5944-9623-D5C1946E11C8}"/>
          </ac:spMkLst>
        </pc:spChg>
        <pc:spChg chg="del">
          <ac:chgData name="Dr. Peeta Basa Pati" userId="d5d7df4c-1c7c-46ba-b2e6-049fb9603be3" providerId="ADAL" clId="{8A486450-1E19-4268-94E3-EA369C0F7284}" dt="2021-07-14T06:56:58.228" v="255" actId="478"/>
          <ac:spMkLst>
            <pc:docMk/>
            <pc:sldMk cId="154106374" sldId="813"/>
            <ac:spMk id="5" creationId="{F93D7AA4-031A-4202-BBA3-A61D889D57A8}"/>
          </ac:spMkLst>
        </pc:spChg>
        <pc:spChg chg="add del mod">
          <ac:chgData name="Dr. Peeta Basa Pati" userId="d5d7df4c-1c7c-46ba-b2e6-049fb9603be3" providerId="ADAL" clId="{8A486450-1E19-4268-94E3-EA369C0F7284}" dt="2021-07-14T06:57:07.315" v="256" actId="478"/>
          <ac:spMkLst>
            <pc:docMk/>
            <pc:sldMk cId="154106374" sldId="813"/>
            <ac:spMk id="6" creationId="{859F00A0-824D-44AF-8E9E-87EF8FD54111}"/>
          </ac:spMkLst>
        </pc:spChg>
        <pc:graphicFrameChg chg="add del mod">
          <ac:chgData name="Dr. Peeta Basa Pati" userId="d5d7df4c-1c7c-46ba-b2e6-049fb9603be3" providerId="ADAL" clId="{8A486450-1E19-4268-94E3-EA369C0F7284}" dt="2021-07-14T07:13:47.926" v="309"/>
          <ac:graphicFrameMkLst>
            <pc:docMk/>
            <pc:sldMk cId="154106374" sldId="813"/>
            <ac:graphicFrameMk id="7" creationId="{74F49703-2845-4E2E-9D75-F21787148C36}"/>
          </ac:graphicFrameMkLst>
        </pc:graphicFrameChg>
        <pc:graphicFrameChg chg="add del mod">
          <ac:chgData name="Dr. Peeta Basa Pati" userId="d5d7df4c-1c7c-46ba-b2e6-049fb9603be3" providerId="ADAL" clId="{8A486450-1E19-4268-94E3-EA369C0F7284}" dt="2021-07-14T07:14:09.098" v="313"/>
          <ac:graphicFrameMkLst>
            <pc:docMk/>
            <pc:sldMk cId="154106374" sldId="813"/>
            <ac:graphicFrameMk id="8" creationId="{0E2F3F80-1E23-49BA-B21B-C0683EDAD45C}"/>
          </ac:graphicFrameMkLst>
        </pc:graphicFrameChg>
        <pc:graphicFrameChg chg="add mod modGraphic">
          <ac:chgData name="Dr. Peeta Basa Pati" userId="d5d7df4c-1c7c-46ba-b2e6-049fb9603be3" providerId="ADAL" clId="{8A486450-1E19-4268-94E3-EA369C0F7284}" dt="2021-07-14T07:15:33.625" v="358" actId="113"/>
          <ac:graphicFrameMkLst>
            <pc:docMk/>
            <pc:sldMk cId="154106374" sldId="813"/>
            <ac:graphicFrameMk id="9" creationId="{5AFE0CB3-F1CF-4FCC-8CAD-F6F6BBA8C3DF}"/>
          </ac:graphicFrameMkLst>
        </pc:graphicFrameChg>
        <pc:picChg chg="add mod">
          <ac:chgData name="Dr. Peeta Basa Pati" userId="d5d7df4c-1c7c-46ba-b2e6-049fb9603be3" providerId="ADAL" clId="{8A486450-1E19-4268-94E3-EA369C0F7284}" dt="2021-07-14T07:29:30.240" v="363" actId="1076"/>
          <ac:picMkLst>
            <pc:docMk/>
            <pc:sldMk cId="154106374" sldId="813"/>
            <ac:picMk id="3074" creationId="{184192CD-677E-43D2-8E2C-2B2F99D94D63}"/>
          </ac:picMkLst>
        </pc:picChg>
        <pc:picChg chg="add del mod">
          <ac:chgData name="Dr. Peeta Basa Pati" userId="d5d7df4c-1c7c-46ba-b2e6-049fb9603be3" providerId="ADAL" clId="{8A486450-1E19-4268-94E3-EA369C0F7284}" dt="2021-07-14T07:33:48.037" v="371" actId="21"/>
          <ac:picMkLst>
            <pc:docMk/>
            <pc:sldMk cId="154106374" sldId="813"/>
            <ac:picMk id="3076" creationId="{264C0F0B-0C87-4367-9A57-A52705AE9097}"/>
          </ac:picMkLst>
        </pc:picChg>
      </pc:sldChg>
      <pc:sldChg chg="del">
        <pc:chgData name="Dr. Peeta Basa Pati" userId="d5d7df4c-1c7c-46ba-b2e6-049fb9603be3" providerId="ADAL" clId="{8A486450-1E19-4268-94E3-EA369C0F7284}" dt="2021-07-14T06:56:49.234" v="253" actId="47"/>
        <pc:sldMkLst>
          <pc:docMk/>
          <pc:sldMk cId="4038788784" sldId="814"/>
        </pc:sldMkLst>
      </pc:sldChg>
      <pc:sldChg chg="del">
        <pc:chgData name="Dr. Peeta Basa Pati" userId="d5d7df4c-1c7c-46ba-b2e6-049fb9603be3" providerId="ADAL" clId="{8A486450-1E19-4268-94E3-EA369C0F7284}" dt="2021-07-14T06:56:49.234" v="253" actId="47"/>
        <pc:sldMkLst>
          <pc:docMk/>
          <pc:sldMk cId="3198150241" sldId="815"/>
        </pc:sldMkLst>
      </pc:sldChg>
      <pc:sldChg chg="del">
        <pc:chgData name="Dr. Peeta Basa Pati" userId="d5d7df4c-1c7c-46ba-b2e6-049fb9603be3" providerId="ADAL" clId="{8A486450-1E19-4268-94E3-EA369C0F7284}" dt="2021-07-14T06:56:49.234" v="253" actId="47"/>
        <pc:sldMkLst>
          <pc:docMk/>
          <pc:sldMk cId="382630747" sldId="816"/>
        </pc:sldMkLst>
      </pc:sldChg>
      <pc:sldChg chg="addSp delSp modSp add">
        <pc:chgData name="Dr. Peeta Basa Pati" userId="d5d7df4c-1c7c-46ba-b2e6-049fb9603be3" providerId="ADAL" clId="{8A486450-1E19-4268-94E3-EA369C0F7284}" dt="2021-07-14T06:58:28.257" v="277" actId="1037"/>
        <pc:sldMkLst>
          <pc:docMk/>
          <pc:sldMk cId="1844036890" sldId="817"/>
        </pc:sldMkLst>
        <pc:picChg chg="del">
          <ac:chgData name="Dr. Peeta Basa Pati" userId="d5d7df4c-1c7c-46ba-b2e6-049fb9603be3" providerId="ADAL" clId="{8A486450-1E19-4268-94E3-EA369C0F7284}" dt="2021-07-14T06:32:40.470" v="247" actId="478"/>
          <ac:picMkLst>
            <pc:docMk/>
            <pc:sldMk cId="1844036890" sldId="817"/>
            <ac:picMk id="1026" creationId="{7A8C261C-AC2D-4EB5-B1C7-4A05B2CC7F0F}"/>
          </ac:picMkLst>
        </pc:picChg>
        <pc:picChg chg="add del mod">
          <ac:chgData name="Dr. Peeta Basa Pati" userId="d5d7df4c-1c7c-46ba-b2e6-049fb9603be3" providerId="ADAL" clId="{8A486450-1E19-4268-94E3-EA369C0F7284}" dt="2021-07-14T06:57:43.767" v="265" actId="21"/>
          <ac:picMkLst>
            <pc:docMk/>
            <pc:sldMk cId="1844036890" sldId="817"/>
            <ac:picMk id="2050" creationId="{0CBDF6CE-13CA-43FF-AFE4-F099F89856AD}"/>
          </ac:picMkLst>
        </pc:picChg>
        <pc:picChg chg="add mod">
          <ac:chgData name="Dr. Peeta Basa Pati" userId="d5d7df4c-1c7c-46ba-b2e6-049fb9603be3" providerId="ADAL" clId="{8A486450-1E19-4268-94E3-EA369C0F7284}" dt="2021-07-14T06:58:28.257" v="277" actId="1037"/>
          <ac:picMkLst>
            <pc:docMk/>
            <pc:sldMk cId="1844036890" sldId="817"/>
            <ac:picMk id="2052" creationId="{F3D03114-BDB6-4C8D-8277-5AEB9267334E}"/>
          </ac:picMkLst>
        </pc:picChg>
      </pc:sldChg>
      <pc:sldChg chg="add">
        <pc:chgData name="Dr. Peeta Basa Pati" userId="d5d7df4c-1c7c-46ba-b2e6-049fb9603be3" providerId="ADAL" clId="{8A486450-1E19-4268-94E3-EA369C0F7284}" dt="2021-07-14T06:56:53.014" v="254"/>
        <pc:sldMkLst>
          <pc:docMk/>
          <pc:sldMk cId="368212058" sldId="818"/>
        </pc:sldMkLst>
      </pc:sldChg>
      <pc:sldChg chg="addSp delSp modSp add mod">
        <pc:chgData name="Dr. Peeta Basa Pati" userId="d5d7df4c-1c7c-46ba-b2e6-049fb9603be3" providerId="ADAL" clId="{8A486450-1E19-4268-94E3-EA369C0F7284}" dt="2021-07-16T04:41:45.334" v="3382" actId="20577"/>
        <pc:sldMkLst>
          <pc:docMk/>
          <pc:sldMk cId="3431844220" sldId="819"/>
        </pc:sldMkLst>
        <pc:spChg chg="add del mod">
          <ac:chgData name="Dr. Peeta Basa Pati" userId="d5d7df4c-1c7c-46ba-b2e6-049fb9603be3" providerId="ADAL" clId="{8A486450-1E19-4268-94E3-EA369C0F7284}" dt="2021-07-14T07:37:05.980" v="429" actId="478"/>
          <ac:spMkLst>
            <pc:docMk/>
            <pc:sldMk cId="3431844220" sldId="819"/>
            <ac:spMk id="2" creationId="{35578129-D930-45CD-80C2-757DA3D33718}"/>
          </ac:spMkLst>
        </pc:spChg>
        <pc:spChg chg="mod">
          <ac:chgData name="Dr. Peeta Basa Pati" userId="d5d7df4c-1c7c-46ba-b2e6-049fb9603be3" providerId="ADAL" clId="{8A486450-1E19-4268-94E3-EA369C0F7284}" dt="2021-07-16T04:41:45.334" v="3382" actId="20577"/>
          <ac:spMkLst>
            <pc:docMk/>
            <pc:sldMk cId="3431844220" sldId="819"/>
            <ac:spMk id="3" creationId="{7789A6B5-C0F5-5944-9623-D5C1946E11C8}"/>
          </ac:spMkLst>
        </pc:spChg>
        <pc:spChg chg="add del mod">
          <ac:chgData name="Dr. Peeta Basa Pati" userId="d5d7df4c-1c7c-46ba-b2e6-049fb9603be3" providerId="ADAL" clId="{8A486450-1E19-4268-94E3-EA369C0F7284}" dt="2021-07-14T07:41:59.270" v="482" actId="478"/>
          <ac:spMkLst>
            <pc:docMk/>
            <pc:sldMk cId="3431844220" sldId="819"/>
            <ac:spMk id="6" creationId="{EB00C8D5-E9FD-4DD2-9D02-124974096471}"/>
          </ac:spMkLst>
        </pc:spChg>
        <pc:spChg chg="add mod">
          <ac:chgData name="Dr. Peeta Basa Pati" userId="d5d7df4c-1c7c-46ba-b2e6-049fb9603be3" providerId="ADAL" clId="{8A486450-1E19-4268-94E3-EA369C0F7284}" dt="2021-07-15T05:13:38.411" v="1195" actId="1036"/>
          <ac:spMkLst>
            <pc:docMk/>
            <pc:sldMk cId="3431844220" sldId="819"/>
            <ac:spMk id="7" creationId="{1C47F4B1-5335-4763-9B7E-2932CC4C6CEC}"/>
          </ac:spMkLst>
        </pc:spChg>
        <pc:spChg chg="add mod">
          <ac:chgData name="Dr. Peeta Basa Pati" userId="d5d7df4c-1c7c-46ba-b2e6-049fb9603be3" providerId="ADAL" clId="{8A486450-1E19-4268-94E3-EA369C0F7284}" dt="2021-07-15T05:13:38.411" v="1195" actId="1036"/>
          <ac:spMkLst>
            <pc:docMk/>
            <pc:sldMk cId="3431844220" sldId="819"/>
            <ac:spMk id="12" creationId="{ACA18B66-D904-47C0-BEBC-B44E8823B730}"/>
          </ac:spMkLst>
        </pc:spChg>
        <pc:spChg chg="add mod">
          <ac:chgData name="Dr. Peeta Basa Pati" userId="d5d7df4c-1c7c-46ba-b2e6-049fb9603be3" providerId="ADAL" clId="{8A486450-1E19-4268-94E3-EA369C0F7284}" dt="2021-07-15T05:13:38.411" v="1195" actId="1036"/>
          <ac:spMkLst>
            <pc:docMk/>
            <pc:sldMk cId="3431844220" sldId="819"/>
            <ac:spMk id="13" creationId="{39337AD4-FF98-419D-BA13-B05828D3DD2C}"/>
          </ac:spMkLst>
        </pc:spChg>
        <pc:picChg chg="add del mod">
          <ac:chgData name="Dr. Peeta Basa Pati" userId="d5d7df4c-1c7c-46ba-b2e6-049fb9603be3" providerId="ADAL" clId="{8A486450-1E19-4268-94E3-EA369C0F7284}" dt="2021-07-14T07:38:23.653" v="435" actId="478"/>
          <ac:picMkLst>
            <pc:docMk/>
            <pc:sldMk cId="3431844220" sldId="819"/>
            <ac:picMk id="5" creationId="{F9F1805E-7B72-48EA-B9B9-5A1DD7C3E350}"/>
          </ac:picMkLst>
        </pc:picChg>
        <pc:picChg chg="add mod">
          <ac:chgData name="Dr. Peeta Basa Pati" userId="d5d7df4c-1c7c-46ba-b2e6-049fb9603be3" providerId="ADAL" clId="{8A486450-1E19-4268-94E3-EA369C0F7284}" dt="2021-07-15T05:12:47.166" v="1120" actId="14100"/>
          <ac:picMkLst>
            <pc:docMk/>
            <pc:sldMk cId="3431844220" sldId="819"/>
            <ac:picMk id="4098" creationId="{49E2D3D4-F1D6-4783-A575-FF155520F252}"/>
          </ac:picMkLst>
        </pc:picChg>
        <pc:picChg chg="add del mod">
          <ac:chgData name="Dr. Peeta Basa Pati" userId="d5d7df4c-1c7c-46ba-b2e6-049fb9603be3" providerId="ADAL" clId="{8A486450-1E19-4268-94E3-EA369C0F7284}" dt="2021-07-14T07:45:40.161" v="487" actId="478"/>
          <ac:picMkLst>
            <pc:docMk/>
            <pc:sldMk cId="3431844220" sldId="819"/>
            <ac:picMk id="4100" creationId="{8CB75A66-35BD-4917-ABEE-57888B1F961E}"/>
          </ac:picMkLst>
        </pc:picChg>
        <pc:picChg chg="add mod">
          <ac:chgData name="Dr. Peeta Basa Pati" userId="d5d7df4c-1c7c-46ba-b2e6-049fb9603be3" providerId="ADAL" clId="{8A486450-1E19-4268-94E3-EA369C0F7284}" dt="2021-07-15T05:13:38.411" v="1195" actId="1036"/>
          <ac:picMkLst>
            <pc:docMk/>
            <pc:sldMk cId="3431844220" sldId="819"/>
            <ac:picMk id="4102" creationId="{FB0C2E80-A40D-4379-A0ED-23373C662518}"/>
          </ac:picMkLst>
        </pc:picChg>
        <pc:picChg chg="add mod">
          <ac:chgData name="Dr. Peeta Basa Pati" userId="d5d7df4c-1c7c-46ba-b2e6-049fb9603be3" providerId="ADAL" clId="{8A486450-1E19-4268-94E3-EA369C0F7284}" dt="2021-07-15T05:13:38.411" v="1195" actId="1036"/>
          <ac:picMkLst>
            <pc:docMk/>
            <pc:sldMk cId="3431844220" sldId="819"/>
            <ac:picMk id="4104" creationId="{E53F6EC9-3484-44F4-8FBA-F25DCAA64696}"/>
          </ac:picMkLst>
        </pc:picChg>
      </pc:sldChg>
      <pc:sldChg chg="addSp delSp modSp add mod">
        <pc:chgData name="Dr. Peeta Basa Pati" userId="d5d7df4c-1c7c-46ba-b2e6-049fb9603be3" providerId="ADAL" clId="{8A486450-1E19-4268-94E3-EA369C0F7284}" dt="2021-07-14T10:17:56.015" v="1102" actId="20577"/>
        <pc:sldMkLst>
          <pc:docMk/>
          <pc:sldMk cId="4091253448" sldId="820"/>
        </pc:sldMkLst>
        <pc:spChg chg="mod">
          <ac:chgData name="Dr. Peeta Basa Pati" userId="d5d7df4c-1c7c-46ba-b2e6-049fb9603be3" providerId="ADAL" clId="{8A486450-1E19-4268-94E3-EA369C0F7284}" dt="2021-07-14T09:55:08.729" v="718" actId="20577"/>
          <ac:spMkLst>
            <pc:docMk/>
            <pc:sldMk cId="4091253448" sldId="820"/>
            <ac:spMk id="3" creationId="{7789A6B5-C0F5-5944-9623-D5C1946E11C8}"/>
          </ac:spMkLst>
        </pc:spChg>
        <pc:spChg chg="add mod">
          <ac:chgData name="Dr. Peeta Basa Pati" userId="d5d7df4c-1c7c-46ba-b2e6-049fb9603be3" providerId="ADAL" clId="{8A486450-1E19-4268-94E3-EA369C0F7284}" dt="2021-07-14T09:15:28.383" v="679" actId="20577"/>
          <ac:spMkLst>
            <pc:docMk/>
            <pc:sldMk cId="4091253448" sldId="820"/>
            <ac:spMk id="6" creationId="{C12C592F-CDFA-4494-AB08-09D8EC5F5EBB}"/>
          </ac:spMkLst>
        </pc:spChg>
        <pc:spChg chg="add mod">
          <ac:chgData name="Dr. Peeta Basa Pati" userId="d5d7df4c-1c7c-46ba-b2e6-049fb9603be3" providerId="ADAL" clId="{8A486450-1E19-4268-94E3-EA369C0F7284}" dt="2021-07-14T09:15:39.645" v="697" actId="1035"/>
          <ac:spMkLst>
            <pc:docMk/>
            <pc:sldMk cId="4091253448" sldId="820"/>
            <ac:spMk id="7" creationId="{A3E8B15D-DAD7-414F-949D-F9BA34879A0D}"/>
          </ac:spMkLst>
        </pc:spChg>
        <pc:spChg chg="add mod">
          <ac:chgData name="Dr. Peeta Basa Pati" userId="d5d7df4c-1c7c-46ba-b2e6-049fb9603be3" providerId="ADAL" clId="{8A486450-1E19-4268-94E3-EA369C0F7284}" dt="2021-07-14T10:17:56.015" v="1102" actId="20577"/>
          <ac:spMkLst>
            <pc:docMk/>
            <pc:sldMk cId="4091253448" sldId="820"/>
            <ac:spMk id="8" creationId="{456D0F1E-788A-4050-AFE7-48E674BCBC8D}"/>
          </ac:spMkLst>
        </pc:spChg>
        <pc:picChg chg="add mod">
          <ac:chgData name="Dr. Peeta Basa Pati" userId="d5d7df4c-1c7c-46ba-b2e6-049fb9603be3" providerId="ADAL" clId="{8A486450-1E19-4268-94E3-EA369C0F7284}" dt="2021-07-14T09:14:56.772" v="663" actId="14100"/>
          <ac:picMkLst>
            <pc:docMk/>
            <pc:sldMk cId="4091253448" sldId="820"/>
            <ac:picMk id="5" creationId="{2151D06B-9B1B-43C1-B0E6-C43A76314016}"/>
          </ac:picMkLst>
        </pc:picChg>
        <pc:picChg chg="add mod">
          <ac:chgData name="Dr. Peeta Basa Pati" userId="d5d7df4c-1c7c-46ba-b2e6-049fb9603be3" providerId="ADAL" clId="{8A486450-1E19-4268-94E3-EA369C0F7284}" dt="2021-07-14T09:15:12.270" v="666" actId="1035"/>
          <ac:picMkLst>
            <pc:docMk/>
            <pc:sldMk cId="4091253448" sldId="820"/>
            <ac:picMk id="5122" creationId="{69300A87-DBE8-499D-8971-986D7E64211F}"/>
          </ac:picMkLst>
        </pc:picChg>
        <pc:picChg chg="add del mod">
          <ac:chgData name="Dr. Peeta Basa Pati" userId="d5d7df4c-1c7c-46ba-b2e6-049fb9603be3" providerId="ADAL" clId="{8A486450-1E19-4268-94E3-EA369C0F7284}" dt="2021-07-14T09:12:35.028" v="657" actId="21"/>
          <ac:picMkLst>
            <pc:docMk/>
            <pc:sldMk cId="4091253448" sldId="820"/>
            <ac:picMk id="5124" creationId="{F5AD8321-5204-4BEE-8099-89FDD003365A}"/>
          </ac:picMkLst>
        </pc:picChg>
      </pc:sldChg>
      <pc:sldChg chg="addSp delSp modSp add mod">
        <pc:chgData name="Dr. Peeta Basa Pati" userId="d5d7df4c-1c7c-46ba-b2e6-049fb9603be3" providerId="ADAL" clId="{8A486450-1E19-4268-94E3-EA369C0F7284}" dt="2021-07-15T09:21:37.703" v="2652" actId="20577"/>
        <pc:sldMkLst>
          <pc:docMk/>
          <pc:sldMk cId="4218936699" sldId="821"/>
        </pc:sldMkLst>
        <pc:spChg chg="add del mod">
          <ac:chgData name="Dr. Peeta Basa Pati" userId="d5d7df4c-1c7c-46ba-b2e6-049fb9603be3" providerId="ADAL" clId="{8A486450-1E19-4268-94E3-EA369C0F7284}" dt="2021-07-15T09:12:39.072" v="2338" actId="478"/>
          <ac:spMkLst>
            <pc:docMk/>
            <pc:sldMk cId="4218936699" sldId="821"/>
            <ac:spMk id="2" creationId="{86D8982A-C6D2-4613-8505-A564EEA9602A}"/>
          </ac:spMkLst>
        </pc:spChg>
        <pc:spChg chg="mod">
          <ac:chgData name="Dr. Peeta Basa Pati" userId="d5d7df4c-1c7c-46ba-b2e6-049fb9603be3" providerId="ADAL" clId="{8A486450-1E19-4268-94E3-EA369C0F7284}" dt="2021-07-15T07:16:17.224" v="1846" actId="20577"/>
          <ac:spMkLst>
            <pc:docMk/>
            <pc:sldMk cId="4218936699" sldId="821"/>
            <ac:spMk id="3" creationId="{7789A6B5-C0F5-5944-9623-D5C1946E11C8}"/>
          </ac:spMkLst>
        </pc:spChg>
        <pc:spChg chg="add mod">
          <ac:chgData name="Dr. Peeta Basa Pati" userId="d5d7df4c-1c7c-46ba-b2e6-049fb9603be3" providerId="ADAL" clId="{8A486450-1E19-4268-94E3-EA369C0F7284}" dt="2021-07-15T09:12:46.693" v="2339" actId="1076"/>
          <ac:spMkLst>
            <pc:docMk/>
            <pc:sldMk cId="4218936699" sldId="821"/>
            <ac:spMk id="6" creationId="{1FA8E646-EC5C-4CB1-BDB5-1CAA511A31A9}"/>
          </ac:spMkLst>
        </pc:spChg>
        <pc:spChg chg="add mod">
          <ac:chgData name="Dr. Peeta Basa Pati" userId="d5d7df4c-1c7c-46ba-b2e6-049fb9603be3" providerId="ADAL" clId="{8A486450-1E19-4268-94E3-EA369C0F7284}" dt="2021-07-15T09:16:53.932" v="2455" actId="1037"/>
          <ac:spMkLst>
            <pc:docMk/>
            <pc:sldMk cId="4218936699" sldId="821"/>
            <ac:spMk id="7" creationId="{8423968C-BB24-4B31-8930-98687813C824}"/>
          </ac:spMkLst>
        </pc:spChg>
        <pc:spChg chg="add del mod">
          <ac:chgData name="Dr. Peeta Basa Pati" userId="d5d7df4c-1c7c-46ba-b2e6-049fb9603be3" providerId="ADAL" clId="{8A486450-1E19-4268-94E3-EA369C0F7284}" dt="2021-07-15T09:17:47.057" v="2488" actId="767"/>
          <ac:spMkLst>
            <pc:docMk/>
            <pc:sldMk cId="4218936699" sldId="821"/>
            <ac:spMk id="10" creationId="{B77CC4A9-2737-4B67-9687-8B54289306D3}"/>
          </ac:spMkLst>
        </pc:spChg>
        <pc:spChg chg="add mod">
          <ac:chgData name="Dr. Peeta Basa Pati" userId="d5d7df4c-1c7c-46ba-b2e6-049fb9603be3" providerId="ADAL" clId="{8A486450-1E19-4268-94E3-EA369C0F7284}" dt="2021-07-15T09:21:37.703" v="2652" actId="20577"/>
          <ac:spMkLst>
            <pc:docMk/>
            <pc:sldMk cId="4218936699" sldId="821"/>
            <ac:spMk id="11" creationId="{5EA65BAE-DAB9-484A-89F7-AE39412C52A1}"/>
          </ac:spMkLst>
        </pc:spChg>
        <pc:spChg chg="add mod">
          <ac:chgData name="Dr. Peeta Basa Pati" userId="d5d7df4c-1c7c-46ba-b2e6-049fb9603be3" providerId="ADAL" clId="{8A486450-1E19-4268-94E3-EA369C0F7284}" dt="2021-07-15T09:13:54.237" v="2397" actId="1076"/>
          <ac:spMkLst>
            <pc:docMk/>
            <pc:sldMk cId="4218936699" sldId="821"/>
            <ac:spMk id="12" creationId="{2E018426-EC78-465A-A0DA-9E58BA9E1B53}"/>
          </ac:spMkLst>
        </pc:spChg>
        <pc:spChg chg="add mod">
          <ac:chgData name="Dr. Peeta Basa Pati" userId="d5d7df4c-1c7c-46ba-b2e6-049fb9603be3" providerId="ADAL" clId="{8A486450-1E19-4268-94E3-EA369C0F7284}" dt="2021-07-15T09:20:51.894" v="2614" actId="1037"/>
          <ac:spMkLst>
            <pc:docMk/>
            <pc:sldMk cId="4218936699" sldId="821"/>
            <ac:spMk id="13" creationId="{3397D4B2-9DA4-4DFD-8358-7A123356E108}"/>
          </ac:spMkLst>
        </pc:spChg>
        <pc:spChg chg="add mod">
          <ac:chgData name="Dr. Peeta Basa Pati" userId="d5d7df4c-1c7c-46ba-b2e6-049fb9603be3" providerId="ADAL" clId="{8A486450-1E19-4268-94E3-EA369C0F7284}" dt="2021-07-15T09:20:43.718" v="2599" actId="1037"/>
          <ac:spMkLst>
            <pc:docMk/>
            <pc:sldMk cId="4218936699" sldId="821"/>
            <ac:spMk id="14" creationId="{5E571135-296F-4008-89FF-D26D329B23E3}"/>
          </ac:spMkLst>
        </pc:spChg>
        <pc:picChg chg="add mod">
          <ac:chgData name="Dr. Peeta Basa Pati" userId="d5d7df4c-1c7c-46ba-b2e6-049fb9603be3" providerId="ADAL" clId="{8A486450-1E19-4268-94E3-EA369C0F7284}" dt="2021-07-15T09:12:46.693" v="2339" actId="1076"/>
          <ac:picMkLst>
            <pc:docMk/>
            <pc:sldMk cId="4218936699" sldId="821"/>
            <ac:picMk id="5" creationId="{71064394-ACC5-476C-A701-468DABBA77AD}"/>
          </ac:picMkLst>
        </pc:picChg>
        <pc:picChg chg="add del mod">
          <ac:chgData name="Dr. Peeta Basa Pati" userId="d5d7df4c-1c7c-46ba-b2e6-049fb9603be3" providerId="ADAL" clId="{8A486450-1E19-4268-94E3-EA369C0F7284}" dt="2021-07-15T09:21:05.277" v="2648" actId="1037"/>
          <ac:picMkLst>
            <pc:docMk/>
            <pc:sldMk cId="4218936699" sldId="821"/>
            <ac:picMk id="9" creationId="{71FDFCC3-D388-4E81-8D85-6C7BECC7588E}"/>
          </ac:picMkLst>
        </pc:picChg>
        <pc:picChg chg="add mod">
          <ac:chgData name="Dr. Peeta Basa Pati" userId="d5d7df4c-1c7c-46ba-b2e6-049fb9603be3" providerId="ADAL" clId="{8A486450-1E19-4268-94E3-EA369C0F7284}" dt="2021-07-15T09:13:07.542" v="2390" actId="14100"/>
          <ac:picMkLst>
            <pc:docMk/>
            <pc:sldMk cId="4218936699" sldId="821"/>
            <ac:picMk id="3074" creationId="{73F38497-968E-4377-85BE-BDCED92745B7}"/>
          </ac:picMkLst>
        </pc:picChg>
        <pc:picChg chg="add mod">
          <ac:chgData name="Dr. Peeta Basa Pati" userId="d5d7df4c-1c7c-46ba-b2e6-049fb9603be3" providerId="ADAL" clId="{8A486450-1E19-4268-94E3-EA369C0F7284}" dt="2021-07-15T09:20:51.894" v="2614" actId="1037"/>
          <ac:picMkLst>
            <pc:docMk/>
            <pc:sldMk cId="4218936699" sldId="821"/>
            <ac:picMk id="3076" creationId="{94C0D5B3-4212-4543-8817-4F62126BB7B0}"/>
          </ac:picMkLst>
        </pc:picChg>
        <pc:picChg chg="add del mod">
          <ac:chgData name="Dr. Peeta Basa Pati" userId="d5d7df4c-1c7c-46ba-b2e6-049fb9603be3" providerId="ADAL" clId="{8A486450-1E19-4268-94E3-EA369C0F7284}" dt="2021-07-15T09:07:14.195" v="2243" actId="478"/>
          <ac:picMkLst>
            <pc:docMk/>
            <pc:sldMk cId="4218936699" sldId="821"/>
            <ac:picMk id="3078" creationId="{7A18A140-6E69-47C5-B410-B7D7D5799455}"/>
          </ac:picMkLst>
        </pc:picChg>
        <pc:picChg chg="add del mod">
          <ac:chgData name="Dr. Peeta Basa Pati" userId="d5d7df4c-1c7c-46ba-b2e6-049fb9603be3" providerId="ADAL" clId="{8A486450-1E19-4268-94E3-EA369C0F7284}" dt="2021-07-15T09:08:25.463" v="2248" actId="478"/>
          <ac:picMkLst>
            <pc:docMk/>
            <pc:sldMk cId="4218936699" sldId="821"/>
            <ac:picMk id="3080" creationId="{838AE1CB-106C-4DF5-9BB5-AA990F386225}"/>
          </ac:picMkLst>
        </pc:picChg>
        <pc:picChg chg="add mod">
          <ac:chgData name="Dr. Peeta Basa Pati" userId="d5d7df4c-1c7c-46ba-b2e6-049fb9603be3" providerId="ADAL" clId="{8A486450-1E19-4268-94E3-EA369C0F7284}" dt="2021-07-15T09:20:43.718" v="2599" actId="1037"/>
          <ac:picMkLst>
            <pc:docMk/>
            <pc:sldMk cId="4218936699" sldId="821"/>
            <ac:picMk id="3082" creationId="{0D0CFDFD-4E35-427C-BF40-5DD4265C9E67}"/>
          </ac:picMkLst>
        </pc:picChg>
        <pc:picChg chg="add mod">
          <ac:chgData name="Dr. Peeta Basa Pati" userId="d5d7df4c-1c7c-46ba-b2e6-049fb9603be3" providerId="ADAL" clId="{8A486450-1E19-4268-94E3-EA369C0F7284}" dt="2021-07-15T09:16:53.932" v="2455" actId="1037"/>
          <ac:picMkLst>
            <pc:docMk/>
            <pc:sldMk cId="4218936699" sldId="821"/>
            <ac:picMk id="3084" creationId="{A8C8EA4D-389D-4C44-B91E-364110B3E65E}"/>
          </ac:picMkLst>
        </pc:picChg>
      </pc:sldChg>
      <pc:sldChg chg="addSp modSp add mod ord">
        <pc:chgData name="Dr. Peeta Basa Pati" userId="d5d7df4c-1c7c-46ba-b2e6-049fb9603be3" providerId="ADAL" clId="{8A486450-1E19-4268-94E3-EA369C0F7284}" dt="2021-07-15T09:39:50.002" v="2893" actId="12"/>
        <pc:sldMkLst>
          <pc:docMk/>
          <pc:sldMk cId="3680631530" sldId="822"/>
        </pc:sldMkLst>
        <pc:spChg chg="add mod">
          <ac:chgData name="Dr. Peeta Basa Pati" userId="d5d7df4c-1c7c-46ba-b2e6-049fb9603be3" providerId="ADAL" clId="{8A486450-1E19-4268-94E3-EA369C0F7284}" dt="2021-07-15T09:39:50.002" v="2893" actId="12"/>
          <ac:spMkLst>
            <pc:docMk/>
            <pc:sldMk cId="3680631530" sldId="822"/>
            <ac:spMk id="2" creationId="{8F1B5C7B-EE29-4A1A-81BB-4C7FA8D117EB}"/>
          </ac:spMkLst>
        </pc:spChg>
        <pc:spChg chg="mod">
          <ac:chgData name="Dr. Peeta Basa Pati" userId="d5d7df4c-1c7c-46ba-b2e6-049fb9603be3" providerId="ADAL" clId="{8A486450-1E19-4268-94E3-EA369C0F7284}" dt="2021-07-14T08:18:42.573" v="650" actId="20577"/>
          <ac:spMkLst>
            <pc:docMk/>
            <pc:sldMk cId="3680631530" sldId="822"/>
            <ac:spMk id="3" creationId="{7789A6B5-C0F5-5944-9623-D5C1946E11C8}"/>
          </ac:spMkLst>
        </pc:spChg>
        <pc:spChg chg="add mod">
          <ac:chgData name="Dr. Peeta Basa Pati" userId="d5d7df4c-1c7c-46ba-b2e6-049fb9603be3" providerId="ADAL" clId="{8A486450-1E19-4268-94E3-EA369C0F7284}" dt="2021-07-15T09:37:00.969" v="2795" actId="1076"/>
          <ac:spMkLst>
            <pc:docMk/>
            <pc:sldMk cId="3680631530" sldId="822"/>
            <ac:spMk id="7" creationId="{30A4EA86-3AED-49C4-9773-C0C29D4FFB38}"/>
          </ac:spMkLst>
        </pc:spChg>
        <pc:spChg chg="add mod">
          <ac:chgData name="Dr. Peeta Basa Pati" userId="d5d7df4c-1c7c-46ba-b2e6-049fb9603be3" providerId="ADAL" clId="{8A486450-1E19-4268-94E3-EA369C0F7284}" dt="2021-07-15T09:37:41.948" v="2886" actId="1035"/>
          <ac:spMkLst>
            <pc:docMk/>
            <pc:sldMk cId="3680631530" sldId="822"/>
            <ac:spMk id="8" creationId="{4A3A6119-6266-4C3F-B4B6-538E75B87A6C}"/>
          </ac:spMkLst>
        </pc:spChg>
        <pc:graphicFrameChg chg="add mod modGraphic">
          <ac:chgData name="Dr. Peeta Basa Pati" userId="d5d7df4c-1c7c-46ba-b2e6-049fb9603be3" providerId="ADAL" clId="{8A486450-1E19-4268-94E3-EA369C0F7284}" dt="2021-07-15T09:39:05.911" v="2890" actId="1076"/>
          <ac:graphicFrameMkLst>
            <pc:docMk/>
            <pc:sldMk cId="3680631530" sldId="822"/>
            <ac:graphicFrameMk id="5" creationId="{FD81205B-50DC-48A5-9321-68EB0E19E5E8}"/>
          </ac:graphicFrameMkLst>
        </pc:graphicFrameChg>
        <pc:graphicFrameChg chg="add mod">
          <ac:chgData name="Dr. Peeta Basa Pati" userId="d5d7df4c-1c7c-46ba-b2e6-049fb9603be3" providerId="ADAL" clId="{8A486450-1E19-4268-94E3-EA369C0F7284}" dt="2021-07-15T09:36:39.726" v="2774" actId="403"/>
          <ac:graphicFrameMkLst>
            <pc:docMk/>
            <pc:sldMk cId="3680631530" sldId="822"/>
            <ac:graphicFrameMk id="6" creationId="{CAE3D1A0-608E-4DAC-8FFF-156F9E934379}"/>
          </ac:graphicFrameMkLst>
        </pc:graphicFrameChg>
      </pc:sldChg>
      <pc:sldChg chg="add">
        <pc:chgData name="Dr. Peeta Basa Pati" userId="d5d7df4c-1c7c-46ba-b2e6-049fb9603be3" providerId="ADAL" clId="{8A486450-1E19-4268-94E3-EA369C0F7284}" dt="2021-07-14T06:57:15.443" v="261"/>
        <pc:sldMkLst>
          <pc:docMk/>
          <pc:sldMk cId="1538241942" sldId="823"/>
        </pc:sldMkLst>
      </pc:sldChg>
      <pc:sldChg chg="add">
        <pc:chgData name="Dr. Peeta Basa Pati" userId="d5d7df4c-1c7c-46ba-b2e6-049fb9603be3" providerId="ADAL" clId="{8A486450-1E19-4268-94E3-EA369C0F7284}" dt="2021-07-14T06:57:15.622" v="262"/>
        <pc:sldMkLst>
          <pc:docMk/>
          <pc:sldMk cId="3605239577" sldId="824"/>
        </pc:sldMkLst>
      </pc:sldChg>
      <pc:sldChg chg="addSp delSp modSp add mod">
        <pc:chgData name="Dr. Peeta Basa Pati" userId="d5d7df4c-1c7c-46ba-b2e6-049fb9603be3" providerId="ADAL" clId="{8A486450-1E19-4268-94E3-EA369C0F7284}" dt="2021-07-15T06:09:52.860" v="1476" actId="478"/>
        <pc:sldMkLst>
          <pc:docMk/>
          <pc:sldMk cId="945556297" sldId="825"/>
        </pc:sldMkLst>
        <pc:spChg chg="add mod">
          <ac:chgData name="Dr. Peeta Basa Pati" userId="d5d7df4c-1c7c-46ba-b2e6-049fb9603be3" providerId="ADAL" clId="{8A486450-1E19-4268-94E3-EA369C0F7284}" dt="2021-07-15T05:47:55.856" v="1427" actId="207"/>
          <ac:spMkLst>
            <pc:docMk/>
            <pc:sldMk cId="945556297" sldId="825"/>
            <ac:spMk id="2" creationId="{6D261D5D-9284-4D1D-A25F-BF65DA34C7B8}"/>
          </ac:spMkLst>
        </pc:spChg>
        <pc:spChg chg="mod">
          <ac:chgData name="Dr. Peeta Basa Pati" userId="d5d7df4c-1c7c-46ba-b2e6-049fb9603be3" providerId="ADAL" clId="{8A486450-1E19-4268-94E3-EA369C0F7284}" dt="2021-07-15T05:14:12.626" v="1215" actId="20577"/>
          <ac:spMkLst>
            <pc:docMk/>
            <pc:sldMk cId="945556297" sldId="825"/>
            <ac:spMk id="3" creationId="{7789A6B5-C0F5-5944-9623-D5C1946E11C8}"/>
          </ac:spMkLst>
        </pc:spChg>
        <pc:spChg chg="add mod">
          <ac:chgData name="Dr. Peeta Basa Pati" userId="d5d7df4c-1c7c-46ba-b2e6-049fb9603be3" providerId="ADAL" clId="{8A486450-1E19-4268-94E3-EA369C0F7284}" dt="2021-07-15T05:49:18.655" v="1446" actId="207"/>
          <ac:spMkLst>
            <pc:docMk/>
            <pc:sldMk cId="945556297" sldId="825"/>
            <ac:spMk id="6" creationId="{74926E31-BAC4-4F84-81D8-FCD7FE7ABF6F}"/>
          </ac:spMkLst>
        </pc:spChg>
        <pc:spChg chg="del">
          <ac:chgData name="Dr. Peeta Basa Pati" userId="d5d7df4c-1c7c-46ba-b2e6-049fb9603be3" providerId="ADAL" clId="{8A486450-1E19-4268-94E3-EA369C0F7284}" dt="2021-07-15T05:13:48.960" v="1197" actId="478"/>
          <ac:spMkLst>
            <pc:docMk/>
            <pc:sldMk cId="945556297" sldId="825"/>
            <ac:spMk id="7" creationId="{1C47F4B1-5335-4763-9B7E-2932CC4C6CEC}"/>
          </ac:spMkLst>
        </pc:spChg>
        <pc:spChg chg="add mod">
          <ac:chgData name="Dr. Peeta Basa Pati" userId="d5d7df4c-1c7c-46ba-b2e6-049fb9603be3" providerId="ADAL" clId="{8A486450-1E19-4268-94E3-EA369C0F7284}" dt="2021-07-15T05:45:51.018" v="1410" actId="207"/>
          <ac:spMkLst>
            <pc:docMk/>
            <pc:sldMk cId="945556297" sldId="825"/>
            <ac:spMk id="8" creationId="{3C8F32C4-A9FD-4EF1-8BD7-4B49375B9D61}"/>
          </ac:spMkLst>
        </pc:spChg>
        <pc:spChg chg="del">
          <ac:chgData name="Dr. Peeta Basa Pati" userId="d5d7df4c-1c7c-46ba-b2e6-049fb9603be3" providerId="ADAL" clId="{8A486450-1E19-4268-94E3-EA369C0F7284}" dt="2021-07-15T05:13:48.960" v="1197" actId="478"/>
          <ac:spMkLst>
            <pc:docMk/>
            <pc:sldMk cId="945556297" sldId="825"/>
            <ac:spMk id="12" creationId="{ACA18B66-D904-47C0-BEBC-B44E8823B730}"/>
          </ac:spMkLst>
        </pc:spChg>
        <pc:spChg chg="del">
          <ac:chgData name="Dr. Peeta Basa Pati" userId="d5d7df4c-1c7c-46ba-b2e6-049fb9603be3" providerId="ADAL" clId="{8A486450-1E19-4268-94E3-EA369C0F7284}" dt="2021-07-15T05:13:48.960" v="1197" actId="478"/>
          <ac:spMkLst>
            <pc:docMk/>
            <pc:sldMk cId="945556297" sldId="825"/>
            <ac:spMk id="13" creationId="{39337AD4-FF98-419D-BA13-B05828D3DD2C}"/>
          </ac:spMkLst>
        </pc:spChg>
        <pc:spChg chg="add mod">
          <ac:chgData name="Dr. Peeta Basa Pati" userId="d5d7df4c-1c7c-46ba-b2e6-049fb9603be3" providerId="ADAL" clId="{8A486450-1E19-4268-94E3-EA369C0F7284}" dt="2021-07-15T05:49:10.611" v="1445" actId="404"/>
          <ac:spMkLst>
            <pc:docMk/>
            <pc:sldMk cId="945556297" sldId="825"/>
            <ac:spMk id="14" creationId="{93200125-40E1-45D7-A9D9-C14A23EB4453}"/>
          </ac:spMkLst>
        </pc:spChg>
        <pc:spChg chg="add mod">
          <ac:chgData name="Dr. Peeta Basa Pati" userId="d5d7df4c-1c7c-46ba-b2e6-049fb9603be3" providerId="ADAL" clId="{8A486450-1E19-4268-94E3-EA369C0F7284}" dt="2021-07-15T05:48:00.807" v="1428" actId="692"/>
          <ac:spMkLst>
            <pc:docMk/>
            <pc:sldMk cId="945556297" sldId="825"/>
            <ac:spMk id="15" creationId="{EA1C9BE3-C2E0-4969-A2AC-9CDB951B55BD}"/>
          </ac:spMkLst>
        </pc:spChg>
        <pc:spChg chg="add del mod">
          <ac:chgData name="Dr. Peeta Basa Pati" userId="d5d7df4c-1c7c-46ba-b2e6-049fb9603be3" providerId="ADAL" clId="{8A486450-1E19-4268-94E3-EA369C0F7284}" dt="2021-07-15T06:09:52.860" v="1476" actId="478"/>
          <ac:spMkLst>
            <pc:docMk/>
            <pc:sldMk cId="945556297" sldId="825"/>
            <ac:spMk id="16" creationId="{22E4A9B8-2B89-4F88-AF5F-32730A7ED6D5}"/>
          </ac:spMkLst>
        </pc:spChg>
        <pc:spChg chg="add del mod">
          <ac:chgData name="Dr. Peeta Basa Pati" userId="d5d7df4c-1c7c-46ba-b2e6-049fb9603be3" providerId="ADAL" clId="{8A486450-1E19-4268-94E3-EA369C0F7284}" dt="2021-07-15T06:09:49.693" v="1475" actId="478"/>
          <ac:spMkLst>
            <pc:docMk/>
            <pc:sldMk cId="945556297" sldId="825"/>
            <ac:spMk id="17" creationId="{B22F2C61-4171-47AF-8392-5BEA5AD92CD1}"/>
          </ac:spMkLst>
        </pc:spChg>
        <pc:spChg chg="add mod">
          <ac:chgData name="Dr. Peeta Basa Pati" userId="d5d7df4c-1c7c-46ba-b2e6-049fb9603be3" providerId="ADAL" clId="{8A486450-1E19-4268-94E3-EA369C0F7284}" dt="2021-07-15T05:48:36.133" v="1441" actId="207"/>
          <ac:spMkLst>
            <pc:docMk/>
            <pc:sldMk cId="945556297" sldId="825"/>
            <ac:spMk id="19" creationId="{9CDF3749-59E5-4289-A5C4-84C2D2832EE6}"/>
          </ac:spMkLst>
        </pc:spChg>
        <pc:spChg chg="mod">
          <ac:chgData name="Dr. Peeta Basa Pati" userId="d5d7df4c-1c7c-46ba-b2e6-049fb9603be3" providerId="ADAL" clId="{8A486450-1E19-4268-94E3-EA369C0F7284}" dt="2021-07-14T08:20:19.279" v="653"/>
          <ac:spMkLst>
            <pc:docMk/>
            <pc:sldMk cId="945556297" sldId="825"/>
            <ac:spMk id="12291" creationId="{982F1BF9-FBE7-490C-B99A-9F3F91E273E6}"/>
          </ac:spMkLst>
        </pc:spChg>
        <pc:graphicFrameChg chg="add mod modGraphic">
          <ac:chgData name="Dr. Peeta Basa Pati" userId="d5d7df4c-1c7c-46ba-b2e6-049fb9603be3" providerId="ADAL" clId="{8A486450-1E19-4268-94E3-EA369C0F7284}" dt="2021-07-15T05:38:45.131" v="1368" actId="14734"/>
          <ac:graphicFrameMkLst>
            <pc:docMk/>
            <pc:sldMk cId="945556297" sldId="825"/>
            <ac:graphicFrameMk id="5" creationId="{CCDB300C-A023-45B1-AB6D-C6CB8D8894E0}"/>
          </ac:graphicFrameMkLst>
        </pc:graphicFrameChg>
        <pc:graphicFrameChg chg="add del mod">
          <ac:chgData name="Dr. Peeta Basa Pati" userId="d5d7df4c-1c7c-46ba-b2e6-049fb9603be3" providerId="ADAL" clId="{8A486450-1E19-4268-94E3-EA369C0F7284}" dt="2021-07-15T05:38:04.668" v="1358" actId="478"/>
          <ac:graphicFrameMkLst>
            <pc:docMk/>
            <pc:sldMk cId="945556297" sldId="825"/>
            <ac:graphicFrameMk id="10" creationId="{4944E4E3-CE1D-42AB-A1C1-91B05FC86B4E}"/>
          </ac:graphicFrameMkLst>
        </pc:graphicFrameChg>
        <pc:picChg chg="del">
          <ac:chgData name="Dr. Peeta Basa Pati" userId="d5d7df4c-1c7c-46ba-b2e6-049fb9603be3" providerId="ADAL" clId="{8A486450-1E19-4268-94E3-EA369C0F7284}" dt="2021-07-15T05:13:45.113" v="1196" actId="478"/>
          <ac:picMkLst>
            <pc:docMk/>
            <pc:sldMk cId="945556297" sldId="825"/>
            <ac:picMk id="4098" creationId="{49E2D3D4-F1D6-4783-A575-FF155520F252}"/>
          </ac:picMkLst>
        </pc:picChg>
        <pc:picChg chg="del">
          <ac:chgData name="Dr. Peeta Basa Pati" userId="d5d7df4c-1c7c-46ba-b2e6-049fb9603be3" providerId="ADAL" clId="{8A486450-1E19-4268-94E3-EA369C0F7284}" dt="2021-07-15T05:13:48.960" v="1197" actId="478"/>
          <ac:picMkLst>
            <pc:docMk/>
            <pc:sldMk cId="945556297" sldId="825"/>
            <ac:picMk id="4102" creationId="{FB0C2E80-A40D-4379-A0ED-23373C662518}"/>
          </ac:picMkLst>
        </pc:picChg>
        <pc:picChg chg="del">
          <ac:chgData name="Dr. Peeta Basa Pati" userId="d5d7df4c-1c7c-46ba-b2e6-049fb9603be3" providerId="ADAL" clId="{8A486450-1E19-4268-94E3-EA369C0F7284}" dt="2021-07-15T05:13:48.960" v="1197" actId="478"/>
          <ac:picMkLst>
            <pc:docMk/>
            <pc:sldMk cId="945556297" sldId="825"/>
            <ac:picMk id="4104" creationId="{E53F6EC9-3484-44F4-8FBA-F25DCAA64696}"/>
          </ac:picMkLst>
        </pc:picChg>
        <pc:cxnChg chg="add mod">
          <ac:chgData name="Dr. Peeta Basa Pati" userId="d5d7df4c-1c7c-46ba-b2e6-049fb9603be3" providerId="ADAL" clId="{8A486450-1E19-4268-94E3-EA369C0F7284}" dt="2021-07-15T05:46:23.299" v="1420" actId="692"/>
          <ac:cxnSpMkLst>
            <pc:docMk/>
            <pc:sldMk cId="945556297" sldId="825"/>
            <ac:cxnSpMk id="11" creationId="{E521C736-4ED3-4399-B1C9-059A66C8F658}"/>
          </ac:cxnSpMkLst>
        </pc:cxnChg>
      </pc:sldChg>
      <pc:sldChg chg="addSp delSp modSp add mod ord">
        <pc:chgData name="Dr. Peeta Basa Pati" userId="d5d7df4c-1c7c-46ba-b2e6-049fb9603be3" providerId="ADAL" clId="{8A486450-1E19-4268-94E3-EA369C0F7284}" dt="2021-07-16T04:40:38.957" v="3369"/>
        <pc:sldMkLst>
          <pc:docMk/>
          <pc:sldMk cId="2480580721" sldId="826"/>
        </pc:sldMkLst>
        <pc:spChg chg="add mod">
          <ac:chgData name="Dr. Peeta Basa Pati" userId="d5d7df4c-1c7c-46ba-b2e6-049fb9603be3" providerId="ADAL" clId="{8A486450-1E19-4268-94E3-EA369C0F7284}" dt="2021-07-15T07:15:20.358" v="1834" actId="12"/>
          <ac:spMkLst>
            <pc:docMk/>
            <pc:sldMk cId="2480580721" sldId="826"/>
            <ac:spMk id="2" creationId="{83667C2B-316B-4EE5-BD1A-3D2D5D328FE4}"/>
          </ac:spMkLst>
        </pc:spChg>
        <pc:spChg chg="mod">
          <ac:chgData name="Dr. Peeta Basa Pati" userId="d5d7df4c-1c7c-46ba-b2e6-049fb9603be3" providerId="ADAL" clId="{8A486450-1E19-4268-94E3-EA369C0F7284}" dt="2021-07-15T07:14:58.600" v="1831" actId="20577"/>
          <ac:spMkLst>
            <pc:docMk/>
            <pc:sldMk cId="2480580721" sldId="826"/>
            <ac:spMk id="3" creationId="{7789A6B5-C0F5-5944-9623-D5C1946E11C8}"/>
          </ac:spMkLst>
        </pc:spChg>
        <pc:spChg chg="add mod">
          <ac:chgData name="Dr. Peeta Basa Pati" userId="d5d7df4c-1c7c-46ba-b2e6-049fb9603be3" providerId="ADAL" clId="{8A486450-1E19-4268-94E3-EA369C0F7284}" dt="2021-07-15T07:10:25.580" v="1663" actId="1076"/>
          <ac:spMkLst>
            <pc:docMk/>
            <pc:sldMk cId="2480580721" sldId="826"/>
            <ac:spMk id="5" creationId="{8FA5629F-C6A8-40DC-94A7-EAF46DB5846F}"/>
          </ac:spMkLst>
        </pc:spChg>
        <pc:spChg chg="add mod">
          <ac:chgData name="Dr. Peeta Basa Pati" userId="d5d7df4c-1c7c-46ba-b2e6-049fb9603be3" providerId="ADAL" clId="{8A486450-1E19-4268-94E3-EA369C0F7284}" dt="2021-07-15T07:15:16.347" v="1833" actId="12"/>
          <ac:spMkLst>
            <pc:docMk/>
            <pc:sldMk cId="2480580721" sldId="826"/>
            <ac:spMk id="11" creationId="{6038F0B5-A0AE-48F1-B719-A30C2B89496E}"/>
          </ac:spMkLst>
        </pc:spChg>
        <pc:spChg chg="add mod">
          <ac:chgData name="Dr. Peeta Basa Pati" userId="d5d7df4c-1c7c-46ba-b2e6-049fb9603be3" providerId="ADAL" clId="{8A486450-1E19-4268-94E3-EA369C0F7284}" dt="2021-07-15T07:15:46.019" v="1835" actId="207"/>
          <ac:spMkLst>
            <pc:docMk/>
            <pc:sldMk cId="2480580721" sldId="826"/>
            <ac:spMk id="13" creationId="{1DA04C82-9EB8-4D43-A259-86035CA1AEEF}"/>
          </ac:spMkLst>
        </pc:spChg>
        <pc:graphicFrameChg chg="del">
          <ac:chgData name="Dr. Peeta Basa Pati" userId="d5d7df4c-1c7c-46ba-b2e6-049fb9603be3" providerId="ADAL" clId="{8A486450-1E19-4268-94E3-EA369C0F7284}" dt="2021-07-15T06:46:46.081" v="1502" actId="478"/>
          <ac:graphicFrameMkLst>
            <pc:docMk/>
            <pc:sldMk cId="2480580721" sldId="826"/>
            <ac:graphicFrameMk id="9" creationId="{5AFE0CB3-F1CF-4FCC-8CAD-F6F6BBA8C3DF}"/>
          </ac:graphicFrameMkLst>
        </pc:graphicFrameChg>
        <pc:picChg chg="add mod">
          <ac:chgData name="Dr. Peeta Basa Pati" userId="d5d7df4c-1c7c-46ba-b2e6-049fb9603be3" providerId="ADAL" clId="{8A486450-1E19-4268-94E3-EA369C0F7284}" dt="2021-07-15T06:51:22.094" v="1505" actId="1076"/>
          <ac:picMkLst>
            <pc:docMk/>
            <pc:sldMk cId="2480580721" sldId="826"/>
            <ac:picMk id="2050" creationId="{CA6045BE-1D06-4811-A292-C374E42ABC81}"/>
          </ac:picMkLst>
        </pc:picChg>
        <pc:picChg chg="add del mod">
          <ac:chgData name="Dr. Peeta Basa Pati" userId="d5d7df4c-1c7c-46ba-b2e6-049fb9603be3" providerId="ADAL" clId="{8A486450-1E19-4268-94E3-EA369C0F7284}" dt="2021-07-15T07:03:36.608" v="1513" actId="478"/>
          <ac:picMkLst>
            <pc:docMk/>
            <pc:sldMk cId="2480580721" sldId="826"/>
            <ac:picMk id="2052" creationId="{7F369FEB-BB23-4CBB-8395-216EC899CDFC}"/>
          </ac:picMkLst>
        </pc:picChg>
        <pc:picChg chg="add del mod">
          <ac:chgData name="Dr. Peeta Basa Pati" userId="d5d7df4c-1c7c-46ba-b2e6-049fb9603be3" providerId="ADAL" clId="{8A486450-1E19-4268-94E3-EA369C0F7284}" dt="2021-07-15T07:03:44.480" v="1514" actId="478"/>
          <ac:picMkLst>
            <pc:docMk/>
            <pc:sldMk cId="2480580721" sldId="826"/>
            <ac:picMk id="2054" creationId="{0BF6C091-7697-44B9-92FC-B21CEF9EBB9F}"/>
          </ac:picMkLst>
        </pc:picChg>
        <pc:picChg chg="add mod">
          <ac:chgData name="Dr. Peeta Basa Pati" userId="d5d7df4c-1c7c-46ba-b2e6-049fb9603be3" providerId="ADAL" clId="{8A486450-1E19-4268-94E3-EA369C0F7284}" dt="2021-07-15T07:11:24.120" v="1684" actId="1076"/>
          <ac:picMkLst>
            <pc:docMk/>
            <pc:sldMk cId="2480580721" sldId="826"/>
            <ac:picMk id="2056" creationId="{D3D197CB-FC16-4822-AE63-AD1F01EC1B86}"/>
          </ac:picMkLst>
        </pc:picChg>
        <pc:picChg chg="del">
          <ac:chgData name="Dr. Peeta Basa Pati" userId="d5d7df4c-1c7c-46ba-b2e6-049fb9603be3" providerId="ADAL" clId="{8A486450-1E19-4268-94E3-EA369C0F7284}" dt="2021-07-15T06:46:48.180" v="1503" actId="478"/>
          <ac:picMkLst>
            <pc:docMk/>
            <pc:sldMk cId="2480580721" sldId="826"/>
            <ac:picMk id="3074" creationId="{184192CD-677E-43D2-8E2C-2B2F99D94D63}"/>
          </ac:picMkLst>
        </pc:picChg>
      </pc:sldChg>
      <pc:sldChg chg="addSp delSp modSp add mod">
        <pc:chgData name="Dr. Peeta Basa Pati" userId="d5d7df4c-1c7c-46ba-b2e6-049fb9603be3" providerId="ADAL" clId="{8A486450-1E19-4268-94E3-EA369C0F7284}" dt="2021-07-16T06:33:11.456" v="4934" actId="6549"/>
        <pc:sldMkLst>
          <pc:docMk/>
          <pc:sldMk cId="3874618481" sldId="827"/>
        </pc:sldMkLst>
        <pc:spChg chg="add mod">
          <ac:chgData name="Dr. Peeta Basa Pati" userId="d5d7df4c-1c7c-46ba-b2e6-049fb9603be3" providerId="ADAL" clId="{8A486450-1E19-4268-94E3-EA369C0F7284}" dt="2021-07-16T06:33:11.456" v="4934" actId="6549"/>
          <ac:spMkLst>
            <pc:docMk/>
            <pc:sldMk cId="3874618481" sldId="827"/>
            <ac:spMk id="2" creationId="{30848F7B-E3B5-4A06-8DF3-BAFDDFD80A31}"/>
          </ac:spMkLst>
        </pc:spChg>
        <pc:spChg chg="mod">
          <ac:chgData name="Dr. Peeta Basa Pati" userId="d5d7df4c-1c7c-46ba-b2e6-049fb9603be3" providerId="ADAL" clId="{8A486450-1E19-4268-94E3-EA369C0F7284}" dt="2021-07-15T09:40:39.498" v="2911" actId="20577"/>
          <ac:spMkLst>
            <pc:docMk/>
            <pc:sldMk cId="3874618481" sldId="827"/>
            <ac:spMk id="3" creationId="{7789A6B5-C0F5-5944-9623-D5C1946E11C8}"/>
          </ac:spMkLst>
        </pc:spChg>
        <pc:spChg chg="del">
          <ac:chgData name="Dr. Peeta Basa Pati" userId="d5d7df4c-1c7c-46ba-b2e6-049fb9603be3" providerId="ADAL" clId="{8A486450-1E19-4268-94E3-EA369C0F7284}" dt="2021-07-16T06:22:49.609" v="4408" actId="478"/>
          <ac:spMkLst>
            <pc:docMk/>
            <pc:sldMk cId="3874618481" sldId="827"/>
            <ac:spMk id="6" creationId="{1FA8E646-EC5C-4CB1-BDB5-1CAA511A31A9}"/>
          </ac:spMkLst>
        </pc:spChg>
        <pc:spChg chg="del">
          <ac:chgData name="Dr. Peeta Basa Pati" userId="d5d7df4c-1c7c-46ba-b2e6-049fb9603be3" providerId="ADAL" clId="{8A486450-1E19-4268-94E3-EA369C0F7284}" dt="2021-07-16T06:22:53.913" v="4409" actId="478"/>
          <ac:spMkLst>
            <pc:docMk/>
            <pc:sldMk cId="3874618481" sldId="827"/>
            <ac:spMk id="7" creationId="{8423968C-BB24-4B31-8930-98687813C824}"/>
          </ac:spMkLst>
        </pc:spChg>
        <pc:spChg chg="del">
          <ac:chgData name="Dr. Peeta Basa Pati" userId="d5d7df4c-1c7c-46ba-b2e6-049fb9603be3" providerId="ADAL" clId="{8A486450-1E19-4268-94E3-EA369C0F7284}" dt="2021-07-16T06:22:59.262" v="4410" actId="478"/>
          <ac:spMkLst>
            <pc:docMk/>
            <pc:sldMk cId="3874618481" sldId="827"/>
            <ac:spMk id="11" creationId="{5EA65BAE-DAB9-484A-89F7-AE39412C52A1}"/>
          </ac:spMkLst>
        </pc:spChg>
        <pc:spChg chg="del">
          <ac:chgData name="Dr. Peeta Basa Pati" userId="d5d7df4c-1c7c-46ba-b2e6-049fb9603be3" providerId="ADAL" clId="{8A486450-1E19-4268-94E3-EA369C0F7284}" dt="2021-07-16T06:22:49.609" v="4408" actId="478"/>
          <ac:spMkLst>
            <pc:docMk/>
            <pc:sldMk cId="3874618481" sldId="827"/>
            <ac:spMk id="12" creationId="{2E018426-EC78-465A-A0DA-9E58BA9E1B53}"/>
          </ac:spMkLst>
        </pc:spChg>
        <pc:spChg chg="del">
          <ac:chgData name="Dr. Peeta Basa Pati" userId="d5d7df4c-1c7c-46ba-b2e6-049fb9603be3" providerId="ADAL" clId="{8A486450-1E19-4268-94E3-EA369C0F7284}" dt="2021-07-16T06:22:49.609" v="4408" actId="478"/>
          <ac:spMkLst>
            <pc:docMk/>
            <pc:sldMk cId="3874618481" sldId="827"/>
            <ac:spMk id="13" creationId="{3397D4B2-9DA4-4DFD-8358-7A123356E108}"/>
          </ac:spMkLst>
        </pc:spChg>
        <pc:spChg chg="del">
          <ac:chgData name="Dr. Peeta Basa Pati" userId="d5d7df4c-1c7c-46ba-b2e6-049fb9603be3" providerId="ADAL" clId="{8A486450-1E19-4268-94E3-EA369C0F7284}" dt="2021-07-16T06:22:49.609" v="4408" actId="478"/>
          <ac:spMkLst>
            <pc:docMk/>
            <pc:sldMk cId="3874618481" sldId="827"/>
            <ac:spMk id="14" creationId="{5E571135-296F-4008-89FF-D26D329B23E3}"/>
          </ac:spMkLst>
        </pc:spChg>
        <pc:grpChg chg="add mod">
          <ac:chgData name="Dr. Peeta Basa Pati" userId="d5d7df4c-1c7c-46ba-b2e6-049fb9603be3" providerId="ADAL" clId="{8A486450-1E19-4268-94E3-EA369C0F7284}" dt="2021-07-16T06:32:01.553" v="4873" actId="1035"/>
          <ac:grpSpMkLst>
            <pc:docMk/>
            <pc:sldMk cId="3874618481" sldId="827"/>
            <ac:grpSpMk id="16" creationId="{812F923C-18FF-4FDA-900B-3995DB066619}"/>
          </ac:grpSpMkLst>
        </pc:grpChg>
        <pc:picChg chg="mod">
          <ac:chgData name="Dr. Peeta Basa Pati" userId="d5d7df4c-1c7c-46ba-b2e6-049fb9603be3" providerId="ADAL" clId="{8A486450-1E19-4268-94E3-EA369C0F7284}" dt="2021-07-16T06:31:57.627" v="4865" actId="1035"/>
          <ac:picMkLst>
            <pc:docMk/>
            <pc:sldMk cId="3874618481" sldId="827"/>
            <ac:picMk id="5" creationId="{71064394-ACC5-476C-A701-468DABBA77AD}"/>
          </ac:picMkLst>
        </pc:picChg>
        <pc:picChg chg="del">
          <ac:chgData name="Dr. Peeta Basa Pati" userId="d5d7df4c-1c7c-46ba-b2e6-049fb9603be3" providerId="ADAL" clId="{8A486450-1E19-4268-94E3-EA369C0F7284}" dt="2021-07-16T06:22:59.262" v="4410" actId="478"/>
          <ac:picMkLst>
            <pc:docMk/>
            <pc:sldMk cId="3874618481" sldId="827"/>
            <ac:picMk id="9" creationId="{71FDFCC3-D388-4E81-8D85-6C7BECC7588E}"/>
          </ac:picMkLst>
        </pc:picChg>
        <pc:picChg chg="mod">
          <ac:chgData name="Dr. Peeta Basa Pati" userId="d5d7df4c-1c7c-46ba-b2e6-049fb9603be3" providerId="ADAL" clId="{8A486450-1E19-4268-94E3-EA369C0F7284}" dt="2021-07-16T06:32:01.553" v="4873" actId="1035"/>
          <ac:picMkLst>
            <pc:docMk/>
            <pc:sldMk cId="3874618481" sldId="827"/>
            <ac:picMk id="17" creationId="{B43F0754-84FB-4348-A0B3-7822C4F283C7}"/>
          </ac:picMkLst>
        </pc:picChg>
        <pc:picChg chg="mod">
          <ac:chgData name="Dr. Peeta Basa Pati" userId="d5d7df4c-1c7c-46ba-b2e6-049fb9603be3" providerId="ADAL" clId="{8A486450-1E19-4268-94E3-EA369C0F7284}" dt="2021-07-16T06:32:01.553" v="4873" actId="1035"/>
          <ac:picMkLst>
            <pc:docMk/>
            <pc:sldMk cId="3874618481" sldId="827"/>
            <ac:picMk id="18" creationId="{E3BC658C-B98F-4F0B-A0C2-C98039375BF4}"/>
          </ac:picMkLst>
        </pc:picChg>
        <pc:picChg chg="mod">
          <ac:chgData name="Dr. Peeta Basa Pati" userId="d5d7df4c-1c7c-46ba-b2e6-049fb9603be3" providerId="ADAL" clId="{8A486450-1E19-4268-94E3-EA369C0F7284}" dt="2021-07-16T06:32:01.553" v="4873" actId="1035"/>
          <ac:picMkLst>
            <pc:docMk/>
            <pc:sldMk cId="3874618481" sldId="827"/>
            <ac:picMk id="19" creationId="{99410CB9-4B76-4FD3-97BC-A3959F1975DA}"/>
          </ac:picMkLst>
        </pc:picChg>
        <pc:picChg chg="mod">
          <ac:chgData name="Dr. Peeta Basa Pati" userId="d5d7df4c-1c7c-46ba-b2e6-049fb9603be3" providerId="ADAL" clId="{8A486450-1E19-4268-94E3-EA369C0F7284}" dt="2021-07-16T06:32:01.553" v="4873" actId="1035"/>
          <ac:picMkLst>
            <pc:docMk/>
            <pc:sldMk cId="3874618481" sldId="827"/>
            <ac:picMk id="20" creationId="{A965E587-40C3-4236-9B57-05BB857ADDA2}"/>
          </ac:picMkLst>
        </pc:picChg>
        <pc:picChg chg="mod">
          <ac:chgData name="Dr. Peeta Basa Pati" userId="d5d7df4c-1c7c-46ba-b2e6-049fb9603be3" providerId="ADAL" clId="{8A486450-1E19-4268-94E3-EA369C0F7284}" dt="2021-07-16T06:31:57.627" v="4865" actId="1035"/>
          <ac:picMkLst>
            <pc:docMk/>
            <pc:sldMk cId="3874618481" sldId="827"/>
            <ac:picMk id="3074" creationId="{73F38497-968E-4377-85BE-BDCED92745B7}"/>
          </ac:picMkLst>
        </pc:picChg>
        <pc:picChg chg="mod">
          <ac:chgData name="Dr. Peeta Basa Pati" userId="d5d7df4c-1c7c-46ba-b2e6-049fb9603be3" providerId="ADAL" clId="{8A486450-1E19-4268-94E3-EA369C0F7284}" dt="2021-07-16T06:31:57.627" v="4865" actId="1035"/>
          <ac:picMkLst>
            <pc:docMk/>
            <pc:sldMk cId="3874618481" sldId="827"/>
            <ac:picMk id="3076" creationId="{94C0D5B3-4212-4543-8817-4F62126BB7B0}"/>
          </ac:picMkLst>
        </pc:picChg>
        <pc:picChg chg="mod">
          <ac:chgData name="Dr. Peeta Basa Pati" userId="d5d7df4c-1c7c-46ba-b2e6-049fb9603be3" providerId="ADAL" clId="{8A486450-1E19-4268-94E3-EA369C0F7284}" dt="2021-07-16T06:31:57.627" v="4865" actId="1035"/>
          <ac:picMkLst>
            <pc:docMk/>
            <pc:sldMk cId="3874618481" sldId="827"/>
            <ac:picMk id="3082" creationId="{0D0CFDFD-4E35-427C-BF40-5DD4265C9E67}"/>
          </ac:picMkLst>
        </pc:picChg>
        <pc:picChg chg="del">
          <ac:chgData name="Dr. Peeta Basa Pati" userId="d5d7df4c-1c7c-46ba-b2e6-049fb9603be3" providerId="ADAL" clId="{8A486450-1E19-4268-94E3-EA369C0F7284}" dt="2021-07-16T06:22:53.913" v="4409" actId="478"/>
          <ac:picMkLst>
            <pc:docMk/>
            <pc:sldMk cId="3874618481" sldId="827"/>
            <ac:picMk id="3084" creationId="{A8C8EA4D-389D-4C44-B91E-364110B3E65E}"/>
          </ac:picMkLst>
        </pc:picChg>
      </pc:sldChg>
      <pc:sldChg chg="addSp delSp modSp mod">
        <pc:chgData name="Dr. Peeta Basa Pati" userId="d5d7df4c-1c7c-46ba-b2e6-049fb9603be3" providerId="ADAL" clId="{8A486450-1E19-4268-94E3-EA369C0F7284}" dt="2021-07-15T10:26:14.412" v="3364" actId="207"/>
        <pc:sldMkLst>
          <pc:docMk/>
          <pc:sldMk cId="1302113070" sldId="828"/>
        </pc:sldMkLst>
        <pc:spChg chg="add del mod">
          <ac:chgData name="Dr. Peeta Basa Pati" userId="d5d7df4c-1c7c-46ba-b2e6-049fb9603be3" providerId="ADAL" clId="{8A486450-1E19-4268-94E3-EA369C0F7284}" dt="2021-07-15T10:22:43.216" v="3095" actId="478"/>
          <ac:spMkLst>
            <pc:docMk/>
            <pc:sldMk cId="1302113070" sldId="828"/>
            <ac:spMk id="3" creationId="{94705969-144D-4249-BD05-59C27A36C59C}"/>
          </ac:spMkLst>
        </pc:spChg>
        <pc:spChg chg="add mod">
          <ac:chgData name="Dr. Peeta Basa Pati" userId="d5d7df4c-1c7c-46ba-b2e6-049fb9603be3" providerId="ADAL" clId="{8A486450-1E19-4268-94E3-EA369C0F7284}" dt="2021-07-15T10:25:36.253" v="3345" actId="1076"/>
          <ac:spMkLst>
            <pc:docMk/>
            <pc:sldMk cId="1302113070" sldId="828"/>
            <ac:spMk id="4" creationId="{0B8EDB90-BE3D-40B6-B3D5-F35E3A0AF118}"/>
          </ac:spMkLst>
        </pc:spChg>
        <pc:spChg chg="mod">
          <ac:chgData name="Dr. Peeta Basa Pati" userId="d5d7df4c-1c7c-46ba-b2e6-049fb9603be3" providerId="ADAL" clId="{8A486450-1E19-4268-94E3-EA369C0F7284}" dt="2021-07-15T10:21:51.252" v="3093" actId="6549"/>
          <ac:spMkLst>
            <pc:docMk/>
            <pc:sldMk cId="1302113070" sldId="828"/>
            <ac:spMk id="25602" creationId="{3795B4A5-74EF-4365-ACC9-E052FE60915F}"/>
          </ac:spMkLst>
        </pc:spChg>
        <pc:spChg chg="del">
          <ac:chgData name="Dr. Peeta Basa Pati" userId="d5d7df4c-1c7c-46ba-b2e6-049fb9603be3" providerId="ADAL" clId="{8A486450-1E19-4268-94E3-EA369C0F7284}" dt="2021-07-15T10:22:40.008" v="3094" actId="478"/>
          <ac:spMkLst>
            <pc:docMk/>
            <pc:sldMk cId="1302113070" sldId="828"/>
            <ac:spMk id="25603" creationId="{94734F71-768E-4519-A124-4192F05D7450}"/>
          </ac:spMkLst>
        </pc:spChg>
        <pc:spChg chg="mod">
          <ac:chgData name="Dr. Peeta Basa Pati" userId="d5d7df4c-1c7c-46ba-b2e6-049fb9603be3" providerId="ADAL" clId="{8A486450-1E19-4268-94E3-EA369C0F7284}" dt="2021-07-15T10:25:52.050" v="3361" actId="1035"/>
          <ac:spMkLst>
            <pc:docMk/>
            <pc:sldMk cId="1302113070" sldId="828"/>
            <ac:spMk id="25604" creationId="{B12A7EE6-7AB8-4D28-AB93-08CFE8703F53}"/>
          </ac:spMkLst>
        </pc:spChg>
        <pc:spChg chg="mod">
          <ac:chgData name="Dr. Peeta Basa Pati" userId="d5d7df4c-1c7c-46ba-b2e6-049fb9603be3" providerId="ADAL" clId="{8A486450-1E19-4268-94E3-EA369C0F7284}" dt="2021-07-15T10:25:52.050" v="3361" actId="1035"/>
          <ac:spMkLst>
            <pc:docMk/>
            <pc:sldMk cId="1302113070" sldId="828"/>
            <ac:spMk id="25605" creationId="{A45F4EFA-48B6-4C7B-BBB1-8A1E1F189CD4}"/>
          </ac:spMkLst>
        </pc:spChg>
        <pc:spChg chg="mod">
          <ac:chgData name="Dr. Peeta Basa Pati" userId="d5d7df4c-1c7c-46ba-b2e6-049fb9603be3" providerId="ADAL" clId="{8A486450-1E19-4268-94E3-EA369C0F7284}" dt="2021-07-15T10:25:52.050" v="3361" actId="1035"/>
          <ac:spMkLst>
            <pc:docMk/>
            <pc:sldMk cId="1302113070" sldId="828"/>
            <ac:spMk id="25606" creationId="{8EF9BAF6-5385-406B-A12F-AB2F9C751B3E}"/>
          </ac:spMkLst>
        </pc:spChg>
        <pc:spChg chg="mod">
          <ac:chgData name="Dr. Peeta Basa Pati" userId="d5d7df4c-1c7c-46ba-b2e6-049fb9603be3" providerId="ADAL" clId="{8A486450-1E19-4268-94E3-EA369C0F7284}" dt="2021-07-15T10:25:52.050" v="3361" actId="1035"/>
          <ac:spMkLst>
            <pc:docMk/>
            <pc:sldMk cId="1302113070" sldId="828"/>
            <ac:spMk id="25607" creationId="{768819FC-3E78-4F02-B464-4C895D58EADB}"/>
          </ac:spMkLst>
        </pc:spChg>
        <pc:spChg chg="mod">
          <ac:chgData name="Dr. Peeta Basa Pati" userId="d5d7df4c-1c7c-46ba-b2e6-049fb9603be3" providerId="ADAL" clId="{8A486450-1E19-4268-94E3-EA369C0F7284}" dt="2021-07-15T10:26:14.412" v="3364" actId="207"/>
          <ac:spMkLst>
            <pc:docMk/>
            <pc:sldMk cId="1302113070" sldId="828"/>
            <ac:spMk id="25608" creationId="{E402A7EB-0EF1-4877-BD42-5D34254D3C1C}"/>
          </ac:spMkLst>
        </pc:spChg>
        <pc:spChg chg="del">
          <ac:chgData name="Dr. Peeta Basa Pati" userId="d5d7df4c-1c7c-46ba-b2e6-049fb9603be3" providerId="ADAL" clId="{8A486450-1E19-4268-94E3-EA369C0F7284}" dt="2021-07-15T10:26:07.609" v="3362" actId="478"/>
          <ac:spMkLst>
            <pc:docMk/>
            <pc:sldMk cId="1302113070" sldId="828"/>
            <ac:spMk id="25609" creationId="{D5B4AF83-1D79-4568-8991-45CECEB57034}"/>
          </ac:spMkLst>
        </pc:spChg>
      </pc:sldChg>
      <pc:sldChg chg="addSp delSp modSp add mod">
        <pc:chgData name="Dr. Peeta Basa Pati" userId="d5d7df4c-1c7c-46ba-b2e6-049fb9603be3" providerId="ADAL" clId="{8A486450-1E19-4268-94E3-EA369C0F7284}" dt="2021-07-15T10:19:22.295" v="3056" actId="14100"/>
        <pc:sldMkLst>
          <pc:docMk/>
          <pc:sldMk cId="3938231667" sldId="829"/>
        </pc:sldMkLst>
        <pc:spChg chg="mod">
          <ac:chgData name="Dr. Peeta Basa Pati" userId="d5d7df4c-1c7c-46ba-b2e6-049fb9603be3" providerId="ADAL" clId="{8A486450-1E19-4268-94E3-EA369C0F7284}" dt="2021-07-15T10:01:51.513" v="2935" actId="20577"/>
          <ac:spMkLst>
            <pc:docMk/>
            <pc:sldMk cId="3938231667" sldId="829"/>
            <ac:spMk id="3" creationId="{7789A6B5-C0F5-5944-9623-D5C1946E11C8}"/>
          </ac:spMkLst>
        </pc:spChg>
        <pc:spChg chg="del mod">
          <ac:chgData name="Dr. Peeta Basa Pati" userId="d5d7df4c-1c7c-46ba-b2e6-049fb9603be3" providerId="ADAL" clId="{8A486450-1E19-4268-94E3-EA369C0F7284}" dt="2021-07-15T10:03:43.123" v="2988" actId="478"/>
          <ac:spMkLst>
            <pc:docMk/>
            <pc:sldMk cId="3938231667" sldId="829"/>
            <ac:spMk id="6" creationId="{1FA8E646-EC5C-4CB1-BDB5-1CAA511A31A9}"/>
          </ac:spMkLst>
        </pc:spChg>
        <pc:spChg chg="del">
          <ac:chgData name="Dr. Peeta Basa Pati" userId="d5d7df4c-1c7c-46ba-b2e6-049fb9603be3" providerId="ADAL" clId="{8A486450-1E19-4268-94E3-EA369C0F7284}" dt="2021-07-15T10:02:16.164" v="2938" actId="478"/>
          <ac:spMkLst>
            <pc:docMk/>
            <pc:sldMk cId="3938231667" sldId="829"/>
            <ac:spMk id="7" creationId="{8423968C-BB24-4B31-8930-98687813C824}"/>
          </ac:spMkLst>
        </pc:spChg>
        <pc:spChg chg="del">
          <ac:chgData name="Dr. Peeta Basa Pati" userId="d5d7df4c-1c7c-46ba-b2e6-049fb9603be3" providerId="ADAL" clId="{8A486450-1E19-4268-94E3-EA369C0F7284}" dt="2021-07-15T10:02:12.639" v="2937" actId="478"/>
          <ac:spMkLst>
            <pc:docMk/>
            <pc:sldMk cId="3938231667" sldId="829"/>
            <ac:spMk id="11" creationId="{5EA65BAE-DAB9-484A-89F7-AE39412C52A1}"/>
          </ac:spMkLst>
        </pc:spChg>
        <pc:spChg chg="del">
          <ac:chgData name="Dr. Peeta Basa Pati" userId="d5d7df4c-1c7c-46ba-b2e6-049fb9603be3" providerId="ADAL" clId="{8A486450-1E19-4268-94E3-EA369C0F7284}" dt="2021-07-15T10:02:00.569" v="2936" actId="478"/>
          <ac:spMkLst>
            <pc:docMk/>
            <pc:sldMk cId="3938231667" sldId="829"/>
            <ac:spMk id="12" creationId="{2E018426-EC78-465A-A0DA-9E58BA9E1B53}"/>
          </ac:spMkLst>
        </pc:spChg>
        <pc:spChg chg="del">
          <ac:chgData name="Dr. Peeta Basa Pati" userId="d5d7df4c-1c7c-46ba-b2e6-049fb9603be3" providerId="ADAL" clId="{8A486450-1E19-4268-94E3-EA369C0F7284}" dt="2021-07-15T10:02:00.569" v="2936" actId="478"/>
          <ac:spMkLst>
            <pc:docMk/>
            <pc:sldMk cId="3938231667" sldId="829"/>
            <ac:spMk id="13" creationId="{3397D4B2-9DA4-4DFD-8358-7A123356E108}"/>
          </ac:spMkLst>
        </pc:spChg>
        <pc:spChg chg="del">
          <ac:chgData name="Dr. Peeta Basa Pati" userId="d5d7df4c-1c7c-46ba-b2e6-049fb9603be3" providerId="ADAL" clId="{8A486450-1E19-4268-94E3-EA369C0F7284}" dt="2021-07-15T10:02:00.569" v="2936" actId="478"/>
          <ac:spMkLst>
            <pc:docMk/>
            <pc:sldMk cId="3938231667" sldId="829"/>
            <ac:spMk id="14" creationId="{5E571135-296F-4008-89FF-D26D329B23E3}"/>
          </ac:spMkLst>
        </pc:spChg>
        <pc:picChg chg="mod">
          <ac:chgData name="Dr. Peeta Basa Pati" userId="d5d7df4c-1c7c-46ba-b2e6-049fb9603be3" providerId="ADAL" clId="{8A486450-1E19-4268-94E3-EA369C0F7284}" dt="2021-07-15T10:03:46.548" v="2998" actId="1035"/>
          <ac:picMkLst>
            <pc:docMk/>
            <pc:sldMk cId="3938231667" sldId="829"/>
            <ac:picMk id="5" creationId="{71064394-ACC5-476C-A701-468DABBA77AD}"/>
          </ac:picMkLst>
        </pc:picChg>
        <pc:picChg chg="del">
          <ac:chgData name="Dr. Peeta Basa Pati" userId="d5d7df4c-1c7c-46ba-b2e6-049fb9603be3" providerId="ADAL" clId="{8A486450-1E19-4268-94E3-EA369C0F7284}" dt="2021-07-15T10:02:12.639" v="2937" actId="478"/>
          <ac:picMkLst>
            <pc:docMk/>
            <pc:sldMk cId="3938231667" sldId="829"/>
            <ac:picMk id="9" creationId="{71FDFCC3-D388-4E81-8D85-6C7BECC7588E}"/>
          </ac:picMkLst>
        </pc:picChg>
        <pc:picChg chg="mod">
          <ac:chgData name="Dr. Peeta Basa Pati" userId="d5d7df4c-1c7c-46ba-b2e6-049fb9603be3" providerId="ADAL" clId="{8A486450-1E19-4268-94E3-EA369C0F7284}" dt="2021-07-15T10:02:23.901" v="2940" actId="1076"/>
          <ac:picMkLst>
            <pc:docMk/>
            <pc:sldMk cId="3938231667" sldId="829"/>
            <ac:picMk id="3074" creationId="{73F38497-968E-4377-85BE-BDCED92745B7}"/>
          </ac:picMkLst>
        </pc:picChg>
        <pc:picChg chg="mod">
          <ac:chgData name="Dr. Peeta Basa Pati" userId="d5d7df4c-1c7c-46ba-b2e6-049fb9603be3" providerId="ADAL" clId="{8A486450-1E19-4268-94E3-EA369C0F7284}" dt="2021-07-15T10:02:30.503" v="2941" actId="1076"/>
          <ac:picMkLst>
            <pc:docMk/>
            <pc:sldMk cId="3938231667" sldId="829"/>
            <ac:picMk id="3076" creationId="{94C0D5B3-4212-4543-8817-4F62126BB7B0}"/>
          </ac:picMkLst>
        </pc:picChg>
        <pc:picChg chg="mod">
          <ac:chgData name="Dr. Peeta Basa Pati" userId="d5d7df4c-1c7c-46ba-b2e6-049fb9603be3" providerId="ADAL" clId="{8A486450-1E19-4268-94E3-EA369C0F7284}" dt="2021-07-15T10:02:34.598" v="2942" actId="1076"/>
          <ac:picMkLst>
            <pc:docMk/>
            <pc:sldMk cId="3938231667" sldId="829"/>
            <ac:picMk id="3082" creationId="{0D0CFDFD-4E35-427C-BF40-5DD4265C9E67}"/>
          </ac:picMkLst>
        </pc:picChg>
        <pc:picChg chg="del">
          <ac:chgData name="Dr. Peeta Basa Pati" userId="d5d7df4c-1c7c-46ba-b2e6-049fb9603be3" providerId="ADAL" clId="{8A486450-1E19-4268-94E3-EA369C0F7284}" dt="2021-07-15T10:02:16.164" v="2938" actId="478"/>
          <ac:picMkLst>
            <pc:docMk/>
            <pc:sldMk cId="3938231667" sldId="829"/>
            <ac:picMk id="3084" creationId="{A8C8EA4D-389D-4C44-B91E-364110B3E65E}"/>
          </ac:picMkLst>
        </pc:picChg>
        <pc:picChg chg="add del mod">
          <ac:chgData name="Dr. Peeta Basa Pati" userId="d5d7df4c-1c7c-46ba-b2e6-049fb9603be3" providerId="ADAL" clId="{8A486450-1E19-4268-94E3-EA369C0F7284}" dt="2021-07-15T10:05:55.863" v="3002" actId="478"/>
          <ac:picMkLst>
            <pc:docMk/>
            <pc:sldMk cId="3938231667" sldId="829"/>
            <ac:picMk id="4098" creationId="{365C68AA-9D71-4E6E-BEBD-2BC768A8B401}"/>
          </ac:picMkLst>
        </pc:picChg>
        <pc:picChg chg="add mod">
          <ac:chgData name="Dr. Peeta Basa Pati" userId="d5d7df4c-1c7c-46ba-b2e6-049fb9603be3" providerId="ADAL" clId="{8A486450-1E19-4268-94E3-EA369C0F7284}" dt="2021-07-15T10:06:03.260" v="3009" actId="1037"/>
          <ac:picMkLst>
            <pc:docMk/>
            <pc:sldMk cId="3938231667" sldId="829"/>
            <ac:picMk id="4100" creationId="{C204A151-10A1-43D4-BF9B-7BDB445E0062}"/>
          </ac:picMkLst>
        </pc:picChg>
        <pc:picChg chg="add del mod">
          <ac:chgData name="Dr. Peeta Basa Pati" userId="d5d7df4c-1c7c-46ba-b2e6-049fb9603be3" providerId="ADAL" clId="{8A486450-1E19-4268-94E3-EA369C0F7284}" dt="2021-07-15T10:07:22.308" v="3013" actId="478"/>
          <ac:picMkLst>
            <pc:docMk/>
            <pc:sldMk cId="3938231667" sldId="829"/>
            <ac:picMk id="4102" creationId="{D956606A-5A0E-43E7-BB8D-0418700A5F9A}"/>
          </ac:picMkLst>
        </pc:picChg>
        <pc:picChg chg="add mod">
          <ac:chgData name="Dr. Peeta Basa Pati" userId="d5d7df4c-1c7c-46ba-b2e6-049fb9603be3" providerId="ADAL" clId="{8A486450-1E19-4268-94E3-EA369C0F7284}" dt="2021-07-15T10:08:19.445" v="3017" actId="1076"/>
          <ac:picMkLst>
            <pc:docMk/>
            <pc:sldMk cId="3938231667" sldId="829"/>
            <ac:picMk id="4104" creationId="{FEA96801-D059-4F7C-937A-D588FCAD8514}"/>
          </ac:picMkLst>
        </pc:picChg>
        <pc:picChg chg="add mod">
          <ac:chgData name="Dr. Peeta Basa Pati" userId="d5d7df4c-1c7c-46ba-b2e6-049fb9603be3" providerId="ADAL" clId="{8A486450-1E19-4268-94E3-EA369C0F7284}" dt="2021-07-15T10:11:01.202" v="3021" actId="1076"/>
          <ac:picMkLst>
            <pc:docMk/>
            <pc:sldMk cId="3938231667" sldId="829"/>
            <ac:picMk id="4106" creationId="{2A685D28-4319-42C2-B626-2A54CA11D9DE}"/>
          </ac:picMkLst>
        </pc:picChg>
        <pc:picChg chg="add mod">
          <ac:chgData name="Dr. Peeta Basa Pati" userId="d5d7df4c-1c7c-46ba-b2e6-049fb9603be3" providerId="ADAL" clId="{8A486450-1E19-4268-94E3-EA369C0F7284}" dt="2021-07-15T10:12:16.543" v="3024" actId="1076"/>
          <ac:picMkLst>
            <pc:docMk/>
            <pc:sldMk cId="3938231667" sldId="829"/>
            <ac:picMk id="4108" creationId="{62CE07BC-79E0-4F40-BD97-07FEEFFF9A85}"/>
          </ac:picMkLst>
        </pc:picChg>
        <pc:picChg chg="add mod">
          <ac:chgData name="Dr. Peeta Basa Pati" userId="d5d7df4c-1c7c-46ba-b2e6-049fb9603be3" providerId="ADAL" clId="{8A486450-1E19-4268-94E3-EA369C0F7284}" dt="2021-07-15T10:12:59.061" v="3028" actId="1076"/>
          <ac:picMkLst>
            <pc:docMk/>
            <pc:sldMk cId="3938231667" sldId="829"/>
            <ac:picMk id="4110" creationId="{5C61B82F-3AE8-41C8-966B-6DFA885D40BD}"/>
          </ac:picMkLst>
        </pc:picChg>
        <pc:picChg chg="add del mod">
          <ac:chgData name="Dr. Peeta Basa Pati" userId="d5d7df4c-1c7c-46ba-b2e6-049fb9603be3" providerId="ADAL" clId="{8A486450-1E19-4268-94E3-EA369C0F7284}" dt="2021-07-15T10:15:32.623" v="3038" actId="478"/>
          <ac:picMkLst>
            <pc:docMk/>
            <pc:sldMk cId="3938231667" sldId="829"/>
            <ac:picMk id="4112" creationId="{87AB77AF-22B2-4293-A64E-5614BEA8B109}"/>
          </ac:picMkLst>
        </pc:picChg>
        <pc:picChg chg="add mod">
          <ac:chgData name="Dr. Peeta Basa Pati" userId="d5d7df4c-1c7c-46ba-b2e6-049fb9603be3" providerId="ADAL" clId="{8A486450-1E19-4268-94E3-EA369C0F7284}" dt="2021-07-15T10:15:38.355" v="3040" actId="1076"/>
          <ac:picMkLst>
            <pc:docMk/>
            <pc:sldMk cId="3938231667" sldId="829"/>
            <ac:picMk id="4114" creationId="{3E3120E0-4D57-4F08-99FF-B8BDD0078EDB}"/>
          </ac:picMkLst>
        </pc:picChg>
        <pc:picChg chg="add mod">
          <ac:chgData name="Dr. Peeta Basa Pati" userId="d5d7df4c-1c7c-46ba-b2e6-049fb9603be3" providerId="ADAL" clId="{8A486450-1E19-4268-94E3-EA369C0F7284}" dt="2021-07-15T10:19:15.654" v="3055" actId="14100"/>
          <ac:picMkLst>
            <pc:docMk/>
            <pc:sldMk cId="3938231667" sldId="829"/>
            <ac:picMk id="4116" creationId="{01215072-8512-4187-AF9A-83F6154AA0E2}"/>
          </ac:picMkLst>
        </pc:picChg>
        <pc:picChg chg="add mod">
          <ac:chgData name="Dr. Peeta Basa Pati" userId="d5d7df4c-1c7c-46ba-b2e6-049fb9603be3" providerId="ADAL" clId="{8A486450-1E19-4268-94E3-EA369C0F7284}" dt="2021-07-15T10:19:22.295" v="3056" actId="14100"/>
          <ac:picMkLst>
            <pc:docMk/>
            <pc:sldMk cId="3938231667" sldId="829"/>
            <ac:picMk id="4118" creationId="{DB4D01C7-F7D8-43A3-B2EE-3C9B20DB8AB4}"/>
          </ac:picMkLst>
        </pc:picChg>
        <pc:cxnChg chg="add mod">
          <ac:chgData name="Dr. Peeta Basa Pati" userId="d5d7df4c-1c7c-46ba-b2e6-049fb9603be3" providerId="ADAL" clId="{8A486450-1E19-4268-94E3-EA369C0F7284}" dt="2021-07-15T10:13:29.121" v="3031" actId="1582"/>
          <ac:cxnSpMkLst>
            <pc:docMk/>
            <pc:sldMk cId="3938231667" sldId="829"/>
            <ac:cxnSpMk id="8" creationId="{0235C6B6-829F-476F-B4A9-1B89316D1C07}"/>
          </ac:cxnSpMkLst>
        </pc:cxnChg>
        <pc:cxnChg chg="add mod">
          <ac:chgData name="Dr. Peeta Basa Pati" userId="d5d7df4c-1c7c-46ba-b2e6-049fb9603be3" providerId="ADAL" clId="{8A486450-1E19-4268-94E3-EA369C0F7284}" dt="2021-07-15T10:13:39.668" v="3032" actId="108"/>
          <ac:cxnSpMkLst>
            <pc:docMk/>
            <pc:sldMk cId="3938231667" sldId="829"/>
            <ac:cxnSpMk id="15" creationId="{E4A14983-5731-4D81-B533-74FDA5B0D1DB}"/>
          </ac:cxnSpMkLst>
        </pc:cxnChg>
        <pc:cxnChg chg="add mod">
          <ac:chgData name="Dr. Peeta Basa Pati" userId="d5d7df4c-1c7c-46ba-b2e6-049fb9603be3" providerId="ADAL" clId="{8A486450-1E19-4268-94E3-EA369C0F7284}" dt="2021-07-15T10:13:40.793" v="3033" actId="108"/>
          <ac:cxnSpMkLst>
            <pc:docMk/>
            <pc:sldMk cId="3938231667" sldId="829"/>
            <ac:cxnSpMk id="17" creationId="{ACB59C5E-7887-42D8-A117-500050948A19}"/>
          </ac:cxnSpMkLst>
        </pc:cxnChg>
        <pc:cxnChg chg="add mod">
          <ac:chgData name="Dr. Peeta Basa Pati" userId="d5d7df4c-1c7c-46ba-b2e6-049fb9603be3" providerId="ADAL" clId="{8A486450-1E19-4268-94E3-EA369C0F7284}" dt="2021-07-15T10:13:41.959" v="3034" actId="108"/>
          <ac:cxnSpMkLst>
            <pc:docMk/>
            <pc:sldMk cId="3938231667" sldId="829"/>
            <ac:cxnSpMk id="19" creationId="{54D2D770-9C97-48FC-8745-C15EF431312A}"/>
          </ac:cxnSpMkLst>
        </pc:cxnChg>
        <pc:cxnChg chg="add mod">
          <ac:chgData name="Dr. Peeta Basa Pati" userId="d5d7df4c-1c7c-46ba-b2e6-049fb9603be3" providerId="ADAL" clId="{8A486450-1E19-4268-94E3-EA369C0F7284}" dt="2021-07-15T10:13:43.100" v="3035" actId="108"/>
          <ac:cxnSpMkLst>
            <pc:docMk/>
            <pc:sldMk cId="3938231667" sldId="829"/>
            <ac:cxnSpMk id="21" creationId="{1E4E3503-1F9E-4569-B40B-F2474CDE7209}"/>
          </ac:cxnSpMkLst>
        </pc:cxnChg>
        <pc:cxnChg chg="add mod">
          <ac:chgData name="Dr. Peeta Basa Pati" userId="d5d7df4c-1c7c-46ba-b2e6-049fb9603be3" providerId="ADAL" clId="{8A486450-1E19-4268-94E3-EA369C0F7284}" dt="2021-07-15T10:19:15.654" v="3055" actId="14100"/>
          <ac:cxnSpMkLst>
            <pc:docMk/>
            <pc:sldMk cId="3938231667" sldId="829"/>
            <ac:cxnSpMk id="23" creationId="{35F8002B-3AFD-4B7F-8798-15CDE6F14351}"/>
          </ac:cxnSpMkLst>
        </pc:cxnChg>
        <pc:cxnChg chg="add mod">
          <ac:chgData name="Dr. Peeta Basa Pati" userId="d5d7df4c-1c7c-46ba-b2e6-049fb9603be3" providerId="ADAL" clId="{8A486450-1E19-4268-94E3-EA369C0F7284}" dt="2021-07-15T10:19:22.295" v="3056" actId="14100"/>
          <ac:cxnSpMkLst>
            <pc:docMk/>
            <pc:sldMk cId="3938231667" sldId="829"/>
            <ac:cxnSpMk id="25" creationId="{16BAE4E8-BDDD-42E9-9015-12693BF41C85}"/>
          </ac:cxnSpMkLst>
        </pc:cxnChg>
      </pc:sldChg>
      <pc:sldChg chg="modSp mod">
        <pc:chgData name="Dr. Peeta Basa Pati" userId="d5d7df4c-1c7c-46ba-b2e6-049fb9603be3" providerId="ADAL" clId="{8A486450-1E19-4268-94E3-EA369C0F7284}" dt="2021-07-16T04:43:06.515" v="3386" actId="166"/>
        <pc:sldMkLst>
          <pc:docMk/>
          <pc:sldMk cId="3013572202" sldId="830"/>
        </pc:sldMkLst>
        <pc:spChg chg="ord">
          <ac:chgData name="Dr. Peeta Basa Pati" userId="d5d7df4c-1c7c-46ba-b2e6-049fb9603be3" providerId="ADAL" clId="{8A486450-1E19-4268-94E3-EA369C0F7284}" dt="2021-07-16T04:43:00.467" v="3385" actId="166"/>
          <ac:spMkLst>
            <pc:docMk/>
            <pc:sldMk cId="3013572202" sldId="830"/>
            <ac:spMk id="2" creationId="{8632D7B4-48C8-43F8-B5AE-2D3D380F8142}"/>
          </ac:spMkLst>
        </pc:spChg>
        <pc:spChg chg="mod ord">
          <ac:chgData name="Dr. Peeta Basa Pati" userId="d5d7df4c-1c7c-46ba-b2e6-049fb9603be3" providerId="ADAL" clId="{8A486450-1E19-4268-94E3-EA369C0F7284}" dt="2021-07-16T04:43:06.515" v="3386" actId="166"/>
          <ac:spMkLst>
            <pc:docMk/>
            <pc:sldMk cId="3013572202" sldId="830"/>
            <ac:spMk id="3" creationId="{B530223D-4855-4695-99B9-0E9833281BED}"/>
          </ac:spMkLst>
        </pc:spChg>
      </pc:sldChg>
      <pc:sldChg chg="addSp delSp modSp mod ord">
        <pc:chgData name="Dr. Peeta Basa Pati" userId="d5d7df4c-1c7c-46ba-b2e6-049fb9603be3" providerId="ADAL" clId="{8A486450-1E19-4268-94E3-EA369C0F7284}" dt="2021-07-16T06:23:19.403" v="4411" actId="164"/>
        <pc:sldMkLst>
          <pc:docMk/>
          <pc:sldMk cId="598595441" sldId="833"/>
        </pc:sldMkLst>
        <pc:spChg chg="mod">
          <ac:chgData name="Dr. Peeta Basa Pati" userId="d5d7df4c-1c7c-46ba-b2e6-049fb9603be3" providerId="ADAL" clId="{8A486450-1E19-4268-94E3-EA369C0F7284}" dt="2021-07-16T05:50:49.279" v="3873" actId="1076"/>
          <ac:spMkLst>
            <pc:docMk/>
            <pc:sldMk cId="598595441" sldId="833"/>
            <ac:spMk id="3" creationId="{7789A6B5-C0F5-5944-9623-D5C1946E11C8}"/>
          </ac:spMkLst>
        </pc:spChg>
        <pc:spChg chg="del mod">
          <ac:chgData name="Dr. Peeta Basa Pati" userId="d5d7df4c-1c7c-46ba-b2e6-049fb9603be3" providerId="ADAL" clId="{8A486450-1E19-4268-94E3-EA369C0F7284}" dt="2021-07-16T05:27:49.297" v="3410" actId="478"/>
          <ac:spMkLst>
            <pc:docMk/>
            <pc:sldMk cId="598595441" sldId="833"/>
            <ac:spMk id="6" creationId="{1FA8E646-EC5C-4CB1-BDB5-1CAA511A31A9}"/>
          </ac:spMkLst>
        </pc:spChg>
        <pc:spChg chg="del">
          <ac:chgData name="Dr. Peeta Basa Pati" userId="d5d7df4c-1c7c-46ba-b2e6-049fb9603be3" providerId="ADAL" clId="{8A486450-1E19-4268-94E3-EA369C0F7284}" dt="2021-07-16T05:27:27.225" v="3389" actId="478"/>
          <ac:spMkLst>
            <pc:docMk/>
            <pc:sldMk cId="598595441" sldId="833"/>
            <ac:spMk id="7" creationId="{8423968C-BB24-4B31-8930-98687813C824}"/>
          </ac:spMkLst>
        </pc:spChg>
        <pc:spChg chg="del">
          <ac:chgData name="Dr. Peeta Basa Pati" userId="d5d7df4c-1c7c-46ba-b2e6-049fb9603be3" providerId="ADAL" clId="{8A486450-1E19-4268-94E3-EA369C0F7284}" dt="2021-07-16T05:27:27.225" v="3389" actId="478"/>
          <ac:spMkLst>
            <pc:docMk/>
            <pc:sldMk cId="598595441" sldId="833"/>
            <ac:spMk id="11" creationId="{5EA65BAE-DAB9-484A-89F7-AE39412C52A1}"/>
          </ac:spMkLst>
        </pc:spChg>
        <pc:spChg chg="del mod">
          <ac:chgData name="Dr. Peeta Basa Pati" userId="d5d7df4c-1c7c-46ba-b2e6-049fb9603be3" providerId="ADAL" clId="{8A486450-1E19-4268-94E3-EA369C0F7284}" dt="2021-07-16T05:27:52.856" v="3411" actId="478"/>
          <ac:spMkLst>
            <pc:docMk/>
            <pc:sldMk cId="598595441" sldId="833"/>
            <ac:spMk id="12" creationId="{2E018426-EC78-465A-A0DA-9E58BA9E1B53}"/>
          </ac:spMkLst>
        </pc:spChg>
        <pc:spChg chg="del mod">
          <ac:chgData name="Dr. Peeta Basa Pati" userId="d5d7df4c-1c7c-46ba-b2e6-049fb9603be3" providerId="ADAL" clId="{8A486450-1E19-4268-94E3-EA369C0F7284}" dt="2021-07-16T05:27:52.856" v="3411" actId="478"/>
          <ac:spMkLst>
            <pc:docMk/>
            <pc:sldMk cId="598595441" sldId="833"/>
            <ac:spMk id="13" creationId="{3397D4B2-9DA4-4DFD-8358-7A123356E108}"/>
          </ac:spMkLst>
        </pc:spChg>
        <pc:spChg chg="del mod">
          <ac:chgData name="Dr. Peeta Basa Pati" userId="d5d7df4c-1c7c-46ba-b2e6-049fb9603be3" providerId="ADAL" clId="{8A486450-1E19-4268-94E3-EA369C0F7284}" dt="2021-07-16T05:27:52.856" v="3411" actId="478"/>
          <ac:spMkLst>
            <pc:docMk/>
            <pc:sldMk cId="598595441" sldId="833"/>
            <ac:spMk id="14" creationId="{5E571135-296F-4008-89FF-D26D329B23E3}"/>
          </ac:spMkLst>
        </pc:spChg>
        <pc:spChg chg="add del mod">
          <ac:chgData name="Dr. Peeta Basa Pati" userId="d5d7df4c-1c7c-46ba-b2e6-049fb9603be3" providerId="ADAL" clId="{8A486450-1E19-4268-94E3-EA369C0F7284}" dt="2021-07-16T05:50:55.402" v="3874" actId="478"/>
          <ac:spMkLst>
            <pc:docMk/>
            <pc:sldMk cId="598595441" sldId="833"/>
            <ac:spMk id="15" creationId="{C558B356-BD02-485E-9EB9-25B0D8DE4E0E}"/>
          </ac:spMkLst>
        </pc:spChg>
        <pc:spChg chg="add mod">
          <ac:chgData name="Dr. Peeta Basa Pati" userId="d5d7df4c-1c7c-46ba-b2e6-049fb9603be3" providerId="ADAL" clId="{8A486450-1E19-4268-94E3-EA369C0F7284}" dt="2021-07-16T05:59:57.842" v="4132" actId="122"/>
          <ac:spMkLst>
            <pc:docMk/>
            <pc:sldMk cId="598595441" sldId="833"/>
            <ac:spMk id="16" creationId="{1FD58740-62EC-4078-9B11-BAE962E26DBA}"/>
          </ac:spMkLst>
        </pc:spChg>
        <pc:spChg chg="add mod">
          <ac:chgData name="Dr. Peeta Basa Pati" userId="d5d7df4c-1c7c-46ba-b2e6-049fb9603be3" providerId="ADAL" clId="{8A486450-1E19-4268-94E3-EA369C0F7284}" dt="2021-07-16T05:57:15.446" v="3977" actId="20577"/>
          <ac:spMkLst>
            <pc:docMk/>
            <pc:sldMk cId="598595441" sldId="833"/>
            <ac:spMk id="17" creationId="{8FB865EE-0E49-4987-8032-DEA51E8B80F7}"/>
          </ac:spMkLst>
        </pc:spChg>
        <pc:spChg chg="mod">
          <ac:chgData name="Dr. Peeta Basa Pati" userId="d5d7df4c-1c7c-46ba-b2e6-049fb9603be3" providerId="ADAL" clId="{8A486450-1E19-4268-94E3-EA369C0F7284}" dt="2021-07-16T05:53:21.682" v="3906" actId="1036"/>
          <ac:spMkLst>
            <pc:docMk/>
            <pc:sldMk cId="598595441" sldId="833"/>
            <ac:spMk id="22" creationId="{199AFEF2-4615-40EC-A7F5-176E13A25E0D}"/>
          </ac:spMkLst>
        </pc:spChg>
        <pc:spChg chg="mod">
          <ac:chgData name="Dr. Peeta Basa Pati" userId="d5d7df4c-1c7c-46ba-b2e6-049fb9603be3" providerId="ADAL" clId="{8A486450-1E19-4268-94E3-EA369C0F7284}" dt="2021-07-16T05:53:21.682" v="3906" actId="1036"/>
          <ac:spMkLst>
            <pc:docMk/>
            <pc:sldMk cId="598595441" sldId="833"/>
            <ac:spMk id="23" creationId="{40B24E2C-19B7-4C31-AD28-331FD483BD7F}"/>
          </ac:spMkLst>
        </pc:spChg>
        <pc:spChg chg="mod">
          <ac:chgData name="Dr. Peeta Basa Pati" userId="d5d7df4c-1c7c-46ba-b2e6-049fb9603be3" providerId="ADAL" clId="{8A486450-1E19-4268-94E3-EA369C0F7284}" dt="2021-07-16T05:53:21.682" v="3906" actId="1036"/>
          <ac:spMkLst>
            <pc:docMk/>
            <pc:sldMk cId="598595441" sldId="833"/>
            <ac:spMk id="24" creationId="{22B50AD9-AD72-4DDE-9424-9233B179EA29}"/>
          </ac:spMkLst>
        </pc:spChg>
        <pc:spChg chg="mod">
          <ac:chgData name="Dr. Peeta Basa Pati" userId="d5d7df4c-1c7c-46ba-b2e6-049fb9603be3" providerId="ADAL" clId="{8A486450-1E19-4268-94E3-EA369C0F7284}" dt="2021-07-16T05:53:21.682" v="3906" actId="1036"/>
          <ac:spMkLst>
            <pc:docMk/>
            <pc:sldMk cId="598595441" sldId="833"/>
            <ac:spMk id="25" creationId="{94A5FAEB-6B8B-4946-AE18-993A83A66600}"/>
          </ac:spMkLst>
        </pc:spChg>
        <pc:spChg chg="add del mod">
          <ac:chgData name="Dr. Peeta Basa Pati" userId="d5d7df4c-1c7c-46ba-b2e6-049fb9603be3" providerId="ADAL" clId="{8A486450-1E19-4268-94E3-EA369C0F7284}" dt="2021-07-16T05:50:55.402" v="3874" actId="478"/>
          <ac:spMkLst>
            <pc:docMk/>
            <pc:sldMk cId="598595441" sldId="833"/>
            <ac:spMk id="26" creationId="{BCB11E35-4BB6-4B6C-874B-663588B403A8}"/>
          </ac:spMkLst>
        </pc:spChg>
        <pc:grpChg chg="add mod">
          <ac:chgData name="Dr. Peeta Basa Pati" userId="d5d7df4c-1c7c-46ba-b2e6-049fb9603be3" providerId="ADAL" clId="{8A486450-1E19-4268-94E3-EA369C0F7284}" dt="2021-07-16T05:53:21.682" v="3906" actId="1036"/>
          <ac:grpSpMkLst>
            <pc:docMk/>
            <pc:sldMk cId="598595441" sldId="833"/>
            <ac:grpSpMk id="20" creationId="{990856B9-48B3-4E4F-9630-AE5582711EB7}"/>
          </ac:grpSpMkLst>
        </pc:grpChg>
        <pc:grpChg chg="add mod">
          <ac:chgData name="Dr. Peeta Basa Pati" userId="d5d7df4c-1c7c-46ba-b2e6-049fb9603be3" providerId="ADAL" clId="{8A486450-1E19-4268-94E3-EA369C0F7284}" dt="2021-07-16T06:23:19.403" v="4411" actId="164"/>
          <ac:grpSpMkLst>
            <pc:docMk/>
            <pc:sldMk cId="598595441" sldId="833"/>
            <ac:grpSpMk id="27" creationId="{13F3F4C7-3A99-4E35-84FF-44B5BA331913}"/>
          </ac:grpSpMkLst>
        </pc:grpChg>
        <pc:graphicFrameChg chg="add del mod modGraphic">
          <ac:chgData name="Dr. Peeta Basa Pati" userId="d5d7df4c-1c7c-46ba-b2e6-049fb9603be3" providerId="ADAL" clId="{8A486450-1E19-4268-94E3-EA369C0F7284}" dt="2021-07-16T05:36:04.479" v="3613" actId="478"/>
          <ac:graphicFrameMkLst>
            <pc:docMk/>
            <pc:sldMk cId="598595441" sldId="833"/>
            <ac:graphicFrameMk id="2" creationId="{BE93A179-6BD5-4A4F-B5A5-52C5BA83E9A8}"/>
          </ac:graphicFrameMkLst>
        </pc:graphicFrameChg>
        <pc:graphicFrameChg chg="add del mod modGraphic">
          <ac:chgData name="Dr. Peeta Basa Pati" userId="d5d7df4c-1c7c-46ba-b2e6-049fb9603be3" providerId="ADAL" clId="{8A486450-1E19-4268-94E3-EA369C0F7284}" dt="2021-07-16T05:39:10.104" v="3623" actId="478"/>
          <ac:graphicFrameMkLst>
            <pc:docMk/>
            <pc:sldMk cId="598595441" sldId="833"/>
            <ac:graphicFrameMk id="8" creationId="{AAB7D49A-D0CF-42E1-89D5-83556C86E861}"/>
          </ac:graphicFrameMkLst>
        </pc:graphicFrameChg>
        <pc:graphicFrameChg chg="add del mod modGraphic">
          <ac:chgData name="Dr. Peeta Basa Pati" userId="d5d7df4c-1c7c-46ba-b2e6-049fb9603be3" providerId="ADAL" clId="{8A486450-1E19-4268-94E3-EA369C0F7284}" dt="2021-07-16T05:50:45.942" v="3871" actId="478"/>
          <ac:graphicFrameMkLst>
            <pc:docMk/>
            <pc:sldMk cId="598595441" sldId="833"/>
            <ac:graphicFrameMk id="10" creationId="{400A7101-0B1C-426F-B192-212DD8603B72}"/>
          </ac:graphicFrameMkLst>
        </pc:graphicFrameChg>
        <pc:picChg chg="mod">
          <ac:chgData name="Dr. Peeta Basa Pati" userId="d5d7df4c-1c7c-46ba-b2e6-049fb9603be3" providerId="ADAL" clId="{8A486450-1E19-4268-94E3-EA369C0F7284}" dt="2021-07-16T05:27:42.674" v="3409" actId="1037"/>
          <ac:picMkLst>
            <pc:docMk/>
            <pc:sldMk cId="598595441" sldId="833"/>
            <ac:picMk id="5" creationId="{71064394-ACC5-476C-A701-468DABBA77AD}"/>
          </ac:picMkLst>
        </pc:picChg>
        <pc:picChg chg="del">
          <ac:chgData name="Dr. Peeta Basa Pati" userId="d5d7df4c-1c7c-46ba-b2e6-049fb9603be3" providerId="ADAL" clId="{8A486450-1E19-4268-94E3-EA369C0F7284}" dt="2021-07-16T05:27:27.225" v="3389" actId="478"/>
          <ac:picMkLst>
            <pc:docMk/>
            <pc:sldMk cId="598595441" sldId="833"/>
            <ac:picMk id="9" creationId="{71FDFCC3-D388-4E81-8D85-6C7BECC7588E}"/>
          </ac:picMkLst>
        </pc:picChg>
        <pc:picChg chg="mod">
          <ac:chgData name="Dr. Peeta Basa Pati" userId="d5d7df4c-1c7c-46ba-b2e6-049fb9603be3" providerId="ADAL" clId="{8A486450-1E19-4268-94E3-EA369C0F7284}" dt="2021-07-16T05:53:21.682" v="3906" actId="1036"/>
          <ac:picMkLst>
            <pc:docMk/>
            <pc:sldMk cId="598595441" sldId="833"/>
            <ac:picMk id="21" creationId="{03804D69-6CDE-4826-B47D-07F0EC171FCE}"/>
          </ac:picMkLst>
        </pc:picChg>
        <pc:picChg chg="add mod">
          <ac:chgData name="Dr. Peeta Basa Pati" userId="d5d7df4c-1c7c-46ba-b2e6-049fb9603be3" providerId="ADAL" clId="{8A486450-1E19-4268-94E3-EA369C0F7284}" dt="2021-07-16T06:23:19.403" v="4411" actId="164"/>
          <ac:picMkLst>
            <pc:docMk/>
            <pc:sldMk cId="598595441" sldId="833"/>
            <ac:picMk id="31" creationId="{A0B65EA3-F2B2-4967-B2E2-DB7F0EFE210F}"/>
          </ac:picMkLst>
        </pc:picChg>
        <pc:picChg chg="add mod">
          <ac:chgData name="Dr. Peeta Basa Pati" userId="d5d7df4c-1c7c-46ba-b2e6-049fb9603be3" providerId="ADAL" clId="{8A486450-1E19-4268-94E3-EA369C0F7284}" dt="2021-07-16T06:23:19.403" v="4411" actId="164"/>
          <ac:picMkLst>
            <pc:docMk/>
            <pc:sldMk cId="598595441" sldId="833"/>
            <ac:picMk id="32" creationId="{E02E8973-D0F8-47D6-9DFE-1956B908355B}"/>
          </ac:picMkLst>
        </pc:picChg>
        <pc:picChg chg="mod">
          <ac:chgData name="Dr. Peeta Basa Pati" userId="d5d7df4c-1c7c-46ba-b2e6-049fb9603be3" providerId="ADAL" clId="{8A486450-1E19-4268-94E3-EA369C0F7284}" dt="2021-07-16T05:28:10.471" v="3419" actId="1037"/>
          <ac:picMkLst>
            <pc:docMk/>
            <pc:sldMk cId="598595441" sldId="833"/>
            <ac:picMk id="3074" creationId="{73F38497-968E-4377-85BE-BDCED92745B7}"/>
          </ac:picMkLst>
        </pc:picChg>
        <pc:picChg chg="mod">
          <ac:chgData name="Dr. Peeta Basa Pati" userId="d5d7df4c-1c7c-46ba-b2e6-049fb9603be3" providerId="ADAL" clId="{8A486450-1E19-4268-94E3-EA369C0F7284}" dt="2021-07-16T05:28:31.483" v="3486" actId="166"/>
          <ac:picMkLst>
            <pc:docMk/>
            <pc:sldMk cId="598595441" sldId="833"/>
            <ac:picMk id="3076" creationId="{94C0D5B3-4212-4543-8817-4F62126BB7B0}"/>
          </ac:picMkLst>
        </pc:picChg>
        <pc:picChg chg="mod">
          <ac:chgData name="Dr. Peeta Basa Pati" userId="d5d7df4c-1c7c-46ba-b2e6-049fb9603be3" providerId="ADAL" clId="{8A486450-1E19-4268-94E3-EA369C0F7284}" dt="2021-07-16T05:28:37.758" v="3503" actId="1038"/>
          <ac:picMkLst>
            <pc:docMk/>
            <pc:sldMk cId="598595441" sldId="833"/>
            <ac:picMk id="3082" creationId="{0D0CFDFD-4E35-427C-BF40-5DD4265C9E67}"/>
          </ac:picMkLst>
        </pc:picChg>
        <pc:picChg chg="del">
          <ac:chgData name="Dr. Peeta Basa Pati" userId="d5d7df4c-1c7c-46ba-b2e6-049fb9603be3" providerId="ADAL" clId="{8A486450-1E19-4268-94E3-EA369C0F7284}" dt="2021-07-16T05:27:27.225" v="3389" actId="478"/>
          <ac:picMkLst>
            <pc:docMk/>
            <pc:sldMk cId="598595441" sldId="833"/>
            <ac:picMk id="3084" creationId="{A8C8EA4D-389D-4C44-B91E-364110B3E65E}"/>
          </ac:picMkLst>
        </pc:picChg>
        <pc:picChg chg="add del">
          <ac:chgData name="Dr. Peeta Basa Pati" userId="d5d7df4c-1c7c-46ba-b2e6-049fb9603be3" providerId="ADAL" clId="{8A486450-1E19-4268-94E3-EA369C0F7284}" dt="2021-07-16T05:52:08.905" v="3879" actId="478"/>
          <ac:picMkLst>
            <pc:docMk/>
            <pc:sldMk cId="598595441" sldId="833"/>
            <ac:picMk id="70658" creationId="{1F6D6738-2CBB-4913-9A0B-9154E4F3199B}"/>
          </ac:picMkLst>
        </pc:picChg>
        <pc:picChg chg="add mod">
          <ac:chgData name="Dr. Peeta Basa Pati" userId="d5d7df4c-1c7c-46ba-b2e6-049fb9603be3" providerId="ADAL" clId="{8A486450-1E19-4268-94E3-EA369C0F7284}" dt="2021-07-16T06:23:19.403" v="4411" actId="164"/>
          <ac:picMkLst>
            <pc:docMk/>
            <pc:sldMk cId="598595441" sldId="833"/>
            <ac:picMk id="70660" creationId="{E24A53E3-4EC3-4767-8C9B-6264C2ECD795}"/>
          </ac:picMkLst>
        </pc:picChg>
        <pc:picChg chg="add mod">
          <ac:chgData name="Dr. Peeta Basa Pati" userId="d5d7df4c-1c7c-46ba-b2e6-049fb9603be3" providerId="ADAL" clId="{8A486450-1E19-4268-94E3-EA369C0F7284}" dt="2021-07-16T06:23:19.403" v="4411" actId="164"/>
          <ac:picMkLst>
            <pc:docMk/>
            <pc:sldMk cId="598595441" sldId="833"/>
            <ac:picMk id="70662" creationId="{74C8F219-5507-428C-B997-1EA1009C8555}"/>
          </ac:picMkLst>
        </pc:picChg>
        <pc:cxnChg chg="add mod">
          <ac:chgData name="Dr. Peeta Basa Pati" userId="d5d7df4c-1c7c-46ba-b2e6-049fb9603be3" providerId="ADAL" clId="{8A486450-1E19-4268-94E3-EA369C0F7284}" dt="2021-07-16T05:57:08.084" v="3976" actId="692"/>
          <ac:cxnSpMkLst>
            <pc:docMk/>
            <pc:sldMk cId="598595441" sldId="833"/>
            <ac:cxnSpMk id="19" creationId="{D4345251-3F43-4E91-845E-C67DCC6C8362}"/>
          </ac:cxnSpMkLst>
        </pc:cxnChg>
      </pc:sldChg>
      <pc:sldChg chg="delSp modSp add mod">
        <pc:chgData name="Dr. Peeta Basa Pati" userId="d5d7df4c-1c7c-46ba-b2e6-049fb9603be3" providerId="ADAL" clId="{8A486450-1E19-4268-94E3-EA369C0F7284}" dt="2021-07-16T06:08:05.030" v="4407" actId="1035"/>
        <pc:sldMkLst>
          <pc:docMk/>
          <pc:sldMk cId="2816960290" sldId="834"/>
        </pc:sldMkLst>
        <pc:spChg chg="mod">
          <ac:chgData name="Dr. Peeta Basa Pati" userId="d5d7df4c-1c7c-46ba-b2e6-049fb9603be3" providerId="ADAL" clId="{8A486450-1E19-4268-94E3-EA369C0F7284}" dt="2021-07-16T06:07:58.475" v="4378" actId="1035"/>
          <ac:spMkLst>
            <pc:docMk/>
            <pc:sldMk cId="2816960290" sldId="834"/>
            <ac:spMk id="15" creationId="{C558B356-BD02-485E-9EB9-25B0D8DE4E0E}"/>
          </ac:spMkLst>
        </pc:spChg>
        <pc:spChg chg="mod">
          <ac:chgData name="Dr. Peeta Basa Pati" userId="d5d7df4c-1c7c-46ba-b2e6-049fb9603be3" providerId="ADAL" clId="{8A486450-1E19-4268-94E3-EA369C0F7284}" dt="2021-07-16T06:08:05.030" v="4407" actId="1035"/>
          <ac:spMkLst>
            <pc:docMk/>
            <pc:sldMk cId="2816960290" sldId="834"/>
            <ac:spMk id="16" creationId="{1FD58740-62EC-4078-9B11-BAE962E26DBA}"/>
          </ac:spMkLst>
        </pc:spChg>
        <pc:spChg chg="mod">
          <ac:chgData name="Dr. Peeta Basa Pati" userId="d5d7df4c-1c7c-46ba-b2e6-049fb9603be3" providerId="ADAL" clId="{8A486450-1E19-4268-94E3-EA369C0F7284}" dt="2021-07-16T06:07:58.475" v="4378" actId="1035"/>
          <ac:spMkLst>
            <pc:docMk/>
            <pc:sldMk cId="2816960290" sldId="834"/>
            <ac:spMk id="26" creationId="{BCB11E35-4BB6-4B6C-874B-663588B403A8}"/>
          </ac:spMkLst>
        </pc:spChg>
        <pc:grpChg chg="del">
          <ac:chgData name="Dr. Peeta Basa Pati" userId="d5d7df4c-1c7c-46ba-b2e6-049fb9603be3" providerId="ADAL" clId="{8A486450-1E19-4268-94E3-EA369C0F7284}" dt="2021-07-16T06:07:36.763" v="4286" actId="478"/>
          <ac:grpSpMkLst>
            <pc:docMk/>
            <pc:sldMk cId="2816960290" sldId="834"/>
            <ac:grpSpMk id="20" creationId="{990856B9-48B3-4E4F-9630-AE5582711EB7}"/>
          </ac:grpSpMkLst>
        </pc:grpChg>
      </pc:sldChg>
      <pc:sldChg chg="addSp delSp modSp add mod">
        <pc:chgData name="Dr. Peeta Basa Pati" userId="d5d7df4c-1c7c-46ba-b2e6-049fb9603be3" providerId="ADAL" clId="{8A486450-1E19-4268-94E3-EA369C0F7284}" dt="2021-07-16T06:55:08.693" v="5157" actId="164"/>
        <pc:sldMkLst>
          <pc:docMk/>
          <pc:sldMk cId="1388032658" sldId="835"/>
        </pc:sldMkLst>
        <pc:spChg chg="del">
          <ac:chgData name="Dr. Peeta Basa Pati" userId="d5d7df4c-1c7c-46ba-b2e6-049fb9603be3" providerId="ADAL" clId="{8A486450-1E19-4268-94E3-EA369C0F7284}" dt="2021-07-16T06:43:14.123" v="5010" actId="478"/>
          <ac:spMkLst>
            <pc:docMk/>
            <pc:sldMk cId="1388032658" sldId="835"/>
            <ac:spMk id="2" creationId="{30848F7B-E3B5-4A06-8DF3-BAFDDFD80A31}"/>
          </ac:spMkLst>
        </pc:spChg>
        <pc:spChg chg="mod">
          <ac:chgData name="Dr. Peeta Basa Pati" userId="d5d7df4c-1c7c-46ba-b2e6-049fb9603be3" providerId="ADAL" clId="{8A486450-1E19-4268-94E3-EA369C0F7284}" dt="2021-07-16T06:38:33.692" v="5003" actId="20577"/>
          <ac:spMkLst>
            <pc:docMk/>
            <pc:sldMk cId="1388032658" sldId="835"/>
            <ac:spMk id="3" creationId="{7789A6B5-C0F5-5944-9623-D5C1946E11C8}"/>
          </ac:spMkLst>
        </pc:spChg>
        <pc:spChg chg="add mod">
          <ac:chgData name="Dr. Peeta Basa Pati" userId="d5d7df4c-1c7c-46ba-b2e6-049fb9603be3" providerId="ADAL" clId="{8A486450-1E19-4268-94E3-EA369C0F7284}" dt="2021-07-16T06:55:08.693" v="5157" actId="164"/>
          <ac:spMkLst>
            <pc:docMk/>
            <pc:sldMk cId="1388032658" sldId="835"/>
            <ac:spMk id="12" creationId="{B8D3E36C-EE3F-467B-87BA-3979F3034DCF}"/>
          </ac:spMkLst>
        </pc:spChg>
        <pc:spChg chg="add mod">
          <ac:chgData name="Dr. Peeta Basa Pati" userId="d5d7df4c-1c7c-46ba-b2e6-049fb9603be3" providerId="ADAL" clId="{8A486450-1E19-4268-94E3-EA369C0F7284}" dt="2021-07-16T06:55:08.693" v="5157" actId="164"/>
          <ac:spMkLst>
            <pc:docMk/>
            <pc:sldMk cId="1388032658" sldId="835"/>
            <ac:spMk id="27" creationId="{18DC2A0F-2684-4E5B-AD58-55A2A1F20D7F}"/>
          </ac:spMkLst>
        </pc:spChg>
        <pc:grpChg chg="add mod">
          <ac:chgData name="Dr. Peeta Basa Pati" userId="d5d7df4c-1c7c-46ba-b2e6-049fb9603be3" providerId="ADAL" clId="{8A486450-1E19-4268-94E3-EA369C0F7284}" dt="2021-07-16T06:55:08.693" v="5157" actId="164"/>
          <ac:grpSpMkLst>
            <pc:docMk/>
            <pc:sldMk cId="1388032658" sldId="835"/>
            <ac:grpSpMk id="13" creationId="{B698CAD2-26D0-4FD2-88D5-C0263866E87A}"/>
          </ac:grpSpMkLst>
        </pc:grpChg>
        <pc:grpChg chg="del">
          <ac:chgData name="Dr. Peeta Basa Pati" userId="d5d7df4c-1c7c-46ba-b2e6-049fb9603be3" providerId="ADAL" clId="{8A486450-1E19-4268-94E3-EA369C0F7284}" dt="2021-07-16T06:42:57.681" v="5004" actId="478"/>
          <ac:grpSpMkLst>
            <pc:docMk/>
            <pc:sldMk cId="1388032658" sldId="835"/>
            <ac:grpSpMk id="16" creationId="{812F923C-18FF-4FDA-900B-3995DB066619}"/>
          </ac:grpSpMkLst>
        </pc:grpChg>
        <pc:graphicFrameChg chg="add mod">
          <ac:chgData name="Dr. Peeta Basa Pati" userId="d5d7df4c-1c7c-46ba-b2e6-049fb9603be3" providerId="ADAL" clId="{8A486450-1E19-4268-94E3-EA369C0F7284}" dt="2021-07-16T06:45:33.875" v="5047" actId="1037"/>
          <ac:graphicFrameMkLst>
            <pc:docMk/>
            <pc:sldMk cId="1388032658" sldId="835"/>
            <ac:graphicFrameMk id="14" creationId="{919C4969-306B-47D8-9FCF-7D44FA14FA15}"/>
          </ac:graphicFrameMkLst>
        </pc:graphicFrameChg>
        <pc:graphicFrameChg chg="add mod modGraphic">
          <ac:chgData name="Dr. Peeta Basa Pati" userId="d5d7df4c-1c7c-46ba-b2e6-049fb9603be3" providerId="ADAL" clId="{8A486450-1E19-4268-94E3-EA369C0F7284}" dt="2021-07-16T06:44:41.534" v="5044" actId="404"/>
          <ac:graphicFrameMkLst>
            <pc:docMk/>
            <pc:sldMk cId="1388032658" sldId="835"/>
            <ac:graphicFrameMk id="15" creationId="{AE14647B-9500-43EF-83C6-1B0C6A5BD8EE}"/>
          </ac:graphicFrameMkLst>
        </pc:graphicFrameChg>
        <pc:picChg chg="del">
          <ac:chgData name="Dr. Peeta Basa Pati" userId="d5d7df4c-1c7c-46ba-b2e6-049fb9603be3" providerId="ADAL" clId="{8A486450-1E19-4268-94E3-EA369C0F7284}" dt="2021-07-16T06:42:57.681" v="5004" actId="478"/>
          <ac:picMkLst>
            <pc:docMk/>
            <pc:sldMk cId="1388032658" sldId="835"/>
            <ac:picMk id="5" creationId="{71064394-ACC5-476C-A701-468DABBA77AD}"/>
          </ac:picMkLst>
        </pc:picChg>
        <pc:picChg chg="add mod">
          <ac:chgData name="Dr. Peeta Basa Pati" userId="d5d7df4c-1c7c-46ba-b2e6-049fb9603be3" providerId="ADAL" clId="{8A486450-1E19-4268-94E3-EA369C0F7284}" dt="2021-07-16T06:55:08.693" v="5157" actId="164"/>
          <ac:picMkLst>
            <pc:docMk/>
            <pc:sldMk cId="1388032658" sldId="835"/>
            <ac:picMk id="7" creationId="{A28115EC-A1BB-439F-B792-D1C0BF3FE1B3}"/>
          </ac:picMkLst>
        </pc:picChg>
        <pc:picChg chg="del">
          <ac:chgData name="Dr. Peeta Basa Pati" userId="d5d7df4c-1c7c-46ba-b2e6-049fb9603be3" providerId="ADAL" clId="{8A486450-1E19-4268-94E3-EA369C0F7284}" dt="2021-07-16T06:43:07.590" v="5008" actId="478"/>
          <ac:picMkLst>
            <pc:docMk/>
            <pc:sldMk cId="1388032658" sldId="835"/>
            <ac:picMk id="3074" creationId="{73F38497-968E-4377-85BE-BDCED92745B7}"/>
          </ac:picMkLst>
        </pc:picChg>
        <pc:picChg chg="del">
          <ac:chgData name="Dr. Peeta Basa Pati" userId="d5d7df4c-1c7c-46ba-b2e6-049fb9603be3" providerId="ADAL" clId="{8A486450-1E19-4268-94E3-EA369C0F7284}" dt="2021-07-16T06:43:07.590" v="5008" actId="478"/>
          <ac:picMkLst>
            <pc:docMk/>
            <pc:sldMk cId="1388032658" sldId="835"/>
            <ac:picMk id="3076" creationId="{94C0D5B3-4212-4543-8817-4F62126BB7B0}"/>
          </ac:picMkLst>
        </pc:picChg>
        <pc:picChg chg="del">
          <ac:chgData name="Dr. Peeta Basa Pati" userId="d5d7df4c-1c7c-46ba-b2e6-049fb9603be3" providerId="ADAL" clId="{8A486450-1E19-4268-94E3-EA369C0F7284}" dt="2021-07-16T06:43:09.974" v="5009" actId="478"/>
          <ac:picMkLst>
            <pc:docMk/>
            <pc:sldMk cId="1388032658" sldId="835"/>
            <ac:picMk id="3082" creationId="{0D0CFDFD-4E35-427C-BF40-5DD4265C9E67}"/>
          </ac:picMkLst>
        </pc:picChg>
        <pc:picChg chg="add del">
          <ac:chgData name="Dr. Peeta Basa Pati" userId="d5d7df4c-1c7c-46ba-b2e6-049fb9603be3" providerId="ADAL" clId="{8A486450-1E19-4268-94E3-EA369C0F7284}" dt="2021-07-16T06:47:21.542" v="5049"/>
          <ac:picMkLst>
            <pc:docMk/>
            <pc:sldMk cId="1388032658" sldId="835"/>
            <ac:picMk id="72706" creationId="{D1AE6D67-37F8-4E38-8767-06F86D6BFA67}"/>
          </ac:picMkLst>
        </pc:picChg>
        <pc:picChg chg="add del mod">
          <ac:chgData name="Dr. Peeta Basa Pati" userId="d5d7df4c-1c7c-46ba-b2e6-049fb9603be3" providerId="ADAL" clId="{8A486450-1E19-4268-94E3-EA369C0F7284}" dt="2021-07-16T06:49:09.427" v="5053"/>
          <ac:picMkLst>
            <pc:docMk/>
            <pc:sldMk cId="1388032658" sldId="835"/>
            <ac:picMk id="72708" creationId="{E694EBD1-D449-4C16-B5CC-81F121B5BA76}"/>
          </ac:picMkLst>
        </pc:picChg>
        <pc:picChg chg="add del mod">
          <ac:chgData name="Dr. Peeta Basa Pati" userId="d5d7df4c-1c7c-46ba-b2e6-049fb9603be3" providerId="ADAL" clId="{8A486450-1E19-4268-94E3-EA369C0F7284}" dt="2021-07-16T06:50:21.109" v="5057" actId="21"/>
          <ac:picMkLst>
            <pc:docMk/>
            <pc:sldMk cId="1388032658" sldId="835"/>
            <ac:picMk id="72710" creationId="{7C75ED16-FA91-4BE2-BEB8-B87A2AD4D22F}"/>
          </ac:picMkLst>
        </pc:picChg>
        <pc:cxnChg chg="add mod">
          <ac:chgData name="Dr. Peeta Basa Pati" userId="d5d7df4c-1c7c-46ba-b2e6-049fb9603be3" providerId="ADAL" clId="{8A486450-1E19-4268-94E3-EA369C0F7284}" dt="2021-07-16T06:55:08.693" v="5157" actId="164"/>
          <ac:cxnSpMkLst>
            <pc:docMk/>
            <pc:sldMk cId="1388032658" sldId="835"/>
            <ac:cxnSpMk id="9" creationId="{D303C0F0-7D88-46D2-A67D-BEE069E8F0A6}"/>
          </ac:cxnSpMkLst>
        </pc:cxnChg>
        <pc:cxnChg chg="add mod">
          <ac:chgData name="Dr. Peeta Basa Pati" userId="d5d7df4c-1c7c-46ba-b2e6-049fb9603be3" providerId="ADAL" clId="{8A486450-1E19-4268-94E3-EA369C0F7284}" dt="2021-07-16T06:55:08.693" v="5157" actId="164"/>
          <ac:cxnSpMkLst>
            <pc:docMk/>
            <pc:sldMk cId="1388032658" sldId="835"/>
            <ac:cxnSpMk id="23" creationId="{3E690B07-C88E-4E1E-91A6-2851F3B64F1F}"/>
          </ac:cxnSpMkLst>
        </pc:cxnChg>
      </pc:sldChg>
    </pc:docChg>
  </pc:docChgLst>
  <pc:docChgLst>
    <pc:chgData name="Dr. Peeta Basa Pati" userId="S::bp_peeta@blr.amrita.edu::d5d7df4c-1c7c-46ba-b2e6-049fb9603be3" providerId="AD" clId="Web-{7ADA1B6B-35DB-5BC9-42DA-4313EF76A9B9}"/>
    <pc:docChg chg="addSld delSld modSld sldOrd">
      <pc:chgData name="Dr. Peeta Basa Pati" userId="S::bp_peeta@blr.amrita.edu::d5d7df4c-1c7c-46ba-b2e6-049fb9603be3" providerId="AD" clId="Web-{7ADA1B6B-35DB-5BC9-42DA-4313EF76A9B9}" dt="2021-07-13T13:19:34.909" v="958" actId="20577"/>
      <pc:docMkLst>
        <pc:docMk/>
      </pc:docMkLst>
      <pc:sldChg chg="modSp">
        <pc:chgData name="Dr. Peeta Basa Pati" userId="S::bp_peeta@blr.amrita.edu::d5d7df4c-1c7c-46ba-b2e6-049fb9603be3" providerId="AD" clId="Web-{7ADA1B6B-35DB-5BC9-42DA-4313EF76A9B9}" dt="2021-07-13T13:19:34.909" v="958" actId="20577"/>
        <pc:sldMkLst>
          <pc:docMk/>
          <pc:sldMk cId="3432407034" sldId="802"/>
        </pc:sldMkLst>
        <pc:spChg chg="mod">
          <ac:chgData name="Dr. Peeta Basa Pati" userId="S::bp_peeta@blr.amrita.edu::d5d7df4c-1c7c-46ba-b2e6-049fb9603be3" providerId="AD" clId="Web-{7ADA1B6B-35DB-5BC9-42DA-4313EF76A9B9}" dt="2021-07-13T13:19:34.909" v="958" actId="20577"/>
          <ac:spMkLst>
            <pc:docMk/>
            <pc:sldMk cId="3432407034" sldId="802"/>
            <ac:spMk id="3" creationId="{7789A6B5-C0F5-5944-9623-D5C1946E11C8}"/>
          </ac:spMkLst>
        </pc:spChg>
      </pc:sldChg>
      <pc:sldChg chg="addSp modSp">
        <pc:chgData name="Dr. Peeta Basa Pati" userId="S::bp_peeta@blr.amrita.edu::d5d7df4c-1c7c-46ba-b2e6-049fb9603be3" providerId="AD" clId="Web-{7ADA1B6B-35DB-5BC9-42DA-4313EF76A9B9}" dt="2021-07-13T13:17:55.088" v="944" actId="1076"/>
        <pc:sldMkLst>
          <pc:docMk/>
          <pc:sldMk cId="1657836619" sldId="809"/>
        </pc:sldMkLst>
        <pc:spChg chg="add mod">
          <ac:chgData name="Dr. Peeta Basa Pati" userId="S::bp_peeta@blr.amrita.edu::d5d7df4c-1c7c-46ba-b2e6-049fb9603be3" providerId="AD" clId="Web-{7ADA1B6B-35DB-5BC9-42DA-4313EF76A9B9}" dt="2021-07-13T13:17:32.664" v="943" actId="20577"/>
          <ac:spMkLst>
            <pc:docMk/>
            <pc:sldMk cId="1657836619" sldId="809"/>
            <ac:spMk id="5" creationId="{7BA238FC-2072-404C-A294-B112D829D4FA}"/>
          </ac:spMkLst>
        </pc:spChg>
        <pc:picChg chg="add mod">
          <ac:chgData name="Dr. Peeta Basa Pati" userId="S::bp_peeta@blr.amrita.edu::d5d7df4c-1c7c-46ba-b2e6-049fb9603be3" providerId="AD" clId="Web-{7ADA1B6B-35DB-5BC9-42DA-4313EF76A9B9}" dt="2021-07-13T13:17:55.088" v="944" actId="1076"/>
          <ac:picMkLst>
            <pc:docMk/>
            <pc:sldMk cId="1657836619" sldId="809"/>
            <ac:picMk id="2" creationId="{A52500F2-3587-418D-8764-6D6150E979A8}"/>
          </ac:picMkLst>
        </pc:picChg>
      </pc:sldChg>
      <pc:sldChg chg="addSp delSp modSp">
        <pc:chgData name="Dr. Peeta Basa Pati" userId="S::bp_peeta@blr.amrita.edu::d5d7df4c-1c7c-46ba-b2e6-049fb9603be3" providerId="AD" clId="Web-{7ADA1B6B-35DB-5BC9-42DA-4313EF76A9B9}" dt="2021-07-13T13:05:23.789" v="642" actId="1076"/>
        <pc:sldMkLst>
          <pc:docMk/>
          <pc:sldMk cId="3514928261" sldId="810"/>
        </pc:sldMkLst>
        <pc:spChg chg="add del">
          <ac:chgData name="Dr. Peeta Basa Pati" userId="S::bp_peeta@blr.amrita.edu::d5d7df4c-1c7c-46ba-b2e6-049fb9603be3" providerId="AD" clId="Web-{7ADA1B6B-35DB-5BC9-42DA-4313EF76A9B9}" dt="2021-07-13T12:02:03.633" v="164"/>
          <ac:spMkLst>
            <pc:docMk/>
            <pc:sldMk cId="3514928261" sldId="810"/>
            <ac:spMk id="2" creationId="{97C1CB80-04D6-4F6B-A341-15F3AB44DBD5}"/>
          </ac:spMkLst>
        </pc:spChg>
        <pc:spChg chg="mod">
          <ac:chgData name="Dr. Peeta Basa Pati" userId="S::bp_peeta@blr.amrita.edu::d5d7df4c-1c7c-46ba-b2e6-049fb9603be3" providerId="AD" clId="Web-{7ADA1B6B-35DB-5BC9-42DA-4313EF76A9B9}" dt="2021-07-13T12:23:45.245" v="278" actId="20577"/>
          <ac:spMkLst>
            <pc:docMk/>
            <pc:sldMk cId="3514928261" sldId="810"/>
            <ac:spMk id="3" creationId="{7789A6B5-C0F5-5944-9623-D5C1946E11C8}"/>
          </ac:spMkLst>
        </pc:spChg>
        <pc:spChg chg="add mod">
          <ac:chgData name="Dr. Peeta Basa Pati" userId="S::bp_peeta@blr.amrita.edu::d5d7df4c-1c7c-46ba-b2e6-049fb9603be3" providerId="AD" clId="Web-{7ADA1B6B-35DB-5BC9-42DA-4313EF76A9B9}" dt="2021-07-13T12:44:30.900" v="512" actId="20577"/>
          <ac:spMkLst>
            <pc:docMk/>
            <pc:sldMk cId="3514928261" sldId="810"/>
            <ac:spMk id="9" creationId="{1985AB78-44C9-4373-9942-B870E1DA6649}"/>
          </ac:spMkLst>
        </pc:spChg>
        <pc:spChg chg="add del mod ord">
          <ac:chgData name="Dr. Peeta Basa Pati" userId="S::bp_peeta@blr.amrita.edu::d5d7df4c-1c7c-46ba-b2e6-049fb9603be3" providerId="AD" clId="Web-{7ADA1B6B-35DB-5BC9-42DA-4313EF76A9B9}" dt="2021-07-13T13:04:12.736" v="635"/>
          <ac:spMkLst>
            <pc:docMk/>
            <pc:sldMk cId="3514928261" sldId="810"/>
            <ac:spMk id="11" creationId="{EA118839-08E3-4AFA-9F24-E5C0702D38A5}"/>
          </ac:spMkLst>
        </pc:spChg>
        <pc:spChg chg="add mod">
          <ac:chgData name="Dr. Peeta Basa Pati" userId="S::bp_peeta@blr.amrita.edu::d5d7df4c-1c7c-46ba-b2e6-049fb9603be3" providerId="AD" clId="Web-{7ADA1B6B-35DB-5BC9-42DA-4313EF76A9B9}" dt="2021-07-13T12:45:39.343" v="517" actId="1076"/>
          <ac:spMkLst>
            <pc:docMk/>
            <pc:sldMk cId="3514928261" sldId="810"/>
            <ac:spMk id="12" creationId="{274A5FA6-7537-48C3-BC8F-438B602B7887}"/>
          </ac:spMkLst>
        </pc:spChg>
        <pc:spChg chg="add mod">
          <ac:chgData name="Dr. Peeta Basa Pati" userId="S::bp_peeta@blr.amrita.edu::d5d7df4c-1c7c-46ba-b2e6-049fb9603be3" providerId="AD" clId="Web-{7ADA1B6B-35DB-5BC9-42DA-4313EF76A9B9}" dt="2021-07-13T13:05:23.789" v="642" actId="1076"/>
          <ac:spMkLst>
            <pc:docMk/>
            <pc:sldMk cId="3514928261" sldId="810"/>
            <ac:spMk id="14" creationId="{6196393A-B0A2-438B-9976-D71F6451741E}"/>
          </ac:spMkLst>
        </pc:spChg>
        <pc:spChg chg="add mod">
          <ac:chgData name="Dr. Peeta Basa Pati" userId="S::bp_peeta@blr.amrita.edu::d5d7df4c-1c7c-46ba-b2e6-049fb9603be3" providerId="AD" clId="Web-{7ADA1B6B-35DB-5BC9-42DA-4313EF76A9B9}" dt="2021-07-13T12:41:45.713" v="494" actId="1076"/>
          <ac:spMkLst>
            <pc:docMk/>
            <pc:sldMk cId="3514928261" sldId="810"/>
            <ac:spMk id="16" creationId="{285881D9-24F7-436C-AE70-5E3B0FA9E7A0}"/>
          </ac:spMkLst>
        </pc:spChg>
        <pc:spChg chg="add del mod">
          <ac:chgData name="Dr. Peeta Basa Pati" userId="S::bp_peeta@blr.amrita.edu::d5d7df4c-1c7c-46ba-b2e6-049fb9603be3" providerId="AD" clId="Web-{7ADA1B6B-35DB-5BC9-42DA-4313EF76A9B9}" dt="2021-07-13T12:43:49.255" v="507"/>
          <ac:spMkLst>
            <pc:docMk/>
            <pc:sldMk cId="3514928261" sldId="810"/>
            <ac:spMk id="18" creationId="{168F8CBE-DBD6-42B8-98CB-42087DA2AE61}"/>
          </ac:spMkLst>
        </pc:spChg>
        <pc:spChg chg="add">
          <ac:chgData name="Dr. Peeta Basa Pati" userId="S::bp_peeta@blr.amrita.edu::d5d7df4c-1c7c-46ba-b2e6-049fb9603be3" providerId="AD" clId="Web-{7ADA1B6B-35DB-5BC9-42DA-4313EF76A9B9}" dt="2021-07-13T12:42:37.234" v="497"/>
          <ac:spMkLst>
            <pc:docMk/>
            <pc:sldMk cId="3514928261" sldId="810"/>
            <ac:spMk id="20" creationId="{DF1B9F7C-6ED8-4875-928F-E35E2353F841}"/>
          </ac:spMkLst>
        </pc:spChg>
        <pc:spChg chg="add">
          <ac:chgData name="Dr. Peeta Basa Pati" userId="S::bp_peeta@blr.amrita.edu::d5d7df4c-1c7c-46ba-b2e6-049fb9603be3" providerId="AD" clId="Web-{7ADA1B6B-35DB-5BC9-42DA-4313EF76A9B9}" dt="2021-07-13T12:42:37.280" v="498"/>
          <ac:spMkLst>
            <pc:docMk/>
            <pc:sldMk cId="3514928261" sldId="810"/>
            <ac:spMk id="22" creationId="{DB254A74-15C6-4256-8DB4-009935101852}"/>
          </ac:spMkLst>
        </pc:spChg>
        <pc:spChg chg="add">
          <ac:chgData name="Dr. Peeta Basa Pati" userId="S::bp_peeta@blr.amrita.edu::d5d7df4c-1c7c-46ba-b2e6-049fb9603be3" providerId="AD" clId="Web-{7ADA1B6B-35DB-5BC9-42DA-4313EF76A9B9}" dt="2021-07-13T12:42:37.374" v="499"/>
          <ac:spMkLst>
            <pc:docMk/>
            <pc:sldMk cId="3514928261" sldId="810"/>
            <ac:spMk id="24" creationId="{546C3382-D88A-44A5-8BC4-1416A0A6E4CC}"/>
          </ac:spMkLst>
        </pc:spChg>
        <pc:spChg chg="add">
          <ac:chgData name="Dr. Peeta Basa Pati" userId="S::bp_peeta@blr.amrita.edu::d5d7df4c-1c7c-46ba-b2e6-049fb9603be3" providerId="AD" clId="Web-{7ADA1B6B-35DB-5BC9-42DA-4313EF76A9B9}" dt="2021-07-13T12:42:37.437" v="500"/>
          <ac:spMkLst>
            <pc:docMk/>
            <pc:sldMk cId="3514928261" sldId="810"/>
            <ac:spMk id="26" creationId="{89063625-C7CA-48B1-A0C2-C22AD3E76E34}"/>
          </ac:spMkLst>
        </pc:spChg>
        <pc:spChg chg="add mod">
          <ac:chgData name="Dr. Peeta Basa Pati" userId="S::bp_peeta@blr.amrita.edu::d5d7df4c-1c7c-46ba-b2e6-049fb9603be3" providerId="AD" clId="Web-{7ADA1B6B-35DB-5BC9-42DA-4313EF76A9B9}" dt="2021-07-13T13:04:31.159" v="640" actId="14100"/>
          <ac:spMkLst>
            <pc:docMk/>
            <pc:sldMk cId="3514928261" sldId="810"/>
            <ac:spMk id="29" creationId="{58F4517B-B18B-4772-93BE-A6CF95E8929E}"/>
          </ac:spMkLst>
        </pc:spChg>
        <pc:grpChg chg="add mod">
          <ac:chgData name="Dr. Peeta Basa Pati" userId="S::bp_peeta@blr.amrita.edu::d5d7df4c-1c7c-46ba-b2e6-049fb9603be3" providerId="AD" clId="Web-{7ADA1B6B-35DB-5BC9-42DA-4313EF76A9B9}" dt="2021-07-13T12:44:05.444" v="509" actId="1076"/>
          <ac:grpSpMkLst>
            <pc:docMk/>
            <pc:sldMk cId="3514928261" sldId="810"/>
            <ac:grpSpMk id="27" creationId="{4E08FB79-4B5E-4A50-973E-5E44489F542C}"/>
          </ac:grpSpMkLst>
        </pc:grpChg>
        <pc:grpChg chg="add">
          <ac:chgData name="Dr. Peeta Basa Pati" userId="S::bp_peeta@blr.amrita.edu::d5d7df4c-1c7c-46ba-b2e6-049fb9603be3" providerId="AD" clId="Web-{7ADA1B6B-35DB-5BC9-42DA-4313EF76A9B9}" dt="2021-07-13T13:05:02.428" v="641"/>
          <ac:grpSpMkLst>
            <pc:docMk/>
            <pc:sldMk cId="3514928261" sldId="810"/>
            <ac:grpSpMk id="30" creationId="{829F72ED-59F9-4D01-8450-0A9F8815332F}"/>
          </ac:grpSpMkLst>
        </pc:grpChg>
        <pc:picChg chg="add del mod">
          <ac:chgData name="Dr. Peeta Basa Pati" userId="S::bp_peeta@blr.amrita.edu::d5d7df4c-1c7c-46ba-b2e6-049fb9603be3" providerId="AD" clId="Web-{7ADA1B6B-35DB-5BC9-42DA-4313EF76A9B9}" dt="2021-07-13T12:23:47.276" v="279"/>
          <ac:picMkLst>
            <pc:docMk/>
            <pc:sldMk cId="3514928261" sldId="810"/>
            <ac:picMk id="6" creationId="{BF964574-BD9C-49AE-9FCC-ADCBFA74DA56}"/>
          </ac:picMkLst>
        </pc:picChg>
        <pc:picChg chg="add del mod">
          <ac:chgData name="Dr. Peeta Basa Pati" userId="S::bp_peeta@blr.amrita.edu::d5d7df4c-1c7c-46ba-b2e6-049fb9603be3" providerId="AD" clId="Web-{7ADA1B6B-35DB-5BC9-42DA-4313EF76A9B9}" dt="2021-07-13T12:01:27.786" v="161"/>
          <ac:picMkLst>
            <pc:docMk/>
            <pc:sldMk cId="3514928261" sldId="810"/>
            <ac:picMk id="7" creationId="{5B3170F3-B476-4BC6-A97F-A109EBEA4D67}"/>
          </ac:picMkLst>
        </pc:picChg>
        <pc:picChg chg="add del mod">
          <ac:chgData name="Dr. Peeta Basa Pati" userId="S::bp_peeta@blr.amrita.edu::d5d7df4c-1c7c-46ba-b2e6-049fb9603be3" providerId="AD" clId="Web-{7ADA1B6B-35DB-5BC9-42DA-4313EF76A9B9}" dt="2021-07-13T12:23:49.995" v="280"/>
          <ac:picMkLst>
            <pc:docMk/>
            <pc:sldMk cId="3514928261" sldId="810"/>
            <ac:picMk id="8" creationId="{3EDE7B94-8AEF-4CFA-AD24-421AC138C4DB}"/>
          </ac:picMkLst>
        </pc:picChg>
        <pc:picChg chg="add mod">
          <ac:chgData name="Dr. Peeta Basa Pati" userId="S::bp_peeta@blr.amrita.edu::d5d7df4c-1c7c-46ba-b2e6-049fb9603be3" providerId="AD" clId="Web-{7ADA1B6B-35DB-5BC9-42DA-4313EF76A9B9}" dt="2021-07-13T12:43:38.848" v="505" actId="1076"/>
          <ac:picMkLst>
            <pc:docMk/>
            <pc:sldMk cId="3514928261" sldId="810"/>
            <ac:picMk id="10" creationId="{C849078F-F79A-4162-9835-605AD8CE4DE1}"/>
          </ac:picMkLst>
        </pc:picChg>
        <pc:picChg chg="add mod">
          <ac:chgData name="Dr. Peeta Basa Pati" userId="S::bp_peeta@blr.amrita.edu::d5d7df4c-1c7c-46ba-b2e6-049fb9603be3" providerId="AD" clId="Web-{7ADA1B6B-35DB-5BC9-42DA-4313EF76A9B9}" dt="2021-07-13T12:43:25.488" v="504" actId="1076"/>
          <ac:picMkLst>
            <pc:docMk/>
            <pc:sldMk cId="3514928261" sldId="810"/>
            <ac:picMk id="13" creationId="{F7EE7D03-5B0A-4FAF-8D30-1251E5BC9EBC}"/>
          </ac:picMkLst>
        </pc:picChg>
      </pc:sldChg>
      <pc:sldChg chg="del">
        <pc:chgData name="Dr. Peeta Basa Pati" userId="S::bp_peeta@blr.amrita.edu::d5d7df4c-1c7c-46ba-b2e6-049fb9603be3" providerId="AD" clId="Web-{7ADA1B6B-35DB-5BC9-42DA-4313EF76A9B9}" dt="2021-07-13T12:46:13.487" v="518"/>
        <pc:sldMkLst>
          <pc:docMk/>
          <pc:sldMk cId="2668373762" sldId="811"/>
        </pc:sldMkLst>
      </pc:sldChg>
      <pc:sldChg chg="addSp delSp modSp">
        <pc:chgData name="Dr. Peeta Basa Pati" userId="S::bp_peeta@blr.amrita.edu::d5d7df4c-1c7c-46ba-b2e6-049fb9603be3" providerId="AD" clId="Web-{7ADA1B6B-35DB-5BC9-42DA-4313EF76A9B9}" dt="2021-07-13T13:06:15.278" v="645" actId="20577"/>
        <pc:sldMkLst>
          <pc:docMk/>
          <pc:sldMk cId="3198150241" sldId="815"/>
        </pc:sldMkLst>
        <pc:spChg chg="mod">
          <ac:chgData name="Dr. Peeta Basa Pati" userId="S::bp_peeta@blr.amrita.edu::d5d7df4c-1c7c-46ba-b2e6-049fb9603be3" providerId="AD" clId="Web-{7ADA1B6B-35DB-5BC9-42DA-4313EF76A9B9}" dt="2021-07-13T13:06:15.278" v="645" actId="20577"/>
          <ac:spMkLst>
            <pc:docMk/>
            <pc:sldMk cId="3198150241" sldId="815"/>
            <ac:spMk id="2" creationId="{21104221-4CC9-4238-9584-AE99E793D5CD}"/>
          </ac:spMkLst>
        </pc:spChg>
        <pc:spChg chg="add mod">
          <ac:chgData name="Dr. Peeta Basa Pati" userId="S::bp_peeta@blr.amrita.edu::d5d7df4c-1c7c-46ba-b2e6-049fb9603be3" providerId="AD" clId="Web-{7ADA1B6B-35DB-5BC9-42DA-4313EF76A9B9}" dt="2021-07-13T12:47:38.088" v="520" actId="1076"/>
          <ac:spMkLst>
            <pc:docMk/>
            <pc:sldMk cId="3198150241" sldId="815"/>
            <ac:spMk id="6" creationId="{9F09664A-6899-4E82-B4C3-E0DBDF88C08E}"/>
          </ac:spMkLst>
        </pc:spChg>
        <pc:spChg chg="add mod">
          <ac:chgData name="Dr. Peeta Basa Pati" userId="S::bp_peeta@blr.amrita.edu::d5d7df4c-1c7c-46ba-b2e6-049fb9603be3" providerId="AD" clId="Web-{7ADA1B6B-35DB-5BC9-42DA-4313EF76A9B9}" dt="2021-07-13T12:49:41.317" v="542"/>
          <ac:spMkLst>
            <pc:docMk/>
            <pc:sldMk cId="3198150241" sldId="815"/>
            <ac:spMk id="7" creationId="{6470D3DB-CE81-4C1B-83E4-0608BD80EB8B}"/>
          </ac:spMkLst>
        </pc:spChg>
        <pc:spChg chg="topLvl">
          <ac:chgData name="Dr. Peeta Basa Pati" userId="S::bp_peeta@blr.amrita.edu::d5d7df4c-1c7c-46ba-b2e6-049fb9603be3" providerId="AD" clId="Web-{7ADA1B6B-35DB-5BC9-42DA-4313EF76A9B9}" dt="2021-07-13T12:52:55.631" v="550"/>
          <ac:spMkLst>
            <pc:docMk/>
            <pc:sldMk cId="3198150241" sldId="815"/>
            <ac:spMk id="13" creationId="{24405EE0-C6AD-4035-8EB0-B442E3218DBB}"/>
          </ac:spMkLst>
        </pc:spChg>
        <pc:spChg chg="topLvl">
          <ac:chgData name="Dr. Peeta Basa Pati" userId="S::bp_peeta@blr.amrita.edu::d5d7df4c-1c7c-46ba-b2e6-049fb9603be3" providerId="AD" clId="Web-{7ADA1B6B-35DB-5BC9-42DA-4313EF76A9B9}" dt="2021-07-13T12:52:55.631" v="550"/>
          <ac:spMkLst>
            <pc:docMk/>
            <pc:sldMk cId="3198150241" sldId="815"/>
            <ac:spMk id="14" creationId="{61759BBE-B4B9-4CC0-A0DE-7FE3374783FA}"/>
          </ac:spMkLst>
        </pc:spChg>
        <pc:spChg chg="topLvl">
          <ac:chgData name="Dr. Peeta Basa Pati" userId="S::bp_peeta@blr.amrita.edu::d5d7df4c-1c7c-46ba-b2e6-049fb9603be3" providerId="AD" clId="Web-{7ADA1B6B-35DB-5BC9-42DA-4313EF76A9B9}" dt="2021-07-13T12:52:55.631" v="550"/>
          <ac:spMkLst>
            <pc:docMk/>
            <pc:sldMk cId="3198150241" sldId="815"/>
            <ac:spMk id="15" creationId="{386D6A67-A93C-4EB6-B01A-1A87931B5BD8}"/>
          </ac:spMkLst>
        </pc:spChg>
        <pc:spChg chg="topLvl">
          <ac:chgData name="Dr. Peeta Basa Pati" userId="S::bp_peeta@blr.amrita.edu::d5d7df4c-1c7c-46ba-b2e6-049fb9603be3" providerId="AD" clId="Web-{7ADA1B6B-35DB-5BC9-42DA-4313EF76A9B9}" dt="2021-07-13T12:52:55.631" v="550"/>
          <ac:spMkLst>
            <pc:docMk/>
            <pc:sldMk cId="3198150241" sldId="815"/>
            <ac:spMk id="16" creationId="{F0FBC7A3-C987-4535-9D7E-328F064D6D08}"/>
          </ac:spMkLst>
        </pc:spChg>
        <pc:spChg chg="add mod">
          <ac:chgData name="Dr. Peeta Basa Pati" userId="S::bp_peeta@blr.amrita.edu::d5d7df4c-1c7c-46ba-b2e6-049fb9603be3" providerId="AD" clId="Web-{7ADA1B6B-35DB-5BC9-42DA-4313EF76A9B9}" dt="2021-07-13T12:54:06.246" v="562" actId="20577"/>
          <ac:spMkLst>
            <pc:docMk/>
            <pc:sldMk cId="3198150241" sldId="815"/>
            <ac:spMk id="19" creationId="{C4D6FD3F-EC50-4111-B702-99F06E84C1AF}"/>
          </ac:spMkLst>
        </pc:spChg>
        <pc:spChg chg="add mod">
          <ac:chgData name="Dr. Peeta Basa Pati" userId="S::bp_peeta@blr.amrita.edu::d5d7df4c-1c7c-46ba-b2e6-049fb9603be3" providerId="AD" clId="Web-{7ADA1B6B-35DB-5BC9-42DA-4313EF76A9B9}" dt="2021-07-13T12:55:46.739" v="578"/>
          <ac:spMkLst>
            <pc:docMk/>
            <pc:sldMk cId="3198150241" sldId="815"/>
            <ac:spMk id="21" creationId="{D9A19396-CFD8-4A94-A4C0-01B2CE046807}"/>
          </ac:spMkLst>
        </pc:spChg>
        <pc:spChg chg="topLvl">
          <ac:chgData name="Dr. Peeta Basa Pati" userId="S::bp_peeta@blr.amrita.edu::d5d7df4c-1c7c-46ba-b2e6-049fb9603be3" providerId="AD" clId="Web-{7ADA1B6B-35DB-5BC9-42DA-4313EF76A9B9}" dt="2021-07-13T12:57:20.700" v="590"/>
          <ac:spMkLst>
            <pc:docMk/>
            <pc:sldMk cId="3198150241" sldId="815"/>
            <ac:spMk id="28" creationId="{150F234D-4218-4D3E-BD12-ADF00D780110}"/>
          </ac:spMkLst>
        </pc:spChg>
        <pc:spChg chg="topLvl">
          <ac:chgData name="Dr. Peeta Basa Pati" userId="S::bp_peeta@blr.amrita.edu::d5d7df4c-1c7c-46ba-b2e6-049fb9603be3" providerId="AD" clId="Web-{7ADA1B6B-35DB-5BC9-42DA-4313EF76A9B9}" dt="2021-07-13T12:57:20.700" v="590"/>
          <ac:spMkLst>
            <pc:docMk/>
            <pc:sldMk cId="3198150241" sldId="815"/>
            <ac:spMk id="29" creationId="{1AB9094D-1653-4F40-849B-AF5C29FBE85D}"/>
          </ac:spMkLst>
        </pc:spChg>
        <pc:spChg chg="topLvl">
          <ac:chgData name="Dr. Peeta Basa Pati" userId="S::bp_peeta@blr.amrita.edu::d5d7df4c-1c7c-46ba-b2e6-049fb9603be3" providerId="AD" clId="Web-{7ADA1B6B-35DB-5BC9-42DA-4313EF76A9B9}" dt="2021-07-13T12:57:20.700" v="590"/>
          <ac:spMkLst>
            <pc:docMk/>
            <pc:sldMk cId="3198150241" sldId="815"/>
            <ac:spMk id="30" creationId="{25280051-E7E9-44C4-B53A-E083DAF8EBBB}"/>
          </ac:spMkLst>
        </pc:spChg>
        <pc:spChg chg="add del topLvl">
          <ac:chgData name="Dr. Peeta Basa Pati" userId="S::bp_peeta@blr.amrita.edu::d5d7df4c-1c7c-46ba-b2e6-049fb9603be3" providerId="AD" clId="Web-{7ADA1B6B-35DB-5BC9-42DA-4313EF76A9B9}" dt="2021-07-13T12:57:20.700" v="590"/>
          <ac:spMkLst>
            <pc:docMk/>
            <pc:sldMk cId="3198150241" sldId="815"/>
            <ac:spMk id="31" creationId="{EF0E0E1B-E558-4CB1-9BA2-E28F706DDF63}"/>
          </ac:spMkLst>
        </pc:spChg>
        <pc:spChg chg="del">
          <ac:chgData name="Dr. Peeta Basa Pati" userId="S::bp_peeta@blr.amrita.edu::d5d7df4c-1c7c-46ba-b2e6-049fb9603be3" providerId="AD" clId="Web-{7ADA1B6B-35DB-5BC9-42DA-4313EF76A9B9}" dt="2021-07-13T12:56:30.868" v="584"/>
          <ac:spMkLst>
            <pc:docMk/>
            <pc:sldMk cId="3198150241" sldId="815"/>
            <ac:spMk id="33" creationId="{2E30954C-CFE7-42CF-B306-205544F7B114}"/>
          </ac:spMkLst>
        </pc:spChg>
        <pc:spChg chg="del">
          <ac:chgData name="Dr. Peeta Basa Pati" userId="S::bp_peeta@blr.amrita.edu::d5d7df4c-1c7c-46ba-b2e6-049fb9603be3" providerId="AD" clId="Web-{7ADA1B6B-35DB-5BC9-42DA-4313EF76A9B9}" dt="2021-07-13T12:56:30.790" v="582"/>
          <ac:spMkLst>
            <pc:docMk/>
            <pc:sldMk cId="3198150241" sldId="815"/>
            <ac:spMk id="35" creationId="{BD450F59-2758-4A79-B371-9040BA3AC48F}"/>
          </ac:spMkLst>
        </pc:spChg>
        <pc:spChg chg="add mod">
          <ac:chgData name="Dr. Peeta Basa Pati" userId="S::bp_peeta@blr.amrita.edu::d5d7df4c-1c7c-46ba-b2e6-049fb9603be3" providerId="AD" clId="Web-{7ADA1B6B-35DB-5BC9-42DA-4313EF76A9B9}" dt="2021-07-13T12:59:50.041" v="607" actId="20577"/>
          <ac:spMkLst>
            <pc:docMk/>
            <pc:sldMk cId="3198150241" sldId="815"/>
            <ac:spMk id="38" creationId="{BCDB3783-18C4-47ED-9B74-24E6BCA6C168}"/>
          </ac:spMkLst>
        </pc:spChg>
        <pc:spChg chg="add mod">
          <ac:chgData name="Dr. Peeta Basa Pati" userId="S::bp_peeta@blr.amrita.edu::d5d7df4c-1c7c-46ba-b2e6-049fb9603be3" providerId="AD" clId="Web-{7ADA1B6B-35DB-5BC9-42DA-4313EF76A9B9}" dt="2021-07-13T13:01:57.646" v="627" actId="1076"/>
          <ac:spMkLst>
            <pc:docMk/>
            <pc:sldMk cId="3198150241" sldId="815"/>
            <ac:spMk id="40" creationId="{DF609A5D-937A-40E1-A5E4-6FE6573D1D05}"/>
          </ac:spMkLst>
        </pc:spChg>
        <pc:spChg chg="add del">
          <ac:chgData name="Dr. Peeta Basa Pati" userId="S::bp_peeta@blr.amrita.edu::d5d7df4c-1c7c-46ba-b2e6-049fb9603be3" providerId="AD" clId="Web-{7ADA1B6B-35DB-5BC9-42DA-4313EF76A9B9}" dt="2021-07-13T13:02:08.147" v="629"/>
          <ac:spMkLst>
            <pc:docMk/>
            <pc:sldMk cId="3198150241" sldId="815"/>
            <ac:spMk id="41" creationId="{B67D6C78-48CB-48D9-9F2E-87081BF05897}"/>
          </ac:spMkLst>
        </pc:spChg>
        <pc:spChg chg="add mod">
          <ac:chgData name="Dr. Peeta Basa Pati" userId="S::bp_peeta@blr.amrita.edu::d5d7df4c-1c7c-46ba-b2e6-049fb9603be3" providerId="AD" clId="Web-{7ADA1B6B-35DB-5BC9-42DA-4313EF76A9B9}" dt="2021-07-13T13:02:31.837" v="633" actId="20577"/>
          <ac:spMkLst>
            <pc:docMk/>
            <pc:sldMk cId="3198150241" sldId="815"/>
            <ac:spMk id="42" creationId="{AA8EBADD-146B-41D7-B127-2E873AAA107E}"/>
          </ac:spMkLst>
        </pc:spChg>
        <pc:grpChg chg="add del mod">
          <ac:chgData name="Dr. Peeta Basa Pati" userId="S::bp_peeta@blr.amrita.edu::d5d7df4c-1c7c-46ba-b2e6-049fb9603be3" providerId="AD" clId="Web-{7ADA1B6B-35DB-5BC9-42DA-4313EF76A9B9}" dt="2021-07-13T12:52:55.631" v="550"/>
          <ac:grpSpMkLst>
            <pc:docMk/>
            <pc:sldMk cId="3198150241" sldId="815"/>
            <ac:grpSpMk id="17" creationId="{EA785F74-DCB6-4F98-8769-41BB547B6729}"/>
          </ac:grpSpMkLst>
        </pc:grpChg>
        <pc:grpChg chg="add mod">
          <ac:chgData name="Dr. Peeta Basa Pati" userId="S::bp_peeta@blr.amrita.edu::d5d7df4c-1c7c-46ba-b2e6-049fb9603be3" providerId="AD" clId="Web-{7ADA1B6B-35DB-5BC9-42DA-4313EF76A9B9}" dt="2021-07-13T13:01:04.673" v="610" actId="1076"/>
          <ac:grpSpMkLst>
            <pc:docMk/>
            <pc:sldMk cId="3198150241" sldId="815"/>
            <ac:grpSpMk id="22" creationId="{2B279B7F-E984-4E65-B62E-362683E9FE82}"/>
          </ac:grpSpMkLst>
        </pc:grpChg>
        <pc:grpChg chg="add del mod">
          <ac:chgData name="Dr. Peeta Basa Pati" userId="S::bp_peeta@blr.amrita.edu::d5d7df4c-1c7c-46ba-b2e6-049fb9603be3" providerId="AD" clId="Web-{7ADA1B6B-35DB-5BC9-42DA-4313EF76A9B9}" dt="2021-07-13T12:57:20.700" v="590"/>
          <ac:grpSpMkLst>
            <pc:docMk/>
            <pc:sldMk cId="3198150241" sldId="815"/>
            <ac:grpSpMk id="23" creationId="{92DC8F89-E1EA-4B0E-8EAF-254A875C07CC}"/>
          </ac:grpSpMkLst>
        </pc:grpChg>
        <pc:grpChg chg="add mod">
          <ac:chgData name="Dr. Peeta Basa Pati" userId="S::bp_peeta@blr.amrita.edu::d5d7df4c-1c7c-46ba-b2e6-049fb9603be3" providerId="AD" clId="Web-{7ADA1B6B-35DB-5BC9-42DA-4313EF76A9B9}" dt="2021-07-13T13:00:43.546" v="609" actId="1076"/>
          <ac:grpSpMkLst>
            <pc:docMk/>
            <pc:sldMk cId="3198150241" sldId="815"/>
            <ac:grpSpMk id="39" creationId="{50701D9E-D876-4141-9792-01E015A0B106}"/>
          </ac:grpSpMkLst>
        </pc:grpChg>
        <pc:cxnChg chg="mod topLvl">
          <ac:chgData name="Dr. Peeta Basa Pati" userId="S::bp_peeta@blr.amrita.edu::d5d7df4c-1c7c-46ba-b2e6-049fb9603be3" providerId="AD" clId="Web-{7ADA1B6B-35DB-5BC9-42DA-4313EF76A9B9}" dt="2021-07-13T12:52:55.631" v="550"/>
          <ac:cxnSpMkLst>
            <pc:docMk/>
            <pc:sldMk cId="3198150241" sldId="815"/>
            <ac:cxnSpMk id="9" creationId="{59A9E567-7064-4944-AFE5-F9D6F2827A9B}"/>
          </ac:cxnSpMkLst>
        </pc:cxnChg>
        <pc:cxnChg chg="mod topLvl">
          <ac:chgData name="Dr. Peeta Basa Pati" userId="S::bp_peeta@blr.amrita.edu::d5d7df4c-1c7c-46ba-b2e6-049fb9603be3" providerId="AD" clId="Web-{7ADA1B6B-35DB-5BC9-42DA-4313EF76A9B9}" dt="2021-07-13T12:52:55.631" v="550"/>
          <ac:cxnSpMkLst>
            <pc:docMk/>
            <pc:sldMk cId="3198150241" sldId="815"/>
            <ac:cxnSpMk id="10" creationId="{7906774E-0D29-42D6-AB43-4E0E93C5FCB3}"/>
          </ac:cxnSpMkLst>
        </pc:cxnChg>
        <pc:cxnChg chg="topLvl">
          <ac:chgData name="Dr. Peeta Basa Pati" userId="S::bp_peeta@blr.amrita.edu::d5d7df4c-1c7c-46ba-b2e6-049fb9603be3" providerId="AD" clId="Web-{7ADA1B6B-35DB-5BC9-42DA-4313EF76A9B9}" dt="2021-07-13T12:52:55.631" v="550"/>
          <ac:cxnSpMkLst>
            <pc:docMk/>
            <pc:sldMk cId="3198150241" sldId="815"/>
            <ac:cxnSpMk id="11" creationId="{C0F430D9-ECC3-494A-87A5-D0070CBA50E3}"/>
          </ac:cxnSpMkLst>
        </pc:cxnChg>
        <pc:cxnChg chg="mod topLvl">
          <ac:chgData name="Dr. Peeta Basa Pati" userId="S::bp_peeta@blr.amrita.edu::d5d7df4c-1c7c-46ba-b2e6-049fb9603be3" providerId="AD" clId="Web-{7ADA1B6B-35DB-5BC9-42DA-4313EF76A9B9}" dt="2021-07-13T12:52:55.631" v="550"/>
          <ac:cxnSpMkLst>
            <pc:docMk/>
            <pc:sldMk cId="3198150241" sldId="815"/>
            <ac:cxnSpMk id="12" creationId="{B8321AB6-E91D-49C1-A6A5-2879756B2043}"/>
          </ac:cxnSpMkLst>
        </pc:cxnChg>
        <pc:cxnChg chg="add mod">
          <ac:chgData name="Dr. Peeta Basa Pati" userId="S::bp_peeta@blr.amrita.edu::d5d7df4c-1c7c-46ba-b2e6-049fb9603be3" providerId="AD" clId="Web-{7ADA1B6B-35DB-5BC9-42DA-4313EF76A9B9}" dt="2021-07-13T12:53:23.039" v="554"/>
          <ac:cxnSpMkLst>
            <pc:docMk/>
            <pc:sldMk cId="3198150241" sldId="815"/>
            <ac:cxnSpMk id="18" creationId="{BCAF379C-BB8C-425B-8C31-1003E263AB09}"/>
          </ac:cxnSpMkLst>
        </pc:cxnChg>
        <pc:cxnChg chg="add mod">
          <ac:chgData name="Dr. Peeta Basa Pati" userId="S::bp_peeta@blr.amrita.edu::d5d7df4c-1c7c-46ba-b2e6-049fb9603be3" providerId="AD" clId="Web-{7ADA1B6B-35DB-5BC9-42DA-4313EF76A9B9}" dt="2021-07-13T12:55:36.410" v="577"/>
          <ac:cxnSpMkLst>
            <pc:docMk/>
            <pc:sldMk cId="3198150241" sldId="815"/>
            <ac:cxnSpMk id="20" creationId="{6DAC9D6C-443B-4539-AC4C-D99C259956BD}"/>
          </ac:cxnSpMkLst>
        </pc:cxnChg>
        <pc:cxnChg chg="mod topLvl">
          <ac:chgData name="Dr. Peeta Basa Pati" userId="S::bp_peeta@blr.amrita.edu::d5d7df4c-1c7c-46ba-b2e6-049fb9603be3" providerId="AD" clId="Web-{7ADA1B6B-35DB-5BC9-42DA-4313EF76A9B9}" dt="2021-07-13T12:58:18.049" v="595" actId="14100"/>
          <ac:cxnSpMkLst>
            <pc:docMk/>
            <pc:sldMk cId="3198150241" sldId="815"/>
            <ac:cxnSpMk id="24" creationId="{4C256E8C-CC83-4B63-9514-7A774B34822C}"/>
          </ac:cxnSpMkLst>
        </pc:cxnChg>
        <pc:cxnChg chg="mod topLvl">
          <ac:chgData name="Dr. Peeta Basa Pati" userId="S::bp_peeta@blr.amrita.edu::d5d7df4c-1c7c-46ba-b2e6-049fb9603be3" providerId="AD" clId="Web-{7ADA1B6B-35DB-5BC9-42DA-4313EF76A9B9}" dt="2021-07-13T12:58:30.347" v="596" actId="14100"/>
          <ac:cxnSpMkLst>
            <pc:docMk/>
            <pc:sldMk cId="3198150241" sldId="815"/>
            <ac:cxnSpMk id="25" creationId="{1B488541-B601-4B6B-890D-E2B6C5E54243}"/>
          </ac:cxnSpMkLst>
        </pc:cxnChg>
        <pc:cxnChg chg="mod topLvl">
          <ac:chgData name="Dr. Peeta Basa Pati" userId="S::bp_peeta@blr.amrita.edu::d5d7df4c-1c7c-46ba-b2e6-049fb9603be3" providerId="AD" clId="Web-{7ADA1B6B-35DB-5BC9-42DA-4313EF76A9B9}" dt="2021-07-13T12:57:20.700" v="590"/>
          <ac:cxnSpMkLst>
            <pc:docMk/>
            <pc:sldMk cId="3198150241" sldId="815"/>
            <ac:cxnSpMk id="26" creationId="{86CD0680-ED0B-4B49-8B18-EA41BB4A0966}"/>
          </ac:cxnSpMkLst>
        </pc:cxnChg>
        <pc:cxnChg chg="add del mod topLvl">
          <ac:chgData name="Dr. Peeta Basa Pati" userId="S::bp_peeta@blr.amrita.edu::d5d7df4c-1c7c-46ba-b2e6-049fb9603be3" providerId="AD" clId="Web-{7ADA1B6B-35DB-5BC9-42DA-4313EF76A9B9}" dt="2021-07-13T12:57:20.700" v="590"/>
          <ac:cxnSpMkLst>
            <pc:docMk/>
            <pc:sldMk cId="3198150241" sldId="815"/>
            <ac:cxnSpMk id="27" creationId="{6F5AE7EE-1CC8-4B7E-9B31-8E92172841EF}"/>
          </ac:cxnSpMkLst>
        </pc:cxnChg>
        <pc:cxnChg chg="del mod">
          <ac:chgData name="Dr. Peeta Basa Pati" userId="S::bp_peeta@blr.amrita.edu::d5d7df4c-1c7c-46ba-b2e6-049fb9603be3" providerId="AD" clId="Web-{7ADA1B6B-35DB-5BC9-42DA-4313EF76A9B9}" dt="2021-07-13T12:56:30.899" v="585"/>
          <ac:cxnSpMkLst>
            <pc:docMk/>
            <pc:sldMk cId="3198150241" sldId="815"/>
            <ac:cxnSpMk id="32" creationId="{2143F142-8194-4E13-8AC1-D648DF743034}"/>
          </ac:cxnSpMkLst>
        </pc:cxnChg>
        <pc:cxnChg chg="del mod">
          <ac:chgData name="Dr. Peeta Basa Pati" userId="S::bp_peeta@blr.amrita.edu::d5d7df4c-1c7c-46ba-b2e6-049fb9603be3" providerId="AD" clId="Web-{7ADA1B6B-35DB-5BC9-42DA-4313EF76A9B9}" dt="2021-07-13T12:56:30.837" v="583"/>
          <ac:cxnSpMkLst>
            <pc:docMk/>
            <pc:sldMk cId="3198150241" sldId="815"/>
            <ac:cxnSpMk id="34" creationId="{837B24C8-BF3E-414A-94C8-DD9689F8AFD7}"/>
          </ac:cxnSpMkLst>
        </pc:cxnChg>
        <pc:cxnChg chg="add mod">
          <ac:chgData name="Dr. Peeta Basa Pati" userId="S::bp_peeta@blr.amrita.edu::d5d7df4c-1c7c-46ba-b2e6-049fb9603be3" providerId="AD" clId="Web-{7ADA1B6B-35DB-5BC9-42DA-4313EF76A9B9}" dt="2021-07-13T12:59:16.132" v="602" actId="1076"/>
          <ac:cxnSpMkLst>
            <pc:docMk/>
            <pc:sldMk cId="3198150241" sldId="815"/>
            <ac:cxnSpMk id="36" creationId="{0EBE962F-B398-4C74-A960-B181D65E19D4}"/>
          </ac:cxnSpMkLst>
        </pc:cxnChg>
        <pc:cxnChg chg="add del mod">
          <ac:chgData name="Dr. Peeta Basa Pati" userId="S::bp_peeta@blr.amrita.edu::d5d7df4c-1c7c-46ba-b2e6-049fb9603be3" providerId="AD" clId="Web-{7ADA1B6B-35DB-5BC9-42DA-4313EF76A9B9}" dt="2021-07-13T12:59:28.836" v="604"/>
          <ac:cxnSpMkLst>
            <pc:docMk/>
            <pc:sldMk cId="3198150241" sldId="815"/>
            <ac:cxnSpMk id="37" creationId="{5513AFF8-050B-48B6-B14E-8932A69ADE9E}"/>
          </ac:cxnSpMkLst>
        </pc:cxnChg>
      </pc:sldChg>
      <pc:sldChg chg="delSp modSp add ord replId">
        <pc:chgData name="Dr. Peeta Basa Pati" userId="S::bp_peeta@blr.amrita.edu::d5d7df4c-1c7c-46ba-b2e6-049fb9603be3" providerId="AD" clId="Web-{7ADA1B6B-35DB-5BC9-42DA-4313EF76A9B9}" dt="2021-07-13T12:44:39.885" v="514" actId="20577"/>
        <pc:sldMkLst>
          <pc:docMk/>
          <pc:sldMk cId="382630747" sldId="816"/>
        </pc:sldMkLst>
        <pc:spChg chg="mod">
          <ac:chgData name="Dr. Peeta Basa Pati" userId="S::bp_peeta@blr.amrita.edu::d5d7df4c-1c7c-46ba-b2e6-049fb9603be3" providerId="AD" clId="Web-{7ADA1B6B-35DB-5BC9-42DA-4313EF76A9B9}" dt="2021-07-13T12:44:39.885" v="514" actId="20577"/>
          <ac:spMkLst>
            <pc:docMk/>
            <pc:sldMk cId="382630747" sldId="816"/>
            <ac:spMk id="9" creationId="{1985AB78-44C9-4373-9942-B870E1DA6649}"/>
          </ac:spMkLst>
        </pc:spChg>
        <pc:spChg chg="del">
          <ac:chgData name="Dr. Peeta Basa Pati" userId="S::bp_peeta@blr.amrita.edu::d5d7df4c-1c7c-46ba-b2e6-049fb9603be3" providerId="AD" clId="Web-{7ADA1B6B-35DB-5BC9-42DA-4313EF76A9B9}" dt="2021-07-13T12:24:12.435" v="283"/>
          <ac:spMkLst>
            <pc:docMk/>
            <pc:sldMk cId="382630747" sldId="816"/>
            <ac:spMk id="11" creationId="{EA118839-08E3-4AFA-9F24-E5C0702D38A5}"/>
          </ac:spMkLst>
        </pc:spChg>
        <pc:picChg chg="del">
          <ac:chgData name="Dr. Peeta Basa Pati" userId="S::bp_peeta@blr.amrita.edu::d5d7df4c-1c7c-46ba-b2e6-049fb9603be3" providerId="AD" clId="Web-{7ADA1B6B-35DB-5BC9-42DA-4313EF76A9B9}" dt="2021-07-13T12:24:10.763" v="282"/>
          <ac:picMkLst>
            <pc:docMk/>
            <pc:sldMk cId="382630747" sldId="816"/>
            <ac:picMk id="10" creationId="{C849078F-F79A-4162-9835-605AD8CE4DE1}"/>
          </ac:picMkLst>
        </pc:picChg>
      </pc:sldChg>
    </pc:docChg>
  </pc:docChgLst>
  <pc:docChgLst>
    <pc:chgData name="Dr. Peeta Basa Pati" userId="S::bp_peeta@blr.amrita.edu::d5d7df4c-1c7c-46ba-b2e6-049fb9603be3" providerId="AD" clId="Web-{486310F8-384D-10CC-0738-39AEEECD9798}"/>
    <pc:docChg chg="modSld">
      <pc:chgData name="Dr. Peeta Basa Pati" userId="S::bp_peeta@blr.amrita.edu::d5d7df4c-1c7c-46ba-b2e6-049fb9603be3" providerId="AD" clId="Web-{486310F8-384D-10CC-0738-39AEEECD9798}" dt="2021-07-10T05:13:46.484" v="401" actId="20577"/>
      <pc:docMkLst>
        <pc:docMk/>
      </pc:docMkLst>
      <pc:sldChg chg="addSp modSp">
        <pc:chgData name="Dr. Peeta Basa Pati" userId="S::bp_peeta@blr.amrita.edu::d5d7df4c-1c7c-46ba-b2e6-049fb9603be3" providerId="AD" clId="Web-{486310F8-384D-10CC-0738-39AEEECD9798}" dt="2021-07-10T05:02:03.862" v="6" actId="1076"/>
        <pc:sldMkLst>
          <pc:docMk/>
          <pc:sldMk cId="1976961647" sldId="799"/>
        </pc:sldMkLst>
        <pc:picChg chg="add mod">
          <ac:chgData name="Dr. Peeta Basa Pati" userId="S::bp_peeta@blr.amrita.edu::d5d7df4c-1c7c-46ba-b2e6-049fb9603be3" providerId="AD" clId="Web-{486310F8-384D-10CC-0738-39AEEECD9798}" dt="2021-07-10T05:02:03.784" v="5" actId="1076"/>
          <ac:picMkLst>
            <pc:docMk/>
            <pc:sldMk cId="1976961647" sldId="799"/>
            <ac:picMk id="5" creationId="{76430777-09D4-476A-B19A-8E6B54B05839}"/>
          </ac:picMkLst>
        </pc:picChg>
        <pc:picChg chg="add mod">
          <ac:chgData name="Dr. Peeta Basa Pati" userId="S::bp_peeta@blr.amrita.edu::d5d7df4c-1c7c-46ba-b2e6-049fb9603be3" providerId="AD" clId="Web-{486310F8-384D-10CC-0738-39AEEECD9798}" dt="2021-07-10T05:02:03.862" v="6" actId="1076"/>
          <ac:picMkLst>
            <pc:docMk/>
            <pc:sldMk cId="1976961647" sldId="799"/>
            <ac:picMk id="6" creationId="{A62C6745-1279-42A1-8CAF-74DD3CA088AD}"/>
          </ac:picMkLst>
        </pc:picChg>
        <pc:picChg chg="add mod">
          <ac:chgData name="Dr. Peeta Basa Pati" userId="S::bp_peeta@blr.amrita.edu::d5d7df4c-1c7c-46ba-b2e6-049fb9603be3" providerId="AD" clId="Web-{486310F8-384D-10CC-0738-39AEEECD9798}" dt="2021-07-10T05:02:03.659" v="3" actId="1076"/>
          <ac:picMkLst>
            <pc:docMk/>
            <pc:sldMk cId="1976961647" sldId="799"/>
            <ac:picMk id="7" creationId="{F55B17AD-49F1-4B0B-A148-4899C79E0220}"/>
          </ac:picMkLst>
        </pc:picChg>
      </pc:sldChg>
      <pc:sldChg chg="addSp modSp">
        <pc:chgData name="Dr. Peeta Basa Pati" userId="S::bp_peeta@blr.amrita.edu::d5d7df4c-1c7c-46ba-b2e6-049fb9603be3" providerId="AD" clId="Web-{486310F8-384D-10CC-0738-39AEEECD9798}" dt="2021-07-10T05:12:32.031" v="356" actId="20577"/>
        <pc:sldMkLst>
          <pc:docMk/>
          <pc:sldMk cId="2760339106" sldId="800"/>
        </pc:sldMkLst>
        <pc:spChg chg="add mod">
          <ac:chgData name="Dr. Peeta Basa Pati" userId="S::bp_peeta@blr.amrita.edu::d5d7df4c-1c7c-46ba-b2e6-049fb9603be3" providerId="AD" clId="Web-{486310F8-384D-10CC-0738-39AEEECD9798}" dt="2021-07-10T05:04:50.439" v="95" actId="1076"/>
          <ac:spMkLst>
            <pc:docMk/>
            <pc:sldMk cId="2760339106" sldId="800"/>
            <ac:spMk id="5" creationId="{D6A9CDAA-189C-4C3C-A3A1-987F20AC0513}"/>
          </ac:spMkLst>
        </pc:spChg>
        <pc:spChg chg="add mod">
          <ac:chgData name="Dr. Peeta Basa Pati" userId="S::bp_peeta@blr.amrita.edu::d5d7df4c-1c7c-46ba-b2e6-049fb9603be3" providerId="AD" clId="Web-{486310F8-384D-10CC-0738-39AEEECD9798}" dt="2021-07-10T05:06:31.564" v="161" actId="1076"/>
          <ac:spMkLst>
            <pc:docMk/>
            <pc:sldMk cId="2760339106" sldId="800"/>
            <ac:spMk id="6" creationId="{8433DA78-3C50-4490-AB81-94097CC158A6}"/>
          </ac:spMkLst>
        </pc:spChg>
        <pc:spChg chg="add mod">
          <ac:chgData name="Dr. Peeta Basa Pati" userId="S::bp_peeta@blr.amrita.edu::d5d7df4c-1c7c-46ba-b2e6-049fb9603be3" providerId="AD" clId="Web-{486310F8-384D-10CC-0738-39AEEECD9798}" dt="2021-07-10T05:06:55.970" v="164" actId="14100"/>
          <ac:spMkLst>
            <pc:docMk/>
            <pc:sldMk cId="2760339106" sldId="800"/>
            <ac:spMk id="7" creationId="{B9EE9831-A4FF-4148-A43B-2E30BAE731CA}"/>
          </ac:spMkLst>
        </pc:spChg>
        <pc:spChg chg="add mod">
          <ac:chgData name="Dr. Peeta Basa Pati" userId="S::bp_peeta@blr.amrita.edu::d5d7df4c-1c7c-46ba-b2e6-049fb9603be3" providerId="AD" clId="Web-{486310F8-384D-10CC-0738-39AEEECD9798}" dt="2021-07-10T05:09:15.610" v="308" actId="20577"/>
          <ac:spMkLst>
            <pc:docMk/>
            <pc:sldMk cId="2760339106" sldId="800"/>
            <ac:spMk id="8" creationId="{DBF272C8-F4F0-4D8D-8C91-ABF512AC30AB}"/>
          </ac:spMkLst>
        </pc:spChg>
        <pc:spChg chg="add mod">
          <ac:chgData name="Dr. Peeta Basa Pati" userId="S::bp_peeta@blr.amrita.edu::d5d7df4c-1c7c-46ba-b2e6-049fb9603be3" providerId="AD" clId="Web-{486310F8-384D-10CC-0738-39AEEECD9798}" dt="2021-07-10T05:09:49.032" v="326" actId="1076"/>
          <ac:spMkLst>
            <pc:docMk/>
            <pc:sldMk cId="2760339106" sldId="800"/>
            <ac:spMk id="9" creationId="{1A7F4931-4680-4FA9-B587-58E7FF723D3C}"/>
          </ac:spMkLst>
        </pc:spChg>
        <pc:spChg chg="add mod">
          <ac:chgData name="Dr. Peeta Basa Pati" userId="S::bp_peeta@blr.amrita.edu::d5d7df4c-1c7c-46ba-b2e6-049fb9603be3" providerId="AD" clId="Web-{486310F8-384D-10CC-0738-39AEEECD9798}" dt="2021-07-10T05:10:22.719" v="329" actId="14100"/>
          <ac:spMkLst>
            <pc:docMk/>
            <pc:sldMk cId="2760339106" sldId="800"/>
            <ac:spMk id="10" creationId="{36C8C946-E18B-4204-A289-4665C656B483}"/>
          </ac:spMkLst>
        </pc:spChg>
        <pc:spChg chg="add mod">
          <ac:chgData name="Dr. Peeta Basa Pati" userId="S::bp_peeta@blr.amrita.edu::d5d7df4c-1c7c-46ba-b2e6-049fb9603be3" providerId="AD" clId="Web-{486310F8-384D-10CC-0738-39AEEECD9798}" dt="2021-07-10T05:12:09.250" v="349" actId="1076"/>
          <ac:spMkLst>
            <pc:docMk/>
            <pc:sldMk cId="2760339106" sldId="800"/>
            <ac:spMk id="11" creationId="{823C1F3C-4340-4811-90B3-65342BEC5E49}"/>
          </ac:spMkLst>
        </pc:spChg>
        <pc:spChg chg="add mod">
          <ac:chgData name="Dr. Peeta Basa Pati" userId="S::bp_peeta@blr.amrita.edu::d5d7df4c-1c7c-46ba-b2e6-049fb9603be3" providerId="AD" clId="Web-{486310F8-384D-10CC-0738-39AEEECD9798}" dt="2021-07-10T05:12:32.031" v="356" actId="20577"/>
          <ac:spMkLst>
            <pc:docMk/>
            <pc:sldMk cId="2760339106" sldId="800"/>
            <ac:spMk id="12" creationId="{854CE177-816D-4374-98BC-366BD39214C5}"/>
          </ac:spMkLst>
        </pc:spChg>
      </pc:sldChg>
      <pc:sldChg chg="modSp">
        <pc:chgData name="Dr. Peeta Basa Pati" userId="S::bp_peeta@blr.amrita.edu::d5d7df4c-1c7c-46ba-b2e6-049fb9603be3" providerId="AD" clId="Web-{486310F8-384D-10CC-0738-39AEEECD9798}" dt="2021-07-10T05:13:46.484" v="401" actId="20577"/>
        <pc:sldMkLst>
          <pc:docMk/>
          <pc:sldMk cId="3321311761" sldId="801"/>
        </pc:sldMkLst>
        <pc:spChg chg="mod">
          <ac:chgData name="Dr. Peeta Basa Pati" userId="S::bp_peeta@blr.amrita.edu::d5d7df4c-1c7c-46ba-b2e6-049fb9603be3" providerId="AD" clId="Web-{486310F8-384D-10CC-0738-39AEEECD9798}" dt="2021-07-10T05:13:46.484" v="401" actId="20577"/>
          <ac:spMkLst>
            <pc:docMk/>
            <pc:sldMk cId="3321311761" sldId="801"/>
            <ac:spMk id="2" creationId="{C055A77D-7B36-3147-818D-85AAFF957124}"/>
          </ac:spMkLst>
        </pc:spChg>
      </pc:sldChg>
    </pc:docChg>
  </pc:docChgLst>
  <pc:docChgLst>
    <pc:chgData name="Dr. Peeta Basa Pati" userId="d5d7df4c-1c7c-46ba-b2e6-049fb9603be3" providerId="ADAL" clId="{D9AEA9AD-B260-463E-8176-30305CE6B1ED}"/>
    <pc:docChg chg="undo custSel addSld delSld modSld sldOrd">
      <pc:chgData name="Dr. Peeta Basa Pati" userId="d5d7df4c-1c7c-46ba-b2e6-049fb9603be3" providerId="ADAL" clId="{D9AEA9AD-B260-463E-8176-30305CE6B1ED}" dt="2021-08-03T04:10:57.048" v="853" actId="20577"/>
      <pc:docMkLst>
        <pc:docMk/>
      </pc:docMkLst>
      <pc:sldChg chg="modSp mod">
        <pc:chgData name="Dr. Peeta Basa Pati" userId="d5d7df4c-1c7c-46ba-b2e6-049fb9603be3" providerId="ADAL" clId="{D9AEA9AD-B260-463E-8176-30305CE6B1ED}" dt="2021-08-02T09:41:20.719" v="81" actId="207"/>
        <pc:sldMkLst>
          <pc:docMk/>
          <pc:sldMk cId="1398279195" sldId="774"/>
        </pc:sldMkLst>
        <pc:spChg chg="mod">
          <ac:chgData name="Dr. Peeta Basa Pati" userId="d5d7df4c-1c7c-46ba-b2e6-049fb9603be3" providerId="ADAL" clId="{D9AEA9AD-B260-463E-8176-30305CE6B1ED}" dt="2021-08-02T09:41:20.719" v="81" actId="207"/>
          <ac:spMkLst>
            <pc:docMk/>
            <pc:sldMk cId="1398279195" sldId="774"/>
            <ac:spMk id="10" creationId="{06A3B953-744B-3D4F-8898-C0158B157C87}"/>
          </ac:spMkLst>
        </pc:spChg>
      </pc:sldChg>
      <pc:sldChg chg="addSp delSp modSp add mod">
        <pc:chgData name="Dr. Peeta Basa Pati" userId="d5d7df4c-1c7c-46ba-b2e6-049fb9603be3" providerId="ADAL" clId="{D9AEA9AD-B260-463E-8176-30305CE6B1ED}" dt="2021-08-02T10:23:00.880" v="837" actId="20577"/>
        <pc:sldMkLst>
          <pc:docMk/>
          <pc:sldMk cId="1976961647" sldId="799"/>
        </pc:sldMkLst>
        <pc:spChg chg="mod">
          <ac:chgData name="Dr. Peeta Basa Pati" userId="d5d7df4c-1c7c-46ba-b2e6-049fb9603be3" providerId="ADAL" clId="{D9AEA9AD-B260-463E-8176-30305CE6B1ED}" dt="2021-08-02T10:21:31.328" v="753" actId="20577"/>
          <ac:spMkLst>
            <pc:docMk/>
            <pc:sldMk cId="1976961647" sldId="799"/>
            <ac:spMk id="3" creationId="{7789A6B5-C0F5-5944-9623-D5C1946E11C8}"/>
          </ac:spMkLst>
        </pc:spChg>
        <pc:spChg chg="del">
          <ac:chgData name="Dr. Peeta Basa Pati" userId="d5d7df4c-1c7c-46ba-b2e6-049fb9603be3" providerId="ADAL" clId="{D9AEA9AD-B260-463E-8176-30305CE6B1ED}" dt="2021-08-02T10:21:04.287" v="727" actId="478"/>
          <ac:spMkLst>
            <pc:docMk/>
            <pc:sldMk cId="1976961647" sldId="799"/>
            <ac:spMk id="29" creationId="{E216F02F-873E-408A-A43A-C6F899063EFD}"/>
          </ac:spMkLst>
        </pc:spChg>
        <pc:spChg chg="add mod">
          <ac:chgData name="Dr. Peeta Basa Pati" userId="d5d7df4c-1c7c-46ba-b2e6-049fb9603be3" providerId="ADAL" clId="{D9AEA9AD-B260-463E-8176-30305CE6B1ED}" dt="2021-08-02T10:23:00.880" v="837" actId="20577"/>
          <ac:spMkLst>
            <pc:docMk/>
            <pc:sldMk cId="1976961647" sldId="799"/>
            <ac:spMk id="49" creationId="{87089994-C051-4625-B991-B29D18E21722}"/>
          </ac:spMkLst>
        </pc:spChg>
        <pc:grpChg chg="del">
          <ac:chgData name="Dr. Peeta Basa Pati" userId="d5d7df4c-1c7c-46ba-b2e6-049fb9603be3" providerId="ADAL" clId="{D9AEA9AD-B260-463E-8176-30305CE6B1ED}" dt="2021-08-02T10:21:04.287" v="727" actId="478"/>
          <ac:grpSpMkLst>
            <pc:docMk/>
            <pc:sldMk cId="1976961647" sldId="799"/>
            <ac:grpSpMk id="19" creationId="{251689A9-9C8C-466F-B650-2C9473D9CE13}"/>
          </ac:grpSpMkLst>
        </pc:grpChg>
        <pc:grpChg chg="del">
          <ac:chgData name="Dr. Peeta Basa Pati" userId="d5d7df4c-1c7c-46ba-b2e6-049fb9603be3" providerId="ADAL" clId="{D9AEA9AD-B260-463E-8176-30305CE6B1ED}" dt="2021-08-02T10:21:04.287" v="727" actId="478"/>
          <ac:grpSpMkLst>
            <pc:docMk/>
            <pc:sldMk cId="1976961647" sldId="799"/>
            <ac:grpSpMk id="33" creationId="{EE5777D5-2387-4E15-AC3E-79FA36BDBF51}"/>
          </ac:grpSpMkLst>
        </pc:grpChg>
        <pc:grpChg chg="del">
          <ac:chgData name="Dr. Peeta Basa Pati" userId="d5d7df4c-1c7c-46ba-b2e6-049fb9603be3" providerId="ADAL" clId="{D9AEA9AD-B260-463E-8176-30305CE6B1ED}" dt="2021-08-02T10:21:07.765" v="728" actId="478"/>
          <ac:grpSpMkLst>
            <pc:docMk/>
            <pc:sldMk cId="1976961647" sldId="799"/>
            <ac:grpSpMk id="51" creationId="{560F6752-2DBA-45A2-ADE9-729FEE9476F9}"/>
          </ac:grpSpMkLst>
        </pc:grpChg>
        <pc:cxnChg chg="del">
          <ac:chgData name="Dr. Peeta Basa Pati" userId="d5d7df4c-1c7c-46ba-b2e6-049fb9603be3" providerId="ADAL" clId="{D9AEA9AD-B260-463E-8176-30305CE6B1ED}" dt="2021-08-02T10:21:04.287" v="727" actId="478"/>
          <ac:cxnSpMkLst>
            <pc:docMk/>
            <pc:sldMk cId="1976961647" sldId="799"/>
            <ac:cxnSpMk id="13" creationId="{D30798F3-8752-4DC4-857E-1697F22A60EA}"/>
          </ac:cxnSpMkLst>
        </pc:cxnChg>
        <pc:cxnChg chg="del mod">
          <ac:chgData name="Dr. Peeta Basa Pati" userId="d5d7df4c-1c7c-46ba-b2e6-049fb9603be3" providerId="ADAL" clId="{D9AEA9AD-B260-463E-8176-30305CE6B1ED}" dt="2021-08-02T10:21:04.287" v="727" actId="478"/>
          <ac:cxnSpMkLst>
            <pc:docMk/>
            <pc:sldMk cId="1976961647" sldId="799"/>
            <ac:cxnSpMk id="17" creationId="{1ABCDA6A-A11D-49F6-8874-3873F669D3A1}"/>
          </ac:cxnSpMkLst>
        </pc:cxnChg>
      </pc:sldChg>
      <pc:sldChg chg="modSp mod">
        <pc:chgData name="Dr. Peeta Basa Pati" userId="d5d7df4c-1c7c-46ba-b2e6-049fb9603be3" providerId="ADAL" clId="{D9AEA9AD-B260-463E-8176-30305CE6B1ED}" dt="2021-08-03T02:59:57.743" v="849" actId="20577"/>
        <pc:sldMkLst>
          <pc:docMk/>
          <pc:sldMk cId="3432407034" sldId="802"/>
        </pc:sldMkLst>
        <pc:spChg chg="mod">
          <ac:chgData name="Dr. Peeta Basa Pati" userId="d5d7df4c-1c7c-46ba-b2e6-049fb9603be3" providerId="ADAL" clId="{D9AEA9AD-B260-463E-8176-30305CE6B1ED}" dt="2021-08-03T02:59:57.743" v="849" actId="20577"/>
          <ac:spMkLst>
            <pc:docMk/>
            <pc:sldMk cId="3432407034" sldId="802"/>
            <ac:spMk id="2" creationId="{C055A77D-7B36-3147-818D-85AAFF957124}"/>
          </ac:spMkLst>
        </pc:spChg>
      </pc:sldChg>
      <pc:sldChg chg="del">
        <pc:chgData name="Dr. Peeta Basa Pati" userId="d5d7df4c-1c7c-46ba-b2e6-049fb9603be3" providerId="ADAL" clId="{D9AEA9AD-B260-463E-8176-30305CE6B1ED}" dt="2021-08-02T04:13:05.953" v="2" actId="47"/>
        <pc:sldMkLst>
          <pc:docMk/>
          <pc:sldMk cId="1657836619" sldId="809"/>
        </pc:sldMkLst>
      </pc:sldChg>
      <pc:sldChg chg="del">
        <pc:chgData name="Dr. Peeta Basa Pati" userId="d5d7df4c-1c7c-46ba-b2e6-049fb9603be3" providerId="ADAL" clId="{D9AEA9AD-B260-463E-8176-30305CE6B1ED}" dt="2021-08-02T04:13:03.901" v="1" actId="47"/>
        <pc:sldMkLst>
          <pc:docMk/>
          <pc:sldMk cId="2480580721" sldId="826"/>
        </pc:sldMkLst>
      </pc:sldChg>
      <pc:sldChg chg="addSp modSp mod">
        <pc:chgData name="Dr. Peeta Basa Pati" userId="d5d7df4c-1c7c-46ba-b2e6-049fb9603be3" providerId="ADAL" clId="{D9AEA9AD-B260-463E-8176-30305CE6B1ED}" dt="2021-08-03T04:10:57.048" v="853" actId="20577"/>
        <pc:sldMkLst>
          <pc:docMk/>
          <pc:sldMk cId="60547824" sldId="827"/>
        </pc:sldMkLst>
        <pc:spChg chg="add mod">
          <ac:chgData name="Dr. Peeta Basa Pati" userId="d5d7df4c-1c7c-46ba-b2e6-049fb9603be3" providerId="ADAL" clId="{D9AEA9AD-B260-463E-8176-30305CE6B1ED}" dt="2021-08-02T05:07:03.253" v="59" actId="20577"/>
          <ac:spMkLst>
            <pc:docMk/>
            <pc:sldMk cId="60547824" sldId="827"/>
            <ac:spMk id="2" creationId="{EE25B984-E488-49A5-8A9D-D5602DFD1A35}"/>
          </ac:spMkLst>
        </pc:spChg>
        <pc:spChg chg="mod">
          <ac:chgData name="Dr. Peeta Basa Pati" userId="d5d7df4c-1c7c-46ba-b2e6-049fb9603be3" providerId="ADAL" clId="{D9AEA9AD-B260-463E-8176-30305CE6B1ED}" dt="2021-08-03T04:10:52.066" v="851" actId="20577"/>
          <ac:spMkLst>
            <pc:docMk/>
            <pc:sldMk cId="60547824" sldId="827"/>
            <ac:spMk id="33" creationId="{87676D3A-3A6C-4402-943A-7748D1C28E19}"/>
          </ac:spMkLst>
        </pc:spChg>
        <pc:spChg chg="mod">
          <ac:chgData name="Dr. Peeta Basa Pati" userId="d5d7df4c-1c7c-46ba-b2e6-049fb9603be3" providerId="ADAL" clId="{D9AEA9AD-B260-463E-8176-30305CE6B1ED}" dt="2021-08-03T04:10:57.048" v="853" actId="20577"/>
          <ac:spMkLst>
            <pc:docMk/>
            <pc:sldMk cId="60547824" sldId="827"/>
            <ac:spMk id="35" creationId="{4EC15930-1D48-4C61-A455-2448976B282F}"/>
          </ac:spMkLst>
        </pc:spChg>
        <pc:picChg chg="add mod">
          <ac:chgData name="Dr. Peeta Basa Pati" userId="d5d7df4c-1c7c-46ba-b2e6-049fb9603be3" providerId="ADAL" clId="{D9AEA9AD-B260-463E-8176-30305CE6B1ED}" dt="2021-08-02T05:06:16.658" v="4" actId="1076"/>
          <ac:picMkLst>
            <pc:docMk/>
            <pc:sldMk cId="60547824" sldId="827"/>
            <ac:picMk id="1026" creationId="{B30901B8-257B-4E0A-AB47-C59DA42D89EB}"/>
          </ac:picMkLst>
        </pc:picChg>
      </pc:sldChg>
      <pc:sldChg chg="modSp mod">
        <pc:chgData name="Dr. Peeta Basa Pati" userId="d5d7df4c-1c7c-46ba-b2e6-049fb9603be3" providerId="ADAL" clId="{D9AEA9AD-B260-463E-8176-30305CE6B1ED}" dt="2021-08-02T09:46:02.892" v="145" actId="20577"/>
        <pc:sldMkLst>
          <pc:docMk/>
          <pc:sldMk cId="2634414774" sldId="830"/>
        </pc:sldMkLst>
        <pc:spChg chg="mod">
          <ac:chgData name="Dr. Peeta Basa Pati" userId="d5d7df4c-1c7c-46ba-b2e6-049fb9603be3" providerId="ADAL" clId="{D9AEA9AD-B260-463E-8176-30305CE6B1ED}" dt="2021-08-02T09:46:02.892" v="145" actId="20577"/>
          <ac:spMkLst>
            <pc:docMk/>
            <pc:sldMk cId="2634414774" sldId="830"/>
            <ac:spMk id="3" creationId="{46AA53F3-F76C-4CDD-871C-CB440A93B812}"/>
          </ac:spMkLst>
        </pc:spChg>
      </pc:sldChg>
      <pc:sldChg chg="addSp delSp modSp new mod">
        <pc:chgData name="Dr. Peeta Basa Pati" userId="d5d7df4c-1c7c-46ba-b2e6-049fb9603be3" providerId="ADAL" clId="{D9AEA9AD-B260-463E-8176-30305CE6B1ED}" dt="2021-08-02T05:08:12.499" v="66" actId="14100"/>
        <pc:sldMkLst>
          <pc:docMk/>
          <pc:sldMk cId="1888880532" sldId="831"/>
        </pc:sldMkLst>
        <pc:spChg chg="del">
          <ac:chgData name="Dr. Peeta Basa Pati" userId="d5d7df4c-1c7c-46ba-b2e6-049fb9603be3" providerId="ADAL" clId="{D9AEA9AD-B260-463E-8176-30305CE6B1ED}" dt="2021-08-02T05:07:37.532" v="61" actId="478"/>
          <ac:spMkLst>
            <pc:docMk/>
            <pc:sldMk cId="1888880532" sldId="831"/>
            <ac:spMk id="2" creationId="{84A50AB9-B5DA-4768-96F5-F333B90FD0AF}"/>
          </ac:spMkLst>
        </pc:spChg>
        <pc:picChg chg="add mod">
          <ac:chgData name="Dr. Peeta Basa Pati" userId="d5d7df4c-1c7c-46ba-b2e6-049fb9603be3" providerId="ADAL" clId="{D9AEA9AD-B260-463E-8176-30305CE6B1ED}" dt="2021-08-02T05:07:42.615" v="63" actId="1076"/>
          <ac:picMkLst>
            <pc:docMk/>
            <pc:sldMk cId="1888880532" sldId="831"/>
            <ac:picMk id="2050" creationId="{16B75CAB-5493-479B-8665-D22BBF0A67AF}"/>
          </ac:picMkLst>
        </pc:picChg>
        <pc:picChg chg="add mod">
          <ac:chgData name="Dr. Peeta Basa Pati" userId="d5d7df4c-1c7c-46ba-b2e6-049fb9603be3" providerId="ADAL" clId="{D9AEA9AD-B260-463E-8176-30305CE6B1ED}" dt="2021-08-02T05:08:12.499" v="66" actId="14100"/>
          <ac:picMkLst>
            <pc:docMk/>
            <pc:sldMk cId="1888880532" sldId="831"/>
            <ac:picMk id="2052" creationId="{A604B989-CA24-4FC2-9A0E-DDAC33CA4A9B}"/>
          </ac:picMkLst>
        </pc:picChg>
      </pc:sldChg>
      <pc:sldChg chg="addSp delSp modSp new mod">
        <pc:chgData name="Dr. Peeta Basa Pati" userId="d5d7df4c-1c7c-46ba-b2e6-049fb9603be3" providerId="ADAL" clId="{D9AEA9AD-B260-463E-8176-30305CE6B1ED}" dt="2021-08-02T05:09:23.080" v="74" actId="1076"/>
        <pc:sldMkLst>
          <pc:docMk/>
          <pc:sldMk cId="2875049073" sldId="832"/>
        </pc:sldMkLst>
        <pc:spChg chg="del">
          <ac:chgData name="Dr. Peeta Basa Pati" userId="d5d7df4c-1c7c-46ba-b2e6-049fb9603be3" providerId="ADAL" clId="{D9AEA9AD-B260-463E-8176-30305CE6B1ED}" dt="2021-08-02T05:08:56.016" v="68" actId="478"/>
          <ac:spMkLst>
            <pc:docMk/>
            <pc:sldMk cId="2875049073" sldId="832"/>
            <ac:spMk id="2" creationId="{74CAB51E-A4D3-48E2-9927-F5CB4E2C3DA9}"/>
          </ac:spMkLst>
        </pc:spChg>
        <pc:picChg chg="add mod">
          <ac:chgData name="Dr. Peeta Basa Pati" userId="d5d7df4c-1c7c-46ba-b2e6-049fb9603be3" providerId="ADAL" clId="{D9AEA9AD-B260-463E-8176-30305CE6B1ED}" dt="2021-08-02T05:09:02.149" v="72" actId="1076"/>
          <ac:picMkLst>
            <pc:docMk/>
            <pc:sldMk cId="2875049073" sldId="832"/>
            <ac:picMk id="3074" creationId="{86933DC6-24F1-42EB-B3C8-AA0480674E0D}"/>
          </ac:picMkLst>
        </pc:picChg>
        <pc:picChg chg="add mod">
          <ac:chgData name="Dr. Peeta Basa Pati" userId="d5d7df4c-1c7c-46ba-b2e6-049fb9603be3" providerId="ADAL" clId="{D9AEA9AD-B260-463E-8176-30305CE6B1ED}" dt="2021-08-02T05:09:23.080" v="74" actId="1076"/>
          <ac:picMkLst>
            <pc:docMk/>
            <pc:sldMk cId="2875049073" sldId="832"/>
            <ac:picMk id="3076" creationId="{8DC352C7-A16D-421A-829C-3C5205BF906E}"/>
          </ac:picMkLst>
        </pc:picChg>
      </pc:sldChg>
      <pc:sldChg chg="addSp delSp new del mod">
        <pc:chgData name="Dr. Peeta Basa Pati" userId="d5d7df4c-1c7c-46ba-b2e6-049fb9603be3" providerId="ADAL" clId="{D9AEA9AD-B260-463E-8176-30305CE6B1ED}" dt="2021-08-02T10:10:28.731" v="677" actId="47"/>
        <pc:sldMkLst>
          <pc:docMk/>
          <pc:sldMk cId="3762367354" sldId="833"/>
        </pc:sldMkLst>
        <pc:spChg chg="del">
          <ac:chgData name="Dr. Peeta Basa Pati" userId="d5d7df4c-1c7c-46ba-b2e6-049fb9603be3" providerId="ADAL" clId="{D9AEA9AD-B260-463E-8176-30305CE6B1ED}" dt="2021-08-02T05:11:05.138" v="76" actId="478"/>
          <ac:spMkLst>
            <pc:docMk/>
            <pc:sldMk cId="3762367354" sldId="833"/>
            <ac:spMk id="2" creationId="{CD354508-980A-4037-AC04-10648E310020}"/>
          </ac:spMkLst>
        </pc:spChg>
        <pc:picChg chg="add">
          <ac:chgData name="Dr. Peeta Basa Pati" userId="d5d7df4c-1c7c-46ba-b2e6-049fb9603be3" providerId="ADAL" clId="{D9AEA9AD-B260-463E-8176-30305CE6B1ED}" dt="2021-08-02T05:11:28.308" v="77" actId="22"/>
          <ac:picMkLst>
            <pc:docMk/>
            <pc:sldMk cId="3762367354" sldId="833"/>
            <ac:picMk id="6" creationId="{BDD0D770-D879-4C43-997A-BB48755B9423}"/>
          </ac:picMkLst>
        </pc:picChg>
      </pc:sldChg>
      <pc:sldChg chg="addSp delSp modSp new mod">
        <pc:chgData name="Dr. Peeta Basa Pati" userId="d5d7df4c-1c7c-46ba-b2e6-049fb9603be3" providerId="ADAL" clId="{D9AEA9AD-B260-463E-8176-30305CE6B1ED}" dt="2021-08-02T10:10:21.542" v="676" actId="1076"/>
        <pc:sldMkLst>
          <pc:docMk/>
          <pc:sldMk cId="119425620" sldId="834"/>
        </pc:sldMkLst>
        <pc:spChg chg="del">
          <ac:chgData name="Dr. Peeta Basa Pati" userId="d5d7df4c-1c7c-46ba-b2e6-049fb9603be3" providerId="ADAL" clId="{D9AEA9AD-B260-463E-8176-30305CE6B1ED}" dt="2021-08-02T05:11:37.005" v="79" actId="478"/>
          <ac:spMkLst>
            <pc:docMk/>
            <pc:sldMk cId="119425620" sldId="834"/>
            <ac:spMk id="2" creationId="{BEBC167D-91FB-4715-BA0B-F0603CE4B389}"/>
          </ac:spMkLst>
        </pc:spChg>
        <pc:spChg chg="mod">
          <ac:chgData name="Dr. Peeta Basa Pati" userId="d5d7df4c-1c7c-46ba-b2e6-049fb9603be3" providerId="ADAL" clId="{D9AEA9AD-B260-463E-8176-30305CE6B1ED}" dt="2021-08-02T10:09:41.867" v="621" actId="20577"/>
          <ac:spMkLst>
            <pc:docMk/>
            <pc:sldMk cId="119425620" sldId="834"/>
            <ac:spMk id="3" creationId="{84BE2117-3F97-441C-A560-41B176D335D2}"/>
          </ac:spMkLst>
        </pc:spChg>
        <pc:spChg chg="add mod">
          <ac:chgData name="Dr. Peeta Basa Pati" userId="d5d7df4c-1c7c-46ba-b2e6-049fb9603be3" providerId="ADAL" clId="{D9AEA9AD-B260-463E-8176-30305CE6B1ED}" dt="2021-08-02T10:10:07.541" v="662" actId="20577"/>
          <ac:spMkLst>
            <pc:docMk/>
            <pc:sldMk cId="119425620" sldId="834"/>
            <ac:spMk id="7" creationId="{06BBED91-01D7-489C-889A-5598660C6E84}"/>
          </ac:spMkLst>
        </pc:spChg>
        <pc:picChg chg="add mod">
          <ac:chgData name="Dr. Peeta Basa Pati" userId="d5d7df4c-1c7c-46ba-b2e6-049fb9603be3" providerId="ADAL" clId="{D9AEA9AD-B260-463E-8176-30305CE6B1ED}" dt="2021-08-02T10:04:14.590" v="594" actId="14100"/>
          <ac:picMkLst>
            <pc:docMk/>
            <pc:sldMk cId="119425620" sldId="834"/>
            <ac:picMk id="5" creationId="{E796239F-DCFB-4D90-870B-71C709B4F2DA}"/>
          </ac:picMkLst>
        </pc:picChg>
        <pc:picChg chg="add del mod">
          <ac:chgData name="Dr. Peeta Basa Pati" userId="d5d7df4c-1c7c-46ba-b2e6-049fb9603be3" providerId="ADAL" clId="{D9AEA9AD-B260-463E-8176-30305CE6B1ED}" dt="2021-08-02T10:03:34.680" v="579" actId="21"/>
          <ac:picMkLst>
            <pc:docMk/>
            <pc:sldMk cId="119425620" sldId="834"/>
            <ac:picMk id="6" creationId="{AA36BD23-5A77-4D1B-83DF-747399E84273}"/>
          </ac:picMkLst>
        </pc:picChg>
        <pc:picChg chg="add mod">
          <ac:chgData name="Dr. Peeta Basa Pati" userId="d5d7df4c-1c7c-46ba-b2e6-049fb9603be3" providerId="ADAL" clId="{D9AEA9AD-B260-463E-8176-30305CE6B1ED}" dt="2021-08-02T10:01:38.644" v="573" actId="1076"/>
          <ac:picMkLst>
            <pc:docMk/>
            <pc:sldMk cId="119425620" sldId="834"/>
            <ac:picMk id="2050" creationId="{AE2CCBF9-20D6-4C33-A72A-B5344E2C7F1C}"/>
          </ac:picMkLst>
        </pc:picChg>
        <pc:picChg chg="add mod">
          <ac:chgData name="Dr. Peeta Basa Pati" userId="d5d7df4c-1c7c-46ba-b2e6-049fb9603be3" providerId="ADAL" clId="{D9AEA9AD-B260-463E-8176-30305CE6B1ED}" dt="2021-08-02T10:10:15.225" v="675" actId="1036"/>
          <ac:picMkLst>
            <pc:docMk/>
            <pc:sldMk cId="119425620" sldId="834"/>
            <ac:picMk id="2052" creationId="{EC6665AE-A126-490A-9345-81EE1EF8DD13}"/>
          </ac:picMkLst>
        </pc:picChg>
        <pc:picChg chg="add mod">
          <ac:chgData name="Dr. Peeta Basa Pati" userId="d5d7df4c-1c7c-46ba-b2e6-049fb9603be3" providerId="ADAL" clId="{D9AEA9AD-B260-463E-8176-30305CE6B1ED}" dt="2021-08-02T10:10:21.542" v="676" actId="1076"/>
          <ac:picMkLst>
            <pc:docMk/>
            <pc:sldMk cId="119425620" sldId="834"/>
            <ac:picMk id="2054" creationId="{320B5666-BAC5-4018-9A8F-6976ABB8F324}"/>
          </ac:picMkLst>
        </pc:picChg>
      </pc:sldChg>
      <pc:sldChg chg="addSp modSp add mod ord">
        <pc:chgData name="Dr. Peeta Basa Pati" userId="d5d7df4c-1c7c-46ba-b2e6-049fb9603be3" providerId="ADAL" clId="{D9AEA9AD-B260-463E-8176-30305CE6B1ED}" dt="2021-08-02T10:19:29.801" v="725" actId="1076"/>
        <pc:sldMkLst>
          <pc:docMk/>
          <pc:sldMk cId="159742788" sldId="835"/>
        </pc:sldMkLst>
        <pc:spChg chg="mod">
          <ac:chgData name="Dr. Peeta Basa Pati" userId="d5d7df4c-1c7c-46ba-b2e6-049fb9603be3" providerId="ADAL" clId="{D9AEA9AD-B260-463E-8176-30305CE6B1ED}" dt="2021-08-02T10:11:27.237" v="720" actId="20577"/>
          <ac:spMkLst>
            <pc:docMk/>
            <pc:sldMk cId="159742788" sldId="835"/>
            <ac:spMk id="2" creationId="{9F1EDB99-65F1-4E2B-94A4-AC23D5E6E9D4}"/>
          </ac:spMkLst>
        </pc:spChg>
        <pc:spChg chg="mod">
          <ac:chgData name="Dr. Peeta Basa Pati" userId="d5d7df4c-1c7c-46ba-b2e6-049fb9603be3" providerId="ADAL" clId="{D9AEA9AD-B260-463E-8176-30305CE6B1ED}" dt="2021-08-02T09:45:13.942" v="108" actId="20577"/>
          <ac:spMkLst>
            <pc:docMk/>
            <pc:sldMk cId="159742788" sldId="835"/>
            <ac:spMk id="3" creationId="{46AA53F3-F76C-4CDD-871C-CB440A93B812}"/>
          </ac:spMkLst>
        </pc:spChg>
        <pc:spChg chg="add mod">
          <ac:chgData name="Dr. Peeta Basa Pati" userId="d5d7df4c-1c7c-46ba-b2e6-049fb9603be3" providerId="ADAL" clId="{D9AEA9AD-B260-463E-8176-30305CE6B1ED}" dt="2021-08-02T10:19:29.801" v="725" actId="1076"/>
          <ac:spMkLst>
            <pc:docMk/>
            <pc:sldMk cId="159742788" sldId="835"/>
            <ac:spMk id="5" creationId="{2334FC18-F463-466A-A078-E6308F23D36A}"/>
          </ac:spMkLst>
        </pc:spChg>
        <pc:picChg chg="add mod">
          <ac:chgData name="Dr. Peeta Basa Pati" userId="d5d7df4c-1c7c-46ba-b2e6-049fb9603be3" providerId="ADAL" clId="{D9AEA9AD-B260-463E-8176-30305CE6B1ED}" dt="2021-08-02T10:19:14.315" v="722" actId="1076"/>
          <ac:picMkLst>
            <pc:docMk/>
            <pc:sldMk cId="159742788" sldId="835"/>
            <ac:picMk id="3074" creationId="{09676D47-8469-45CB-B025-F7A4E36878AE}"/>
          </ac:picMkLst>
        </pc:picChg>
      </pc:sldChg>
      <pc:sldChg chg="modSp add mod">
        <pc:chgData name="Dr. Peeta Basa Pati" userId="d5d7df4c-1c7c-46ba-b2e6-049fb9603be3" providerId="ADAL" clId="{D9AEA9AD-B260-463E-8176-30305CE6B1ED}" dt="2021-08-02T09:46:14.994" v="159" actId="20577"/>
        <pc:sldMkLst>
          <pc:docMk/>
          <pc:sldMk cId="1662828618" sldId="836"/>
        </pc:sldMkLst>
        <pc:spChg chg="mod">
          <ac:chgData name="Dr. Peeta Basa Pati" userId="d5d7df4c-1c7c-46ba-b2e6-049fb9603be3" providerId="ADAL" clId="{D9AEA9AD-B260-463E-8176-30305CE6B1ED}" dt="2021-08-02T09:46:14.994" v="159" actId="20577"/>
          <ac:spMkLst>
            <pc:docMk/>
            <pc:sldMk cId="1662828618" sldId="836"/>
            <ac:spMk id="3" creationId="{46AA53F3-F76C-4CDD-871C-CB440A93B812}"/>
          </ac:spMkLst>
        </pc:spChg>
      </pc:sldChg>
      <pc:sldChg chg="modSp add mod">
        <pc:chgData name="Dr. Peeta Basa Pati" userId="d5d7df4c-1c7c-46ba-b2e6-049fb9603be3" providerId="ADAL" clId="{D9AEA9AD-B260-463E-8176-30305CE6B1ED}" dt="2021-08-02T09:46:49.968" v="181" actId="20577"/>
        <pc:sldMkLst>
          <pc:docMk/>
          <pc:sldMk cId="3591341694" sldId="837"/>
        </pc:sldMkLst>
        <pc:spChg chg="mod">
          <ac:chgData name="Dr. Peeta Basa Pati" userId="d5d7df4c-1c7c-46ba-b2e6-049fb9603be3" providerId="ADAL" clId="{D9AEA9AD-B260-463E-8176-30305CE6B1ED}" dt="2021-08-02T09:46:49.968" v="181" actId="20577"/>
          <ac:spMkLst>
            <pc:docMk/>
            <pc:sldMk cId="3591341694" sldId="837"/>
            <ac:spMk id="3" creationId="{46AA53F3-F76C-4CDD-871C-CB440A93B812}"/>
          </ac:spMkLst>
        </pc:spChg>
      </pc:sldChg>
      <pc:sldChg chg="modSp add mod">
        <pc:chgData name="Dr. Peeta Basa Pati" userId="d5d7df4c-1c7c-46ba-b2e6-049fb9603be3" providerId="ADAL" clId="{D9AEA9AD-B260-463E-8176-30305CE6B1ED}" dt="2021-08-02T09:53:29.053" v="516" actId="20577"/>
        <pc:sldMkLst>
          <pc:docMk/>
          <pc:sldMk cId="1186574471" sldId="838"/>
        </pc:sldMkLst>
        <pc:spChg chg="mod">
          <ac:chgData name="Dr. Peeta Basa Pati" userId="d5d7df4c-1c7c-46ba-b2e6-049fb9603be3" providerId="ADAL" clId="{D9AEA9AD-B260-463E-8176-30305CE6B1ED}" dt="2021-08-02T09:53:29.053" v="516" actId="20577"/>
          <ac:spMkLst>
            <pc:docMk/>
            <pc:sldMk cId="1186574471" sldId="838"/>
            <ac:spMk id="2" creationId="{9F1EDB99-65F1-4E2B-94A4-AC23D5E6E9D4}"/>
          </ac:spMkLst>
        </pc:spChg>
        <pc:spChg chg="mod">
          <ac:chgData name="Dr. Peeta Basa Pati" userId="d5d7df4c-1c7c-46ba-b2e6-049fb9603be3" providerId="ADAL" clId="{D9AEA9AD-B260-463E-8176-30305CE6B1ED}" dt="2021-08-02T09:47:30.981" v="211" actId="20577"/>
          <ac:spMkLst>
            <pc:docMk/>
            <pc:sldMk cId="1186574471" sldId="838"/>
            <ac:spMk id="3" creationId="{46AA53F3-F76C-4CDD-871C-CB440A93B812}"/>
          </ac:spMkLst>
        </pc:spChg>
      </pc:sldChg>
      <pc:sldChg chg="addSp delSp modSp new mod">
        <pc:chgData name="Dr. Peeta Basa Pati" userId="d5d7df4c-1c7c-46ba-b2e6-049fb9603be3" providerId="ADAL" clId="{D9AEA9AD-B260-463E-8176-30305CE6B1ED}" dt="2021-08-02T09:59:45.990" v="570" actId="20577"/>
        <pc:sldMkLst>
          <pc:docMk/>
          <pc:sldMk cId="1754288544" sldId="839"/>
        </pc:sldMkLst>
        <pc:spChg chg="del">
          <ac:chgData name="Dr. Peeta Basa Pati" userId="d5d7df4c-1c7c-46ba-b2e6-049fb9603be3" providerId="ADAL" clId="{D9AEA9AD-B260-463E-8176-30305CE6B1ED}" dt="2021-08-02T09:55:20.523" v="518" actId="478"/>
          <ac:spMkLst>
            <pc:docMk/>
            <pc:sldMk cId="1754288544" sldId="839"/>
            <ac:spMk id="2" creationId="{A39F7319-A68F-4F72-96AC-0DB62C9B37D4}"/>
          </ac:spMkLst>
        </pc:spChg>
        <pc:spChg chg="mod">
          <ac:chgData name="Dr. Peeta Basa Pati" userId="d5d7df4c-1c7c-46ba-b2e6-049fb9603be3" providerId="ADAL" clId="{D9AEA9AD-B260-463E-8176-30305CE6B1ED}" dt="2021-08-02T09:59:45.990" v="570" actId="20577"/>
          <ac:spMkLst>
            <pc:docMk/>
            <pc:sldMk cId="1754288544" sldId="839"/>
            <ac:spMk id="3" creationId="{D2AEEA25-F28A-4DB0-ACD4-E11E2CD1BEEE}"/>
          </ac:spMkLst>
        </pc:spChg>
        <pc:picChg chg="add mod">
          <ac:chgData name="Dr. Peeta Basa Pati" userId="d5d7df4c-1c7c-46ba-b2e6-049fb9603be3" providerId="ADAL" clId="{D9AEA9AD-B260-463E-8176-30305CE6B1ED}" dt="2021-08-02T09:55:26.840" v="521" actId="1076"/>
          <ac:picMkLst>
            <pc:docMk/>
            <pc:sldMk cId="1754288544" sldId="839"/>
            <ac:picMk id="1026" creationId="{85C6FEF8-0B78-4823-BEB8-85BB443B27EB}"/>
          </ac:picMkLst>
        </pc:picChg>
        <pc:picChg chg="add mod">
          <ac:chgData name="Dr. Peeta Basa Pati" userId="d5d7df4c-1c7c-46ba-b2e6-049fb9603be3" providerId="ADAL" clId="{D9AEA9AD-B260-463E-8176-30305CE6B1ED}" dt="2021-08-02T09:56:47.761" v="524" actId="14100"/>
          <ac:picMkLst>
            <pc:docMk/>
            <pc:sldMk cId="1754288544" sldId="839"/>
            <ac:picMk id="1028" creationId="{2E8DC3D3-CAFF-4E50-AE2E-E61DFAA11E0E}"/>
          </ac:picMkLst>
        </pc:picChg>
        <pc:picChg chg="add mod">
          <ac:chgData name="Dr. Peeta Basa Pati" userId="d5d7df4c-1c7c-46ba-b2e6-049fb9603be3" providerId="ADAL" clId="{D9AEA9AD-B260-463E-8176-30305CE6B1ED}" dt="2021-08-02T09:59:13.582" v="527" actId="14100"/>
          <ac:picMkLst>
            <pc:docMk/>
            <pc:sldMk cId="1754288544" sldId="839"/>
            <ac:picMk id="1030" creationId="{6C29876E-D66C-4818-9FFE-841C7E0BA402}"/>
          </ac:picMkLst>
        </pc:picChg>
      </pc:sldChg>
      <pc:sldChg chg="add">
        <pc:chgData name="Dr. Peeta Basa Pati" userId="d5d7df4c-1c7c-46ba-b2e6-049fb9603be3" providerId="ADAL" clId="{D9AEA9AD-B260-463E-8176-30305CE6B1ED}" dt="2021-08-02T10:20:54.530" v="726"/>
        <pc:sldMkLst>
          <pc:docMk/>
          <pc:sldMk cId="294104183" sldId="840"/>
        </pc:sldMkLst>
      </pc:sldChg>
    </pc:docChg>
  </pc:docChgLst>
  <pc:docChgLst>
    <pc:chgData name="Dr. Peeta Basa Pati" userId="d5d7df4c-1c7c-46ba-b2e6-049fb9603be3" providerId="ADAL" clId="{C690B57C-1BD5-1946-8283-4F92DCC95DCA}"/>
    <pc:docChg chg="custSel addSld delSld modSld sldOrd">
      <pc:chgData name="Dr. Peeta Basa Pati" userId="d5d7df4c-1c7c-46ba-b2e6-049fb9603be3" providerId="ADAL" clId="{C690B57C-1BD5-1946-8283-4F92DCC95DCA}" dt="2021-07-09T04:13:52.796" v="945" actId="20577"/>
      <pc:docMkLst>
        <pc:docMk/>
      </pc:docMkLst>
      <pc:sldChg chg="modSp">
        <pc:chgData name="Dr. Peeta Basa Pati" userId="d5d7df4c-1c7c-46ba-b2e6-049fb9603be3" providerId="ADAL" clId="{C690B57C-1BD5-1946-8283-4F92DCC95DCA}" dt="2021-07-09T03:37:56.374" v="59" actId="20577"/>
        <pc:sldMkLst>
          <pc:docMk/>
          <pc:sldMk cId="1398279195" sldId="774"/>
        </pc:sldMkLst>
        <pc:spChg chg="mod">
          <ac:chgData name="Dr. Peeta Basa Pati" userId="d5d7df4c-1c7c-46ba-b2e6-049fb9603be3" providerId="ADAL" clId="{C690B57C-1BD5-1946-8283-4F92DCC95DCA}" dt="2021-07-09T03:37:56.374" v="59" actId="20577"/>
          <ac:spMkLst>
            <pc:docMk/>
            <pc:sldMk cId="1398279195" sldId="774"/>
            <ac:spMk id="10" creationId="{06A3B953-744B-3D4F-8898-C0158B157C87}"/>
          </ac:spMkLst>
        </pc:spChg>
      </pc:sldChg>
      <pc:sldChg chg="del">
        <pc:chgData name="Dr. Peeta Basa Pati" userId="d5d7df4c-1c7c-46ba-b2e6-049fb9603be3" providerId="ADAL" clId="{C690B57C-1BD5-1946-8283-4F92DCC95DCA}" dt="2021-07-09T03:38:15.707" v="60" actId="2696"/>
        <pc:sldMkLst>
          <pc:docMk/>
          <pc:sldMk cId="1235160863" sldId="797"/>
        </pc:sldMkLst>
      </pc:sldChg>
      <pc:sldChg chg="modSp">
        <pc:chgData name="Dr. Peeta Basa Pati" userId="d5d7df4c-1c7c-46ba-b2e6-049fb9603be3" providerId="ADAL" clId="{C690B57C-1BD5-1946-8283-4F92DCC95DCA}" dt="2021-07-09T03:40:19.946" v="171" actId="20577"/>
        <pc:sldMkLst>
          <pc:docMk/>
          <pc:sldMk cId="385688046" sldId="798"/>
        </pc:sldMkLst>
        <pc:spChg chg="mod">
          <ac:chgData name="Dr. Peeta Basa Pati" userId="d5d7df4c-1c7c-46ba-b2e6-049fb9603be3" providerId="ADAL" clId="{C690B57C-1BD5-1946-8283-4F92DCC95DCA}" dt="2021-07-09T03:40:19.946" v="171" actId="20577"/>
          <ac:spMkLst>
            <pc:docMk/>
            <pc:sldMk cId="385688046" sldId="798"/>
            <ac:spMk id="2" creationId="{C055A77D-7B36-3147-818D-85AAFF957124}"/>
          </ac:spMkLst>
        </pc:spChg>
        <pc:spChg chg="mod">
          <ac:chgData name="Dr. Peeta Basa Pati" userId="d5d7df4c-1c7c-46ba-b2e6-049fb9603be3" providerId="ADAL" clId="{C690B57C-1BD5-1946-8283-4F92DCC95DCA}" dt="2021-07-09T03:38:48.346" v="91" actId="20577"/>
          <ac:spMkLst>
            <pc:docMk/>
            <pc:sldMk cId="385688046" sldId="798"/>
            <ac:spMk id="3" creationId="{7789A6B5-C0F5-5944-9623-D5C1946E11C8}"/>
          </ac:spMkLst>
        </pc:spChg>
      </pc:sldChg>
      <pc:sldChg chg="modSp add ord">
        <pc:chgData name="Dr. Peeta Basa Pati" userId="d5d7df4c-1c7c-46ba-b2e6-049fb9603be3" providerId="ADAL" clId="{C690B57C-1BD5-1946-8283-4F92DCC95DCA}" dt="2021-07-09T04:13:52.796" v="945" actId="20577"/>
        <pc:sldMkLst>
          <pc:docMk/>
          <pc:sldMk cId="1976961647" sldId="799"/>
        </pc:sldMkLst>
        <pc:spChg chg="mod">
          <ac:chgData name="Dr. Peeta Basa Pati" userId="d5d7df4c-1c7c-46ba-b2e6-049fb9603be3" providerId="ADAL" clId="{C690B57C-1BD5-1946-8283-4F92DCC95DCA}" dt="2021-07-09T04:13:52.796" v="945" actId="20577"/>
          <ac:spMkLst>
            <pc:docMk/>
            <pc:sldMk cId="1976961647" sldId="799"/>
            <ac:spMk id="2" creationId="{C055A77D-7B36-3147-818D-85AAFF957124}"/>
          </ac:spMkLst>
        </pc:spChg>
        <pc:spChg chg="mod">
          <ac:chgData name="Dr. Peeta Basa Pati" userId="d5d7df4c-1c7c-46ba-b2e6-049fb9603be3" providerId="ADAL" clId="{C690B57C-1BD5-1946-8283-4F92DCC95DCA}" dt="2021-07-09T03:41:37.908" v="192" actId="20577"/>
          <ac:spMkLst>
            <pc:docMk/>
            <pc:sldMk cId="1976961647" sldId="799"/>
            <ac:spMk id="3" creationId="{7789A6B5-C0F5-5944-9623-D5C1946E11C8}"/>
          </ac:spMkLst>
        </pc:spChg>
      </pc:sldChg>
      <pc:sldChg chg="modSp add">
        <pc:chgData name="Dr. Peeta Basa Pati" userId="d5d7df4c-1c7c-46ba-b2e6-049fb9603be3" providerId="ADAL" clId="{C690B57C-1BD5-1946-8283-4F92DCC95DCA}" dt="2021-07-09T03:44:18.852" v="378" actId="5793"/>
        <pc:sldMkLst>
          <pc:docMk/>
          <pc:sldMk cId="2760339106" sldId="800"/>
        </pc:sldMkLst>
        <pc:spChg chg="mod">
          <ac:chgData name="Dr. Peeta Basa Pati" userId="d5d7df4c-1c7c-46ba-b2e6-049fb9603be3" providerId="ADAL" clId="{C690B57C-1BD5-1946-8283-4F92DCC95DCA}" dt="2021-07-09T03:44:18.852" v="378" actId="5793"/>
          <ac:spMkLst>
            <pc:docMk/>
            <pc:sldMk cId="2760339106" sldId="800"/>
            <ac:spMk id="2" creationId="{C055A77D-7B36-3147-818D-85AAFF957124}"/>
          </ac:spMkLst>
        </pc:spChg>
        <pc:spChg chg="mod">
          <ac:chgData name="Dr. Peeta Basa Pati" userId="d5d7df4c-1c7c-46ba-b2e6-049fb9603be3" providerId="ADAL" clId="{C690B57C-1BD5-1946-8283-4F92DCC95DCA}" dt="2021-07-09T03:42:39.650" v="212" actId="20577"/>
          <ac:spMkLst>
            <pc:docMk/>
            <pc:sldMk cId="2760339106" sldId="800"/>
            <ac:spMk id="3" creationId="{7789A6B5-C0F5-5944-9623-D5C1946E11C8}"/>
          </ac:spMkLst>
        </pc:spChg>
      </pc:sldChg>
      <pc:sldChg chg="modSp add">
        <pc:chgData name="Dr. Peeta Basa Pati" userId="d5d7df4c-1c7c-46ba-b2e6-049fb9603be3" providerId="ADAL" clId="{C690B57C-1BD5-1946-8283-4F92DCC95DCA}" dt="2021-07-09T03:47:30.127" v="618" actId="20577"/>
        <pc:sldMkLst>
          <pc:docMk/>
          <pc:sldMk cId="3321311761" sldId="801"/>
        </pc:sldMkLst>
        <pc:spChg chg="mod">
          <ac:chgData name="Dr. Peeta Basa Pati" userId="d5d7df4c-1c7c-46ba-b2e6-049fb9603be3" providerId="ADAL" clId="{C690B57C-1BD5-1946-8283-4F92DCC95DCA}" dt="2021-07-09T03:47:30.127" v="618" actId="20577"/>
          <ac:spMkLst>
            <pc:docMk/>
            <pc:sldMk cId="3321311761" sldId="801"/>
            <ac:spMk id="2" creationId="{C055A77D-7B36-3147-818D-85AAFF957124}"/>
          </ac:spMkLst>
        </pc:spChg>
        <pc:spChg chg="mod">
          <ac:chgData name="Dr. Peeta Basa Pati" userId="d5d7df4c-1c7c-46ba-b2e6-049fb9603be3" providerId="ADAL" clId="{C690B57C-1BD5-1946-8283-4F92DCC95DCA}" dt="2021-07-09T03:44:59.182" v="406" actId="20577"/>
          <ac:spMkLst>
            <pc:docMk/>
            <pc:sldMk cId="3321311761" sldId="801"/>
            <ac:spMk id="3" creationId="{7789A6B5-C0F5-5944-9623-D5C1946E11C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5B6C7D-3E6B-45A8-92D7-7F3061616A5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8BD47-A728-4C15-ACCB-72F396859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6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36 features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8BD47-A728-4C15-ACCB-72F3968591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03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8BD47-A728-4C15-ACCB-72F3968591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64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8BD47-A728-4C15-ACCB-72F3968591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23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8BD47-A728-4C15-ACCB-72F3968591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5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8BD47-A728-4C15-ACCB-72F3968591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96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8401C-3D73-9145-9D27-022775352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FC3C5-2E28-584B-9E08-C350F0473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1AA21-1AC4-EE4A-9EE6-2CF249667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26A89-F6F6-594C-B1D8-D2FE52E18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5ABD8-565B-E441-A71D-873F53B6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3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FECE9-D645-0540-9DA0-AEC7DA1A7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194" y="1137256"/>
            <a:ext cx="11436823" cy="4908082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B4E98A-97D9-4526-9E90-BA541F5B53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1194" y="348661"/>
            <a:ext cx="11436823" cy="421441"/>
          </a:xfrm>
        </p:spPr>
        <p:txBody>
          <a:bodyPr>
            <a:noAutofit/>
          </a:bodyPr>
          <a:lstStyle>
            <a:lvl1pPr>
              <a:defRPr sz="3200" b="0">
                <a:solidFill>
                  <a:srgbClr val="A4123F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Here To Edit Title</a:t>
            </a:r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0DA784-0993-4F43-BA98-733CB6486E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89" y="6412491"/>
            <a:ext cx="12218977" cy="4784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D13F47-3531-4371-B8DB-59E457D073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254" y="6520072"/>
            <a:ext cx="1262820" cy="28391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5ABD8-565B-E441-A71D-873F53B6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56" y="6478751"/>
            <a:ext cx="758687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02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1015E1-575C-CC43-8E0C-38A94C0D0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70D65-9225-7C42-BE9D-7E7ACD230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D5A4A-C107-8941-A91D-265C670352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48F1F-AA4B-E44F-87CA-30B4D3D4B1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76259-99F7-DF4A-8A42-0737A8CCE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4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C7025E-4863-6F49-AD01-8A5B65B0890F}"/>
              </a:ext>
            </a:extLst>
          </p:cNvPr>
          <p:cNvSpPr/>
          <p:nvPr/>
        </p:nvSpPr>
        <p:spPr>
          <a:xfrm>
            <a:off x="0" y="-355600"/>
            <a:ext cx="12192000" cy="7213600"/>
          </a:xfrm>
          <a:prstGeom prst="rect">
            <a:avLst/>
          </a:prstGeom>
          <a:solidFill>
            <a:srgbClr val="B81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4400" dirty="0">
              <a:solidFill>
                <a:prstClr val="white"/>
              </a:solidFill>
              <a:latin typeface="Georgia" panose="02040502050405020303" pitchFamily="18" charset="0"/>
            </a:endParaRP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288CD4-7B52-C244-BAD4-BFF7D9DCE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797" y="4747409"/>
            <a:ext cx="4590899" cy="14731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776D66-1F2F-B348-8DC7-42BD5D86556D}"/>
              </a:ext>
            </a:extLst>
          </p:cNvPr>
          <p:cNvSpPr txBox="1"/>
          <p:nvPr/>
        </p:nvSpPr>
        <p:spPr>
          <a:xfrm>
            <a:off x="6356723" y="4360623"/>
            <a:ext cx="57480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000" dirty="0" err="1">
                <a:solidFill>
                  <a:prstClr val="white"/>
                </a:solidFill>
                <a:latin typeface="Georgia" panose="02040502050405020303" pitchFamily="18" charset="0"/>
              </a:rPr>
              <a:t>Aashutosh</a:t>
            </a:r>
            <a:r>
              <a:rPr lang="en-US" sz="2000" dirty="0">
                <a:solidFill>
                  <a:prstClr val="white"/>
                </a:solidFill>
                <a:latin typeface="Georgia" panose="02040502050405020303" pitchFamily="18" charset="0"/>
              </a:rPr>
              <a:t> </a:t>
            </a:r>
            <a:r>
              <a:rPr lang="en-US" sz="2000" dirty="0" smtClean="0">
                <a:solidFill>
                  <a:prstClr val="white"/>
                </a:solidFill>
                <a:latin typeface="Georgia" panose="02040502050405020303" pitchFamily="18" charset="0"/>
              </a:rPr>
              <a:t>G </a:t>
            </a:r>
            <a:r>
              <a:rPr lang="en-US" sz="2000" dirty="0">
                <a:solidFill>
                  <a:prstClr val="white"/>
                </a:solidFill>
                <a:latin typeface="Georgia" panose="02040502050405020303" pitchFamily="18" charset="0"/>
              </a:rPr>
              <a:t>Vyas </a:t>
            </a:r>
            <a:r>
              <a:rPr lang="en-US" sz="2000" dirty="0" smtClean="0">
                <a:solidFill>
                  <a:prstClr val="white"/>
                </a:solidFill>
                <a:latin typeface="Georgia" panose="02040502050405020303" pitchFamily="18" charset="0"/>
              </a:rPr>
              <a:t>– BL.EN.U5CSE19002</a:t>
            </a:r>
          </a:p>
          <a:p>
            <a:pPr defTabSz="914400"/>
            <a:r>
              <a:rPr lang="en-US" sz="2000" dirty="0" smtClean="0">
                <a:solidFill>
                  <a:prstClr val="white"/>
                </a:solidFill>
                <a:latin typeface="Georgia" panose="02040502050405020303" pitchFamily="18" charset="0"/>
              </a:rPr>
              <a:t>Gayatri S </a:t>
            </a:r>
            <a:r>
              <a:rPr lang="en-US" sz="2000" dirty="0">
                <a:solidFill>
                  <a:prstClr val="white"/>
                </a:solidFill>
                <a:latin typeface="Georgia" panose="02040502050405020303" pitchFamily="18" charset="0"/>
              </a:rPr>
              <a:t>Sannala </a:t>
            </a:r>
            <a:r>
              <a:rPr lang="en-US" sz="2000" dirty="0" smtClean="0">
                <a:solidFill>
                  <a:prstClr val="white"/>
                </a:solidFill>
                <a:latin typeface="Georgia" panose="02040502050405020303" pitchFamily="18" charset="0"/>
              </a:rPr>
              <a:t>– </a:t>
            </a:r>
            <a:r>
              <a:rPr lang="en-US" sz="2000" dirty="0">
                <a:solidFill>
                  <a:prstClr val="white"/>
                </a:solidFill>
                <a:latin typeface="Georgia" panose="02040502050405020303" pitchFamily="18" charset="0"/>
              </a:rPr>
              <a:t>BL.EN.U5CSE</a:t>
            </a:r>
            <a:r>
              <a:rPr lang="en-US" sz="2000" dirty="0" smtClean="0">
                <a:solidFill>
                  <a:prstClr val="white"/>
                </a:solidFill>
                <a:latin typeface="Georgia" panose="02040502050405020303" pitchFamily="18" charset="0"/>
              </a:rPr>
              <a:t>19045</a:t>
            </a:r>
          </a:p>
          <a:p>
            <a:pPr defTabSz="914400"/>
            <a:r>
              <a:rPr lang="en-US" sz="2000" dirty="0" smtClean="0">
                <a:solidFill>
                  <a:prstClr val="white"/>
                </a:solidFill>
                <a:latin typeface="Georgia" panose="02040502050405020303" pitchFamily="18" charset="0"/>
              </a:rPr>
              <a:t>K. V. G. </a:t>
            </a:r>
            <a:r>
              <a:rPr lang="en-US" sz="2000" dirty="0" err="1">
                <a:solidFill>
                  <a:prstClr val="white"/>
                </a:solidFill>
                <a:latin typeface="Georgia" panose="02040502050405020303" pitchFamily="18" charset="0"/>
              </a:rPr>
              <a:t>Rohith</a:t>
            </a:r>
            <a:r>
              <a:rPr lang="en-US" sz="2000" dirty="0">
                <a:solidFill>
                  <a:prstClr val="white"/>
                </a:solidFill>
                <a:latin typeface="Georgia" panose="02040502050405020303" pitchFamily="18" charset="0"/>
              </a:rPr>
              <a:t> </a:t>
            </a:r>
            <a:r>
              <a:rPr lang="en-US" sz="2000" dirty="0" smtClean="0">
                <a:solidFill>
                  <a:prstClr val="white"/>
                </a:solidFill>
                <a:latin typeface="Georgia" panose="02040502050405020303" pitchFamily="18" charset="0"/>
              </a:rPr>
              <a:t>– </a:t>
            </a:r>
            <a:r>
              <a:rPr lang="en-US" sz="2000" dirty="0">
                <a:solidFill>
                  <a:prstClr val="white"/>
                </a:solidFill>
                <a:latin typeface="Georgia" panose="02040502050405020303" pitchFamily="18" charset="0"/>
              </a:rPr>
              <a:t>BL.EN.U5CSE</a:t>
            </a:r>
            <a:r>
              <a:rPr lang="en-US" sz="2000" dirty="0" smtClean="0">
                <a:solidFill>
                  <a:prstClr val="white"/>
                </a:solidFill>
                <a:latin typeface="Georgia" panose="02040502050405020303" pitchFamily="18" charset="0"/>
              </a:rPr>
              <a:t>19073</a:t>
            </a:r>
          </a:p>
          <a:p>
            <a:pPr defTabSz="914400"/>
            <a:r>
              <a:rPr lang="en-US" sz="2000" dirty="0" err="1" smtClean="0">
                <a:solidFill>
                  <a:prstClr val="white"/>
                </a:solidFill>
                <a:latin typeface="Georgia" panose="02040502050405020303" pitchFamily="18" charset="0"/>
              </a:rPr>
              <a:t>Lavanya</a:t>
            </a:r>
            <a:r>
              <a:rPr lang="en-US" sz="2000" dirty="0" smtClean="0">
                <a:solidFill>
                  <a:prstClr val="white"/>
                </a:solidFill>
                <a:latin typeface="Georgia" panose="02040502050405020303" pitchFamily="18" charset="0"/>
              </a:rPr>
              <a:t> </a:t>
            </a:r>
            <a:r>
              <a:rPr lang="en-US" sz="2000" dirty="0" err="1" smtClean="0">
                <a:solidFill>
                  <a:prstClr val="white"/>
                </a:solidFill>
                <a:latin typeface="Georgia" panose="02040502050405020303" pitchFamily="18" charset="0"/>
              </a:rPr>
              <a:t>Shirisha</a:t>
            </a:r>
            <a:r>
              <a:rPr lang="en-US" sz="2000" dirty="0" smtClean="0">
                <a:solidFill>
                  <a:prstClr val="white"/>
                </a:solidFill>
                <a:latin typeface="Georgia" panose="02040502050405020303" pitchFamily="18" charset="0"/>
              </a:rPr>
              <a:t> M. – </a:t>
            </a:r>
            <a:r>
              <a:rPr lang="en-US" sz="2000" dirty="0">
                <a:solidFill>
                  <a:prstClr val="white"/>
                </a:solidFill>
                <a:latin typeface="Georgia" panose="02040502050405020303" pitchFamily="18" charset="0"/>
              </a:rPr>
              <a:t>BL.EN.U5CSE</a:t>
            </a:r>
            <a:r>
              <a:rPr lang="en-US" sz="2000" dirty="0" smtClean="0">
                <a:solidFill>
                  <a:prstClr val="white"/>
                </a:solidFill>
                <a:latin typeface="Georgia" panose="02040502050405020303" pitchFamily="18" charset="0"/>
              </a:rPr>
              <a:t>19076</a:t>
            </a:r>
          </a:p>
          <a:p>
            <a:pPr defTabSz="914400"/>
            <a:r>
              <a:rPr lang="en-US" sz="2000" dirty="0" err="1" smtClean="0">
                <a:solidFill>
                  <a:prstClr val="white"/>
                </a:solidFill>
                <a:latin typeface="Georgia" panose="02040502050405020303" pitchFamily="18" charset="0"/>
              </a:rPr>
              <a:t>Vinamratha</a:t>
            </a:r>
            <a:r>
              <a:rPr lang="en-US" sz="2000" dirty="0" smtClean="0">
                <a:solidFill>
                  <a:prstClr val="white"/>
                </a:solidFill>
                <a:latin typeface="Georgia" panose="02040502050405020303" pitchFamily="18" charset="0"/>
              </a:rPr>
              <a:t> </a:t>
            </a:r>
            <a:r>
              <a:rPr lang="en-US" sz="2000" dirty="0" err="1">
                <a:solidFill>
                  <a:prstClr val="white"/>
                </a:solidFill>
                <a:latin typeface="Georgia" panose="02040502050405020303" pitchFamily="18" charset="0"/>
              </a:rPr>
              <a:t>Pattar</a:t>
            </a:r>
            <a:r>
              <a:rPr lang="en-US" sz="2000" dirty="0">
                <a:solidFill>
                  <a:prstClr val="white"/>
                </a:solidFill>
                <a:latin typeface="Georgia" panose="02040502050405020303" pitchFamily="18" charset="0"/>
              </a:rPr>
              <a:t> - BL.EN.U5CSE</a:t>
            </a:r>
            <a:r>
              <a:rPr lang="en-US" sz="2000" dirty="0" smtClean="0">
                <a:solidFill>
                  <a:prstClr val="white"/>
                </a:solidFill>
                <a:latin typeface="Georgia" panose="02040502050405020303" pitchFamily="18" charset="0"/>
              </a:rPr>
              <a:t>19145</a:t>
            </a:r>
            <a:endParaRPr lang="en-US" sz="2000" dirty="0">
              <a:solidFill>
                <a:prstClr val="white"/>
              </a:solidFill>
              <a:latin typeface="Georgia" panose="02040502050405020303" pitchFamily="18" charset="0"/>
            </a:endParaRPr>
          </a:p>
          <a:p>
            <a:pPr defTabSz="914400"/>
            <a:r>
              <a:rPr lang="en-US" sz="2000" dirty="0" smtClean="0">
                <a:solidFill>
                  <a:prstClr val="white"/>
                </a:solidFill>
                <a:latin typeface="Georgia" panose="02040502050405020303" pitchFamily="18" charset="0"/>
              </a:rPr>
              <a:t>Department </a:t>
            </a:r>
            <a:r>
              <a:rPr lang="en-US" sz="2000" dirty="0">
                <a:solidFill>
                  <a:prstClr val="white"/>
                </a:solidFill>
                <a:latin typeface="Georgia" panose="02040502050405020303" pitchFamily="18" charset="0"/>
              </a:rPr>
              <a:t>of Computer Science &amp; Engineering,</a:t>
            </a:r>
          </a:p>
          <a:p>
            <a:pPr defTabSz="914400"/>
            <a:r>
              <a:rPr lang="en-US" sz="2000" dirty="0">
                <a:solidFill>
                  <a:prstClr val="white"/>
                </a:solidFill>
                <a:latin typeface="Georgia" panose="02040502050405020303" pitchFamily="18" charset="0"/>
              </a:rPr>
              <a:t>Amrita School of Engineering, Bengaluru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BA58083-EF1A-427F-9030-DC289843A2BF}"/>
              </a:ext>
            </a:extLst>
          </p:cNvPr>
          <p:cNvCxnSpPr>
            <a:cxnSpLocks/>
          </p:cNvCxnSpPr>
          <p:nvPr/>
        </p:nvCxnSpPr>
        <p:spPr>
          <a:xfrm>
            <a:off x="6269503" y="4914621"/>
            <a:ext cx="0" cy="144172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A3B953-744B-3D4F-8898-C0158B157C87}"/>
              </a:ext>
            </a:extLst>
          </p:cNvPr>
          <p:cNvSpPr/>
          <p:nvPr/>
        </p:nvSpPr>
        <p:spPr>
          <a:xfrm>
            <a:off x="414342" y="1524692"/>
            <a:ext cx="11487140" cy="215443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defTabSz="914400"/>
            <a:r>
              <a:rPr lang="en-US" sz="5400" dirty="0">
                <a:solidFill>
                  <a:prstClr val="white"/>
                </a:solidFill>
                <a:latin typeface="Georgia" panose="02040502050405020303" pitchFamily="18" charset="0"/>
              </a:rPr>
              <a:t>Machine Learning (19CSE305)</a:t>
            </a:r>
          </a:p>
          <a:p>
            <a:pPr algn="ctr" defTabSz="914400"/>
            <a:r>
              <a:rPr lang="en-US" sz="4000" dirty="0">
                <a:solidFill>
                  <a:schemeClr val="bg1"/>
                </a:solidFill>
                <a:latin typeface="Georgia"/>
              </a:rPr>
              <a:t>Term </a:t>
            </a:r>
            <a:r>
              <a:rPr lang="en-US" sz="4000" dirty="0" smtClean="0">
                <a:solidFill>
                  <a:schemeClr val="bg1"/>
                </a:solidFill>
                <a:latin typeface="Georgia"/>
              </a:rPr>
              <a:t>Project: Group 8</a:t>
            </a:r>
            <a:endParaRPr lang="en-US" sz="4000" dirty="0">
              <a:solidFill>
                <a:schemeClr val="bg1"/>
              </a:solidFill>
              <a:latin typeface="Georgia"/>
            </a:endParaRPr>
          </a:p>
          <a:p>
            <a:pPr algn="ctr" defTabSz="914400"/>
            <a:r>
              <a:rPr lang="en-US" sz="4000" dirty="0">
                <a:solidFill>
                  <a:schemeClr val="bg1"/>
                </a:solidFill>
                <a:latin typeface="Georgia"/>
              </a:rPr>
              <a:t>Project Title: </a:t>
            </a:r>
            <a:r>
              <a:rPr lang="en-US" sz="4000" dirty="0" smtClean="0">
                <a:solidFill>
                  <a:schemeClr val="bg1"/>
                </a:solidFill>
                <a:latin typeface="Georgia"/>
              </a:rPr>
              <a:t>Box Office Prediction</a:t>
            </a:r>
            <a:endParaRPr lang="en-US" sz="4000" dirty="0">
              <a:solidFill>
                <a:schemeClr val="bg1"/>
              </a:solidFill>
              <a:latin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39827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BE2117-3F97-441C-A560-41B176D33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Split-Up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D149E-487B-448A-8C72-5A4108F2F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C055A77D-7B36-3147-818D-85AAFF957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995" y="1411576"/>
            <a:ext cx="11190405" cy="399354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 err="1"/>
              <a:t>Aashutosh</a:t>
            </a:r>
            <a:r>
              <a:rPr lang="en-US" dirty="0"/>
              <a:t> G Vyas – </a:t>
            </a:r>
            <a:r>
              <a:rPr lang="en-US" dirty="0" smtClean="0"/>
              <a:t>BL.EN.U5CSE19002</a:t>
            </a:r>
          </a:p>
          <a:p>
            <a:pPr lvl="1"/>
            <a:r>
              <a:rPr lang="en-US" dirty="0" smtClean="0"/>
              <a:t>Model Selection, Accuracy Analysis for model selection</a:t>
            </a:r>
            <a:endParaRPr lang="en-US" dirty="0"/>
          </a:p>
          <a:p>
            <a:r>
              <a:rPr lang="en-US" dirty="0"/>
              <a:t>Gayatri S Sannala – </a:t>
            </a:r>
            <a:r>
              <a:rPr lang="en-US" dirty="0" smtClean="0"/>
              <a:t>BL.EN.U5CSE19045</a:t>
            </a:r>
          </a:p>
          <a:p>
            <a:pPr lvl="1"/>
            <a:r>
              <a:rPr lang="en-US" dirty="0" smtClean="0"/>
              <a:t>Data Cleaning, Data Reduction, Result &amp; Conclusion</a:t>
            </a:r>
            <a:endParaRPr lang="en-US" dirty="0"/>
          </a:p>
          <a:p>
            <a:r>
              <a:rPr lang="en-US" dirty="0"/>
              <a:t>K. V. G. </a:t>
            </a:r>
            <a:r>
              <a:rPr lang="en-US" dirty="0" err="1"/>
              <a:t>Rohith</a:t>
            </a:r>
            <a:r>
              <a:rPr lang="en-US" dirty="0"/>
              <a:t> – </a:t>
            </a:r>
            <a:r>
              <a:rPr lang="en-US" dirty="0" smtClean="0"/>
              <a:t>BL.EN.U5CSE19073</a:t>
            </a:r>
          </a:p>
          <a:p>
            <a:pPr lvl="1"/>
            <a:r>
              <a:rPr lang="en-US" dirty="0" smtClean="0"/>
              <a:t>Data Preprocessing, Data Cleaning</a:t>
            </a:r>
            <a:endParaRPr lang="en-US" dirty="0"/>
          </a:p>
          <a:p>
            <a:r>
              <a:rPr lang="en-US" dirty="0" err="1"/>
              <a:t>Lavanya</a:t>
            </a:r>
            <a:r>
              <a:rPr lang="en-US" dirty="0"/>
              <a:t> </a:t>
            </a:r>
            <a:r>
              <a:rPr lang="en-US" dirty="0" err="1"/>
              <a:t>Shirisha</a:t>
            </a:r>
            <a:r>
              <a:rPr lang="en-US" dirty="0"/>
              <a:t> M. – </a:t>
            </a:r>
            <a:r>
              <a:rPr lang="en-US" dirty="0" smtClean="0"/>
              <a:t>BL.EN.U5CSE19076</a:t>
            </a:r>
          </a:p>
          <a:p>
            <a:pPr lvl="1"/>
            <a:r>
              <a:rPr lang="en-US" dirty="0" smtClean="0"/>
              <a:t>Data Visualizations, Model Selection, </a:t>
            </a:r>
            <a:r>
              <a:rPr lang="en-US" dirty="0"/>
              <a:t>Result &amp; </a:t>
            </a:r>
            <a:r>
              <a:rPr lang="en-US" dirty="0" smtClean="0"/>
              <a:t>Conclusion</a:t>
            </a:r>
            <a:endParaRPr lang="en-US" dirty="0"/>
          </a:p>
          <a:p>
            <a:r>
              <a:rPr lang="en-US" dirty="0" err="1"/>
              <a:t>Vinamratha</a:t>
            </a:r>
            <a:r>
              <a:rPr lang="en-US" dirty="0"/>
              <a:t> </a:t>
            </a:r>
            <a:r>
              <a:rPr lang="en-US" dirty="0" err="1"/>
              <a:t>Pattar</a:t>
            </a:r>
            <a:r>
              <a:rPr lang="en-US" dirty="0"/>
              <a:t> - </a:t>
            </a:r>
            <a:r>
              <a:rPr lang="en-US" dirty="0" smtClean="0"/>
              <a:t>BL.EN.U5CSE19145</a:t>
            </a:r>
          </a:p>
          <a:p>
            <a:pPr lvl="1"/>
            <a:r>
              <a:rPr lang="en-US" dirty="0" smtClean="0"/>
              <a:t>Data Transformation, Data Reduction analysis</a:t>
            </a:r>
            <a:endParaRPr lang="en-US" dirty="0"/>
          </a:p>
          <a:p>
            <a:pPr marL="0" indent="0">
              <a:buNone/>
            </a:pPr>
            <a:endParaRPr lang="en-US" dirty="0" smtClean="0">
              <a:latin typeface="Georgia"/>
            </a:endParaRPr>
          </a:p>
          <a:p>
            <a:endParaRPr lang="en-US" dirty="0" smtClean="0">
              <a:latin typeface="Georgia"/>
            </a:endParaRPr>
          </a:p>
          <a:p>
            <a:endParaRPr lang="en-US" dirty="0">
              <a:latin typeface="Georgia"/>
            </a:endParaRP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C055A77D-7B36-3147-818D-85AAFF957124}"/>
              </a:ext>
            </a:extLst>
          </p:cNvPr>
          <p:cNvSpPr txBox="1">
            <a:spLocks/>
          </p:cNvSpPr>
          <p:nvPr/>
        </p:nvSpPr>
        <p:spPr>
          <a:xfrm>
            <a:off x="6068082" y="3648867"/>
            <a:ext cx="5709936" cy="26131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latin typeface="Georgia"/>
            </a:endParaRPr>
          </a:p>
          <a:p>
            <a:endParaRPr lang="en-US" dirty="0">
              <a:latin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26343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E9EDF0-4113-334F-9B47-12CC15A68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438" y="2633319"/>
            <a:ext cx="3040833" cy="421441"/>
          </a:xfrm>
        </p:spPr>
        <p:txBody>
          <a:bodyPr/>
          <a:lstStyle/>
          <a:p>
            <a:r>
              <a:rPr lang="en-US" dirty="0"/>
              <a:t>Thank you !!!!!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09B38-9AD0-7347-8960-2DA962C99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 smtClean="0"/>
              <a:pPr/>
              <a:t>11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5E8BC6-9217-0A40-9898-432D8A1FF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94" y="3429000"/>
            <a:ext cx="109474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95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55A77D-7B36-3147-818D-85AAFF957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Georgia"/>
              </a:rPr>
              <a:t>Problem statement &amp; Data Description</a:t>
            </a:r>
          </a:p>
          <a:p>
            <a:r>
              <a:rPr lang="en-US" dirty="0">
                <a:latin typeface="Georgia"/>
              </a:rPr>
              <a:t>Techniques tried and justifications</a:t>
            </a:r>
          </a:p>
          <a:p>
            <a:r>
              <a:rPr lang="en-US" dirty="0">
                <a:latin typeface="Georgia"/>
              </a:rPr>
              <a:t>Results and interpretation</a:t>
            </a:r>
          </a:p>
          <a:p>
            <a:r>
              <a:rPr lang="en-US" dirty="0">
                <a:latin typeface="Georgia"/>
              </a:rPr>
              <a:t>Conclusion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89A6B5-C0F5-5944-9623-D5C1946E1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/>
              </a:rPr>
              <a:t>Agenda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01E1A-277C-C44B-A7BD-A6BF0E444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0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BE2117-3F97-441C-A560-41B176D33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– Problem Statement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D149E-487B-448A-8C72-5A4108F2F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C055A77D-7B36-3147-818D-85AAFF957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195" y="1137256"/>
            <a:ext cx="11436822" cy="49080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Georgia"/>
              </a:rPr>
              <a:t>Our goal is to predict the revenue made by a movie on opening day and opening week using Machine Learning algorithms.</a:t>
            </a:r>
            <a:endParaRPr lang="en-US" dirty="0">
              <a:latin typeface="Georgia"/>
            </a:endParaRP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C055A77D-7B36-3147-818D-85AAFF957124}"/>
              </a:ext>
            </a:extLst>
          </p:cNvPr>
          <p:cNvSpPr txBox="1">
            <a:spLocks/>
          </p:cNvSpPr>
          <p:nvPr/>
        </p:nvSpPr>
        <p:spPr>
          <a:xfrm>
            <a:off x="341194" y="2570480"/>
            <a:ext cx="7167046" cy="38404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How are the ratings on </a:t>
            </a:r>
            <a:r>
              <a:rPr lang="en-US" dirty="0" err="1" smtClean="0"/>
              <a:t>Metacritic</a:t>
            </a:r>
            <a:r>
              <a:rPr lang="en-US" dirty="0" smtClean="0"/>
              <a:t> or Rotten Tomatoes websites? </a:t>
            </a:r>
          </a:p>
          <a:p>
            <a:r>
              <a:rPr lang="en-US" dirty="0" smtClean="0"/>
              <a:t>Are they appropriate for children to watch? </a:t>
            </a:r>
          </a:p>
          <a:p>
            <a:r>
              <a:rPr lang="en-US" dirty="0" smtClean="0"/>
              <a:t>Who are the directors and actors involved?</a:t>
            </a:r>
            <a:endParaRPr lang="en-US" dirty="0" smtClean="0">
              <a:latin typeface="Georgia"/>
            </a:endParaRPr>
          </a:p>
          <a:p>
            <a:r>
              <a:rPr lang="en-US" dirty="0" smtClean="0">
                <a:latin typeface="Georgia"/>
              </a:rPr>
              <a:t>Is it worth going to the Cinemas or just wait for an OTT release?</a:t>
            </a:r>
            <a:endParaRPr lang="en-US" dirty="0">
              <a:latin typeface="Georgia"/>
            </a:endParaRPr>
          </a:p>
        </p:txBody>
      </p:sp>
      <p:pic>
        <p:nvPicPr>
          <p:cNvPr id="1028" name="Picture 4" descr="1,921 Box Office Stock Photos, Pictures &amp;amp; Royalty-Free Images - iSt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8" t="27366" r="8410"/>
          <a:stretch/>
        </p:blipFill>
        <p:spPr bwMode="auto">
          <a:xfrm>
            <a:off x="7966728" y="2152897"/>
            <a:ext cx="3811288" cy="188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38 Best Fall Movies - Movies to Watch if You Love Autum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727" y="4183097"/>
            <a:ext cx="3811289" cy="177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19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BE2117-3F97-441C-A560-41B176D33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– Data Description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D149E-487B-448A-8C72-5A4108F2F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C055A77D-7B36-3147-818D-85AAFF957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195" y="1137256"/>
            <a:ext cx="8004410" cy="526354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 smtClean="0">
                <a:latin typeface="Georgia"/>
              </a:rPr>
              <a:t>Dataset from DataWorld based on </a:t>
            </a:r>
            <a:r>
              <a:rPr lang="en-IN" sz="2400" dirty="0" smtClean="0"/>
              <a:t>IMDB, Box Office Mojo, Metacritic and Google Trends.</a:t>
            </a:r>
            <a:endParaRPr lang="en-US" sz="2400" dirty="0" smtClean="0">
              <a:latin typeface="Georgia"/>
            </a:endParaRPr>
          </a:p>
          <a:p>
            <a:r>
              <a:rPr lang="en-US" sz="2400" dirty="0" smtClean="0">
                <a:latin typeface="Georgia"/>
              </a:rPr>
              <a:t>35 total features</a:t>
            </a:r>
          </a:p>
          <a:p>
            <a:r>
              <a:rPr lang="en-US" sz="2400" dirty="0" smtClean="0">
                <a:latin typeface="Georgia"/>
              </a:rPr>
              <a:t>30 input features</a:t>
            </a:r>
          </a:p>
          <a:p>
            <a:r>
              <a:rPr lang="en-US" sz="2400" dirty="0" smtClean="0">
                <a:latin typeface="Georgia"/>
              </a:rPr>
              <a:t>1 target feature</a:t>
            </a:r>
          </a:p>
          <a:p>
            <a:r>
              <a:rPr lang="en-US" sz="2400" dirty="0" smtClean="0">
                <a:latin typeface="Georgia"/>
              </a:rPr>
              <a:t>Binary Features: </a:t>
            </a:r>
            <a:r>
              <a:rPr lang="en-US" sz="2000" dirty="0" smtClean="0">
                <a:latin typeface="Georgia"/>
              </a:rPr>
              <a:t>Sci-Fi, Adventure, Action, Animation, Musical, Comedy, Fantasy, Thriller, Horror, Drama, Romance, Historical. Western, Family, Crime, Concert, Documentary, Sports, War, </a:t>
            </a:r>
            <a:r>
              <a:rPr lang="en-US" sz="2000" dirty="0" err="1" smtClean="0">
                <a:latin typeface="Georgia"/>
              </a:rPr>
              <a:t>MPAArating</a:t>
            </a:r>
            <a:r>
              <a:rPr lang="en-US" sz="2000" dirty="0" smtClean="0">
                <a:latin typeface="Georgia"/>
              </a:rPr>
              <a:t>.</a:t>
            </a:r>
          </a:p>
          <a:p>
            <a:r>
              <a:rPr lang="en-US" sz="2400" dirty="0" smtClean="0"/>
              <a:t>Continuous Features: </a:t>
            </a:r>
            <a:r>
              <a:rPr lang="en-US" sz="2000" dirty="0" smtClean="0"/>
              <a:t>budget, runtime, </a:t>
            </a:r>
            <a:r>
              <a:rPr lang="en-US" sz="2000" dirty="0" err="1" smtClean="0"/>
              <a:t>open_gross</a:t>
            </a:r>
            <a:r>
              <a:rPr lang="en-US" sz="2000" dirty="0" smtClean="0"/>
              <a:t>, </a:t>
            </a:r>
            <a:r>
              <a:rPr lang="en-US" sz="2000" dirty="0" err="1" smtClean="0"/>
              <a:t>ope_thea</a:t>
            </a:r>
            <a:r>
              <a:rPr lang="en-US" sz="2000" dirty="0" smtClean="0"/>
              <a:t>, Actor gross, Director gross, studio gross, mean score </a:t>
            </a:r>
            <a:r>
              <a:rPr lang="en-US" sz="2000" dirty="0" err="1" smtClean="0"/>
              <a:t>mtc</a:t>
            </a:r>
            <a:r>
              <a:rPr lang="en-US" sz="2000" dirty="0" smtClean="0"/>
              <a:t>,</a:t>
            </a:r>
          </a:p>
          <a:p>
            <a:r>
              <a:rPr lang="en-US" sz="2400" dirty="0" smtClean="0"/>
              <a:t>Numeric Features: </a:t>
            </a:r>
            <a:r>
              <a:rPr lang="en-US" sz="2000" dirty="0" smtClean="0"/>
              <a:t>comment count </a:t>
            </a:r>
            <a:r>
              <a:rPr lang="en-US" sz="2000" dirty="0" err="1" smtClean="0"/>
              <a:t>mtc</a:t>
            </a:r>
            <a:r>
              <a:rPr lang="en-US" sz="2000" dirty="0" smtClean="0"/>
              <a:t>, </a:t>
            </a:r>
            <a:r>
              <a:rPr lang="en-US" sz="2000" dirty="0" err="1" smtClean="0"/>
              <a:t>trendaday</a:t>
            </a:r>
            <a:r>
              <a:rPr lang="en-US" sz="2000" dirty="0" smtClean="0"/>
              <a:t>, </a:t>
            </a:r>
            <a:r>
              <a:rPr lang="en-US" sz="2000" dirty="0" err="1" smtClean="0"/>
              <a:t>trendaweek</a:t>
            </a:r>
            <a:r>
              <a:rPr lang="en-US" sz="2000" dirty="0" smtClean="0"/>
              <a:t>.</a:t>
            </a:r>
            <a:endParaRPr lang="en-US" sz="2000" dirty="0">
              <a:latin typeface="Georgia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3" t="21333" r="81083" b="11704"/>
          <a:stretch/>
        </p:blipFill>
        <p:spPr>
          <a:xfrm>
            <a:off x="10123618" y="0"/>
            <a:ext cx="1875342" cy="5969398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8345604" y="0"/>
            <a:ext cx="2007436" cy="6278880"/>
            <a:chOff x="6659044" y="0"/>
            <a:chExt cx="1905835" cy="624407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33" t="22814" r="81250" b="73779"/>
            <a:stretch/>
          </p:blipFill>
          <p:spPr>
            <a:xfrm>
              <a:off x="6659044" y="5936398"/>
              <a:ext cx="1832711" cy="30768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17" t="21778" r="80750" b="10815"/>
            <a:stretch/>
          </p:blipFill>
          <p:spPr>
            <a:xfrm>
              <a:off x="6709844" y="0"/>
              <a:ext cx="1855035" cy="5943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054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BE2117-3F97-441C-A560-41B176D33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 </a:t>
            </a:r>
            <a:r>
              <a:rPr lang="en-US" dirty="0" smtClean="0"/>
              <a:t>Description – Data Flow Diagram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D149E-487B-448A-8C72-5A4108F2F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0" t="7260" r="5667" b="21925"/>
          <a:stretch/>
        </p:blipFill>
        <p:spPr>
          <a:xfrm>
            <a:off x="644325" y="1196186"/>
            <a:ext cx="10830560" cy="485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19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BE2117-3F97-441C-A560-41B176D33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 </a:t>
            </a:r>
            <a:r>
              <a:rPr lang="en-US" dirty="0" smtClean="0"/>
              <a:t>Description – Algorithms Used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D149E-487B-448A-8C72-5A4108F2F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C055A77D-7B36-3147-818D-85AAFF957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195" y="1137256"/>
            <a:ext cx="5775126" cy="49080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>
                <a:latin typeface="Georgia"/>
              </a:rPr>
              <a:t>Data Preprocessing</a:t>
            </a:r>
          </a:p>
          <a:p>
            <a:r>
              <a:rPr lang="en-US" dirty="0" smtClean="0">
                <a:latin typeface="Georgia"/>
              </a:rPr>
              <a:t>Relation between features</a:t>
            </a:r>
          </a:p>
          <a:p>
            <a:pPr lvl="1"/>
            <a:r>
              <a:rPr lang="en-US" sz="2800" dirty="0" smtClean="0">
                <a:latin typeface="Georgia"/>
              </a:rPr>
              <a:t>Pair plot, Box plot, Correlation  matrix</a:t>
            </a:r>
          </a:p>
          <a:p>
            <a:r>
              <a:rPr lang="en-US" dirty="0" smtClean="0">
                <a:latin typeface="Georgia"/>
              </a:rPr>
              <a:t>Data Cleaning</a:t>
            </a:r>
          </a:p>
          <a:p>
            <a:r>
              <a:rPr lang="en-US" dirty="0">
                <a:latin typeface="Georgia"/>
              </a:rPr>
              <a:t>Model Selection</a:t>
            </a:r>
          </a:p>
          <a:p>
            <a:pPr lvl="1"/>
            <a:r>
              <a:rPr lang="en-US" sz="2800" dirty="0">
                <a:latin typeface="Georgia"/>
              </a:rPr>
              <a:t>Huber, Lasso, Elastic Net, Ridge, SVM, KNN, MLP</a:t>
            </a:r>
          </a:p>
          <a:p>
            <a:pPr marL="0" indent="0">
              <a:buNone/>
            </a:pPr>
            <a:endParaRPr lang="en-US" dirty="0">
              <a:latin typeface="Georgia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C055A77D-7B36-3147-818D-85AAFF957124}"/>
              </a:ext>
            </a:extLst>
          </p:cNvPr>
          <p:cNvSpPr txBox="1">
            <a:spLocks/>
          </p:cNvSpPr>
          <p:nvPr/>
        </p:nvSpPr>
        <p:spPr>
          <a:xfrm>
            <a:off x="6116321" y="1137256"/>
            <a:ext cx="5775126" cy="49080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Georgia"/>
              </a:rPr>
              <a:t>Data </a:t>
            </a:r>
            <a:r>
              <a:rPr lang="en-US" dirty="0">
                <a:latin typeface="Georgia"/>
              </a:rPr>
              <a:t>Reduction</a:t>
            </a:r>
          </a:p>
          <a:p>
            <a:pPr lvl="1"/>
            <a:r>
              <a:rPr lang="en-US" sz="2800" dirty="0">
                <a:latin typeface="Georgia"/>
              </a:rPr>
              <a:t>Forward Feature Selection, Backward Feature Reduction, Principle Component Analysis</a:t>
            </a:r>
          </a:p>
          <a:p>
            <a:r>
              <a:rPr lang="en-US" dirty="0" smtClean="0">
                <a:latin typeface="Georgia"/>
              </a:rPr>
              <a:t>Data Transformation</a:t>
            </a:r>
          </a:p>
          <a:p>
            <a:pPr lvl="1"/>
            <a:r>
              <a:rPr lang="en-US" sz="2800" dirty="0" smtClean="0">
                <a:latin typeface="Georgia"/>
              </a:rPr>
              <a:t>Normalization, Min-Max</a:t>
            </a:r>
          </a:p>
          <a:p>
            <a:r>
              <a:rPr lang="en-US" dirty="0" smtClean="0">
                <a:latin typeface="Georgia"/>
              </a:rPr>
              <a:t>Model Training and Testing</a:t>
            </a:r>
          </a:p>
          <a:p>
            <a:r>
              <a:rPr lang="en-US" dirty="0" smtClean="0">
                <a:latin typeface="Georgia"/>
              </a:rPr>
              <a:t>Results and Conclusion</a:t>
            </a:r>
          </a:p>
          <a:p>
            <a:pPr lvl="1"/>
            <a:r>
              <a:rPr lang="en-US" sz="2800" dirty="0" smtClean="0">
                <a:latin typeface="Georgia"/>
              </a:rPr>
              <a:t>Accuracy score, R square error, Mean Absolute Error</a:t>
            </a:r>
          </a:p>
          <a:p>
            <a:endParaRPr lang="en-US" dirty="0">
              <a:latin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88829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BE2117-3F97-441C-A560-41B176D33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</a:t>
            </a:r>
            <a:r>
              <a:rPr lang="en-US" dirty="0" smtClean="0"/>
              <a:t>Discussion -  Outcome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D149E-487B-448A-8C72-5A4108F2F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0" t="44209" r="46500" b="10075"/>
          <a:stretch/>
        </p:blipFill>
        <p:spPr>
          <a:xfrm>
            <a:off x="115955" y="1432559"/>
            <a:ext cx="3743518" cy="38506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0" t="28148" r="14402" b="25333"/>
          <a:stretch/>
        </p:blipFill>
        <p:spPr>
          <a:xfrm>
            <a:off x="3806010" y="1432560"/>
            <a:ext cx="8365670" cy="385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71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BE2117-3F97-441C-A560-41B176D33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</a:t>
            </a:r>
            <a:r>
              <a:rPr lang="en-US" dirty="0" smtClean="0"/>
              <a:t>Discussion - Inference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D149E-487B-448A-8C72-5A4108F2F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C055A77D-7B36-3147-818D-85AAFF957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195" y="1137256"/>
            <a:ext cx="5571925" cy="49080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>
                <a:latin typeface="Georgia"/>
              </a:rPr>
              <a:t>Smaller dataset (165  x 35)</a:t>
            </a:r>
          </a:p>
          <a:p>
            <a:r>
              <a:rPr lang="en-US" dirty="0" smtClean="0">
                <a:latin typeface="Georgia"/>
              </a:rPr>
              <a:t>Impute missing values approximately</a:t>
            </a:r>
          </a:p>
          <a:p>
            <a:r>
              <a:rPr lang="en-US" dirty="0" smtClean="0">
                <a:latin typeface="Georgia"/>
              </a:rPr>
              <a:t>Success of a movie is relative and not based purely on its turnover</a:t>
            </a:r>
          </a:p>
          <a:p>
            <a:endParaRPr lang="en-US" dirty="0" smtClean="0">
              <a:latin typeface="Georgia"/>
            </a:endParaRPr>
          </a:p>
          <a:p>
            <a:endParaRPr lang="en-US" dirty="0">
              <a:latin typeface="Georgia"/>
            </a:endParaRPr>
          </a:p>
        </p:txBody>
      </p:sp>
      <p:pic>
        <p:nvPicPr>
          <p:cNvPr id="5122" name="Picture 2" descr="Top movies and TV shows about money | RAC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046" y="3526323"/>
            <a:ext cx="4571117" cy="260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6316174" y="1137256"/>
            <a:ext cx="5461843" cy="2011680"/>
            <a:chOff x="3749039" y="1364923"/>
            <a:chExt cx="7762257" cy="293275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4"/>
            <a:srcRect l="26604" t="41024" r="40756" b="51787"/>
            <a:stretch/>
          </p:blipFill>
          <p:spPr>
            <a:xfrm>
              <a:off x="3749039" y="1364923"/>
              <a:ext cx="7762257" cy="9617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4"/>
            <a:srcRect l="26604" t="61048" r="40756" b="25205"/>
            <a:stretch/>
          </p:blipFill>
          <p:spPr>
            <a:xfrm>
              <a:off x="3749039" y="2458720"/>
              <a:ext cx="7762257" cy="18389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53793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BE2117-3F97-441C-A560-41B176D33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</a:t>
            </a:r>
            <a:r>
              <a:rPr lang="en-US" dirty="0" smtClean="0"/>
              <a:t>Discussion - Interpretation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D149E-487B-448A-8C72-5A4108F2F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C055A77D-7B36-3147-818D-85AAFF957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995" y="1411576"/>
            <a:ext cx="4850565" cy="39935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Georgia"/>
              </a:rPr>
              <a:t>This prediction is accurate enough to interpret:</a:t>
            </a:r>
          </a:p>
          <a:p>
            <a:r>
              <a:rPr lang="en-US" dirty="0" smtClean="0">
                <a:latin typeface="Georgia"/>
              </a:rPr>
              <a:t>Whether </a:t>
            </a:r>
            <a:r>
              <a:rPr lang="en-US" dirty="0">
                <a:latin typeface="Georgia"/>
              </a:rPr>
              <a:t>to release in more theatres.</a:t>
            </a:r>
          </a:p>
          <a:p>
            <a:r>
              <a:rPr lang="en-US" dirty="0">
                <a:latin typeface="Georgia"/>
              </a:rPr>
              <a:t>Whether to release on OTT platforms.</a:t>
            </a:r>
          </a:p>
          <a:p>
            <a:r>
              <a:rPr lang="en-US" dirty="0">
                <a:latin typeface="Georgia"/>
              </a:rPr>
              <a:t>Post opening marketing strategies.</a:t>
            </a:r>
          </a:p>
          <a:p>
            <a:endParaRPr lang="en-US" dirty="0" smtClean="0">
              <a:latin typeface="Georgia"/>
            </a:endParaRPr>
          </a:p>
          <a:p>
            <a:endParaRPr lang="en-US" dirty="0">
              <a:latin typeface="Georgia"/>
            </a:endParaRP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C055A77D-7B36-3147-818D-85AAFF957124}"/>
              </a:ext>
            </a:extLst>
          </p:cNvPr>
          <p:cNvSpPr txBox="1">
            <a:spLocks/>
          </p:cNvSpPr>
          <p:nvPr/>
        </p:nvSpPr>
        <p:spPr>
          <a:xfrm>
            <a:off x="6068082" y="3648867"/>
            <a:ext cx="5709936" cy="26131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latin typeface="Georgia"/>
            </a:endParaRPr>
          </a:p>
          <a:p>
            <a:endParaRPr lang="en-US" dirty="0">
              <a:latin typeface="Georgia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83" t="28741" r="39917" b="25778"/>
          <a:stretch/>
        </p:blipFill>
        <p:spPr>
          <a:xfrm>
            <a:off x="5628641" y="1137256"/>
            <a:ext cx="5922886" cy="47352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805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AAC PRT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AC PRT Template [Compatibility Mode]" id="{A3D2B74B-B15B-466F-9768-BD91F499C34C}" vid="{0E57DE27-252B-4995-BE16-123377BD3E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7F37A921AA5F42AC1BC5898B015BC7" ma:contentTypeVersion="12" ma:contentTypeDescription="Create a new document." ma:contentTypeScope="" ma:versionID="965b8db03c437d8d1bc95374e32e7ad7">
  <xsd:schema xmlns:xsd="http://www.w3.org/2001/XMLSchema" xmlns:xs="http://www.w3.org/2001/XMLSchema" xmlns:p="http://schemas.microsoft.com/office/2006/metadata/properties" xmlns:ns2="44bd0ab2-2c62-48cf-a506-ecf61c824cf4" xmlns:ns3="7fc31b84-0afd-4f2c-9e77-e86ac8136cc7" targetNamespace="http://schemas.microsoft.com/office/2006/metadata/properties" ma:root="true" ma:fieldsID="b720160f63be3a6ac84f51dff5b7839f" ns2:_="" ns3:_="">
    <xsd:import namespace="44bd0ab2-2c62-48cf-a506-ecf61c824cf4"/>
    <xsd:import namespace="7fc31b84-0afd-4f2c-9e77-e86ac8136cc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bd0ab2-2c62-48cf-a506-ecf61c824c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c31b84-0afd-4f2c-9e77-e86ac8136cc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5241E3D-24FF-4621-9B1D-08519826E682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purl.org/dc/elements/1.1/"/>
    <ds:schemaRef ds:uri="7fc31b84-0afd-4f2c-9e77-e86ac8136cc7"/>
    <ds:schemaRef ds:uri="44bd0ab2-2c62-48cf-a506-ecf61c824cf4"/>
  </ds:schemaRefs>
</ds:datastoreItem>
</file>

<file path=customXml/itemProps2.xml><?xml version="1.0" encoding="utf-8"?>
<ds:datastoreItem xmlns:ds="http://schemas.openxmlformats.org/officeDocument/2006/customXml" ds:itemID="{8CA9C6C8-F840-45D9-A9C9-99B34E1E73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718E2B-AF7D-410A-B65E-88849D0319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bd0ab2-2c62-48cf-a506-ecf61c824cf4"/>
    <ds:schemaRef ds:uri="7fc31b84-0afd-4f2c-9e77-e86ac8136cc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NAAC PRT Template</Template>
  <TotalTime>6519</TotalTime>
  <Words>479</Words>
  <Application>Microsoft Office PowerPoint</Application>
  <PresentationFormat>Widescreen</PresentationFormat>
  <Paragraphs>84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Georgia</vt:lpstr>
      <vt:lpstr>NAAC PRT Template</vt:lpstr>
      <vt:lpstr>PowerPoint Presentation</vt:lpstr>
      <vt:lpstr>Agenda</vt:lpstr>
      <vt:lpstr>Introduction – Problem Statement</vt:lpstr>
      <vt:lpstr>Introduction – Data Description</vt:lpstr>
      <vt:lpstr>Technique Description – Data Flow Diagram</vt:lpstr>
      <vt:lpstr>Technique Description – Algorithms Used</vt:lpstr>
      <vt:lpstr>Results &amp; Discussion -  Outcome</vt:lpstr>
      <vt:lpstr>Results &amp; Discussion - Inference</vt:lpstr>
      <vt:lpstr>Results &amp; Discussion - Interpretation</vt:lpstr>
      <vt:lpstr>Work Split-Up</vt:lpstr>
      <vt:lpstr>Thank you !!!!!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bp_peeta@blr.amrita.edu</dc:creator>
  <cp:lastModifiedBy>Sanjana Sannala</cp:lastModifiedBy>
  <cp:revision>1142</cp:revision>
  <dcterms:created xsi:type="dcterms:W3CDTF">2021-03-08T16:55:55Z</dcterms:created>
  <dcterms:modified xsi:type="dcterms:W3CDTF">2021-11-17T05:25:42Z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0x0101006B7F37A921AA5F42AC1BC5898B015BC7</vt:lpwstr>
  </property>
</Properties>
</file>