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69"/>
            <a:ext cx="12185650" cy="6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