
<file path=[Content_Types].xml><?xml version="1.0" encoding="utf-8"?>
<Types xmlns="http://schemas.openxmlformats.org/package/2006/content-types">
  <Default Extension="png" ContentType="image/png"/>
  <Default Extension="jfif" ContentType="image/jpe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ctiveX/activeX1.xml" ContentType="application/vnd.ms-office.activeX+xml"/>
  <Override PartName="/ppt/notesSlides/notesSlide20.xml" ContentType="application/vnd.openxmlformats-officedocument.presentationml.notesSlide+xml"/>
  <Override PartName="/ppt/activeX/activeX2.xml" ContentType="application/vnd.ms-office.activeX+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46"/>
  </p:notesMasterIdLst>
  <p:sldIdLst>
    <p:sldId id="292" r:id="rId2"/>
    <p:sldId id="294" r:id="rId3"/>
    <p:sldId id="295" r:id="rId4"/>
    <p:sldId id="338" r:id="rId5"/>
    <p:sldId id="296" r:id="rId6"/>
    <p:sldId id="297" r:id="rId7"/>
    <p:sldId id="298" r:id="rId8"/>
    <p:sldId id="291" r:id="rId9"/>
    <p:sldId id="264" r:id="rId10"/>
    <p:sldId id="300" r:id="rId11"/>
    <p:sldId id="299" r:id="rId12"/>
    <p:sldId id="266" r:id="rId13"/>
    <p:sldId id="279" r:id="rId14"/>
    <p:sldId id="282" r:id="rId15"/>
    <p:sldId id="286" r:id="rId16"/>
    <p:sldId id="273" r:id="rId17"/>
    <p:sldId id="337" r:id="rId18"/>
    <p:sldId id="278" r:id="rId19"/>
    <p:sldId id="327" r:id="rId20"/>
    <p:sldId id="331" r:id="rId21"/>
    <p:sldId id="328" r:id="rId22"/>
    <p:sldId id="281" r:id="rId23"/>
    <p:sldId id="289" r:id="rId24"/>
    <p:sldId id="290" r:id="rId25"/>
    <p:sldId id="332" r:id="rId26"/>
    <p:sldId id="303" r:id="rId27"/>
    <p:sldId id="287" r:id="rId28"/>
    <p:sldId id="305" r:id="rId29"/>
    <p:sldId id="304" r:id="rId30"/>
    <p:sldId id="316" r:id="rId31"/>
    <p:sldId id="317" r:id="rId32"/>
    <p:sldId id="318" r:id="rId33"/>
    <p:sldId id="319" r:id="rId34"/>
    <p:sldId id="320" r:id="rId35"/>
    <p:sldId id="322" r:id="rId36"/>
    <p:sldId id="321" r:id="rId37"/>
    <p:sldId id="324" r:id="rId38"/>
    <p:sldId id="323" r:id="rId39"/>
    <p:sldId id="325" r:id="rId40"/>
    <p:sldId id="326" r:id="rId41"/>
    <p:sldId id="335" r:id="rId42"/>
    <p:sldId id="301" r:id="rId43"/>
    <p:sldId id="329" r:id="rId44"/>
    <p:sldId id="33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64BBA5-9857-4506-924A-FAE17E15254F}">
          <p14:sldIdLst>
            <p14:sldId id="292"/>
            <p14:sldId id="294"/>
            <p14:sldId id="295"/>
            <p14:sldId id="338"/>
            <p14:sldId id="296"/>
            <p14:sldId id="297"/>
            <p14:sldId id="298"/>
          </p14:sldIdLst>
        </p14:section>
        <p14:section name="Untitled Section" id="{AB39832C-6C2B-4567-BDAB-AC71020CF228}">
          <p14:sldIdLst>
            <p14:sldId id="291"/>
            <p14:sldId id="264"/>
            <p14:sldId id="300"/>
            <p14:sldId id="299"/>
            <p14:sldId id="266"/>
            <p14:sldId id="279"/>
            <p14:sldId id="282"/>
            <p14:sldId id="286"/>
            <p14:sldId id="273"/>
            <p14:sldId id="337"/>
            <p14:sldId id="278"/>
            <p14:sldId id="327"/>
            <p14:sldId id="331"/>
            <p14:sldId id="328"/>
            <p14:sldId id="281"/>
            <p14:sldId id="289"/>
            <p14:sldId id="290"/>
            <p14:sldId id="332"/>
            <p14:sldId id="303"/>
            <p14:sldId id="287"/>
            <p14:sldId id="305"/>
            <p14:sldId id="304"/>
            <p14:sldId id="316"/>
            <p14:sldId id="317"/>
            <p14:sldId id="318"/>
            <p14:sldId id="319"/>
            <p14:sldId id="320"/>
            <p14:sldId id="322"/>
            <p14:sldId id="321"/>
            <p14:sldId id="324"/>
            <p14:sldId id="323"/>
            <p14:sldId id="325"/>
            <p14:sldId id="326"/>
            <p14:sldId id="335"/>
            <p14:sldId id="301"/>
            <p14:sldId id="329"/>
            <p14:sldId id="3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B73"/>
    <a:srgbClr val="FFFF66"/>
    <a:srgbClr val="E6E6E6"/>
    <a:srgbClr val="DDC38A"/>
    <a:srgbClr val="003300"/>
    <a:srgbClr val="45A7BC"/>
    <a:srgbClr val="FFFF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EBB3B2-7597-473B-9D98-2EBE089AA278}" v="667" dt="2017-05-04T22:02:47.654"/>
    <p1510:client id="{9E06681D-B0DB-43EF-80F5-5C891FC151D8}" v="301" dt="2017-05-04T21:42:26.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2F3EC-6E4B-4300-89B9-49896B0A4EC1}" type="datetimeFigureOut">
              <a:rPr lang="en-US"/>
              <a:t>5/5/2017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E04D8-FC9B-43A1-9422-BA50258A9881}"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1</a:t>
            </a:fld>
            <a:endParaRPr lang="en-US"/>
          </a:p>
        </p:txBody>
      </p:sp>
    </p:spTree>
    <p:extLst>
      <p:ext uri="{BB962C8B-B14F-4D97-AF65-F5344CB8AC3E}">
        <p14:creationId xmlns:p14="http://schemas.microsoft.com/office/powerpoint/2010/main" val="2357514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10</a:t>
            </a:fld>
            <a:endParaRPr lang="en-US"/>
          </a:p>
        </p:txBody>
      </p:sp>
    </p:spTree>
    <p:extLst>
      <p:ext uri="{BB962C8B-B14F-4D97-AF65-F5344CB8AC3E}">
        <p14:creationId xmlns:p14="http://schemas.microsoft.com/office/powerpoint/2010/main" val="632426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11</a:t>
            </a:fld>
            <a:endParaRPr lang="en-US"/>
          </a:p>
        </p:txBody>
      </p:sp>
    </p:spTree>
    <p:extLst>
      <p:ext uri="{BB962C8B-B14F-4D97-AF65-F5344CB8AC3E}">
        <p14:creationId xmlns:p14="http://schemas.microsoft.com/office/powerpoint/2010/main" val="2666475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12</a:t>
            </a:fld>
            <a:endParaRPr lang="en-US"/>
          </a:p>
        </p:txBody>
      </p:sp>
    </p:spTree>
    <p:extLst>
      <p:ext uri="{BB962C8B-B14F-4D97-AF65-F5344CB8AC3E}">
        <p14:creationId xmlns:p14="http://schemas.microsoft.com/office/powerpoint/2010/main" val="1690339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13</a:t>
            </a:fld>
            <a:endParaRPr lang="en-US"/>
          </a:p>
        </p:txBody>
      </p:sp>
    </p:spTree>
    <p:extLst>
      <p:ext uri="{BB962C8B-B14F-4D97-AF65-F5344CB8AC3E}">
        <p14:creationId xmlns:p14="http://schemas.microsoft.com/office/powerpoint/2010/main" val="2233869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14</a:t>
            </a:fld>
            <a:endParaRPr lang="en-US"/>
          </a:p>
        </p:txBody>
      </p:sp>
    </p:spTree>
    <p:extLst>
      <p:ext uri="{BB962C8B-B14F-4D97-AF65-F5344CB8AC3E}">
        <p14:creationId xmlns:p14="http://schemas.microsoft.com/office/powerpoint/2010/main" val="1945581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15</a:t>
            </a:fld>
            <a:endParaRPr lang="en-US"/>
          </a:p>
        </p:txBody>
      </p:sp>
    </p:spTree>
    <p:extLst>
      <p:ext uri="{BB962C8B-B14F-4D97-AF65-F5344CB8AC3E}">
        <p14:creationId xmlns:p14="http://schemas.microsoft.com/office/powerpoint/2010/main" val="835519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16</a:t>
            </a:fld>
            <a:endParaRPr lang="en-US"/>
          </a:p>
        </p:txBody>
      </p:sp>
    </p:spTree>
    <p:extLst>
      <p:ext uri="{BB962C8B-B14F-4D97-AF65-F5344CB8AC3E}">
        <p14:creationId xmlns:p14="http://schemas.microsoft.com/office/powerpoint/2010/main" val="4154556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Welcome Screen</a:t>
            </a:r>
          </a:p>
        </p:txBody>
      </p:sp>
      <p:sp>
        <p:nvSpPr>
          <p:cNvPr id="4" name="Slide Number Placeholder 3"/>
          <p:cNvSpPr>
            <a:spLocks noGrp="1"/>
          </p:cNvSpPr>
          <p:nvPr>
            <p:ph type="sldNum" sz="quarter" idx="10"/>
          </p:nvPr>
        </p:nvSpPr>
        <p:spPr/>
        <p:txBody>
          <a:bodyPr/>
          <a:lstStyle/>
          <a:p>
            <a:fld id="{5C5E04D8-FC9B-43A1-9422-BA50258A9881}" type="slidenum">
              <a:rPr lang="en-US" smtClean="0"/>
              <a:t>18</a:t>
            </a:fld>
            <a:endParaRPr lang="en-US"/>
          </a:p>
        </p:txBody>
      </p:sp>
    </p:spTree>
    <p:extLst>
      <p:ext uri="{BB962C8B-B14F-4D97-AF65-F5344CB8AC3E}">
        <p14:creationId xmlns:p14="http://schemas.microsoft.com/office/powerpoint/2010/main" val="4005782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21</a:t>
            </a:fld>
            <a:endParaRPr lang="en-US"/>
          </a:p>
        </p:txBody>
      </p:sp>
    </p:spTree>
    <p:extLst>
      <p:ext uri="{BB962C8B-B14F-4D97-AF65-F5344CB8AC3E}">
        <p14:creationId xmlns:p14="http://schemas.microsoft.com/office/powerpoint/2010/main" val="3961459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22</a:t>
            </a:fld>
            <a:endParaRPr lang="en-US"/>
          </a:p>
        </p:txBody>
      </p:sp>
    </p:spTree>
    <p:extLst>
      <p:ext uri="{BB962C8B-B14F-4D97-AF65-F5344CB8AC3E}">
        <p14:creationId xmlns:p14="http://schemas.microsoft.com/office/powerpoint/2010/main" val="2271044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2</a:t>
            </a:fld>
            <a:endParaRPr lang="en-US"/>
          </a:p>
        </p:txBody>
      </p:sp>
    </p:spTree>
    <p:extLst>
      <p:ext uri="{BB962C8B-B14F-4D97-AF65-F5344CB8AC3E}">
        <p14:creationId xmlns:p14="http://schemas.microsoft.com/office/powerpoint/2010/main" val="100783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23</a:t>
            </a:fld>
            <a:endParaRPr lang="en-US"/>
          </a:p>
        </p:txBody>
      </p:sp>
    </p:spTree>
    <p:extLst>
      <p:ext uri="{BB962C8B-B14F-4D97-AF65-F5344CB8AC3E}">
        <p14:creationId xmlns:p14="http://schemas.microsoft.com/office/powerpoint/2010/main" val="1485758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24</a:t>
            </a:fld>
            <a:endParaRPr lang="en-US"/>
          </a:p>
        </p:txBody>
      </p:sp>
    </p:spTree>
    <p:extLst>
      <p:ext uri="{BB962C8B-B14F-4D97-AF65-F5344CB8AC3E}">
        <p14:creationId xmlns:p14="http://schemas.microsoft.com/office/powerpoint/2010/main" val="3534018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26</a:t>
            </a:fld>
            <a:endParaRPr lang="en-US"/>
          </a:p>
        </p:txBody>
      </p:sp>
    </p:spTree>
    <p:extLst>
      <p:ext uri="{BB962C8B-B14F-4D97-AF65-F5344CB8AC3E}">
        <p14:creationId xmlns:p14="http://schemas.microsoft.com/office/powerpoint/2010/main" val="1471551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smtClean="0"/>
              <a:t>27</a:t>
            </a:fld>
            <a:endParaRPr lang="en-US"/>
          </a:p>
        </p:txBody>
      </p:sp>
    </p:spTree>
    <p:extLst>
      <p:ext uri="{BB962C8B-B14F-4D97-AF65-F5344CB8AC3E}">
        <p14:creationId xmlns:p14="http://schemas.microsoft.com/office/powerpoint/2010/main" val="2941871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smtClean="0"/>
              <a:t>28</a:t>
            </a:fld>
            <a:endParaRPr lang="en-US"/>
          </a:p>
        </p:txBody>
      </p:sp>
    </p:spTree>
    <p:extLst>
      <p:ext uri="{BB962C8B-B14F-4D97-AF65-F5344CB8AC3E}">
        <p14:creationId xmlns:p14="http://schemas.microsoft.com/office/powerpoint/2010/main" val="152428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smtClean="0"/>
              <a:t>29</a:t>
            </a:fld>
            <a:endParaRPr lang="en-US"/>
          </a:p>
        </p:txBody>
      </p:sp>
    </p:spTree>
    <p:extLst>
      <p:ext uri="{BB962C8B-B14F-4D97-AF65-F5344CB8AC3E}">
        <p14:creationId xmlns:p14="http://schemas.microsoft.com/office/powerpoint/2010/main" val="3884317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smtClean="0"/>
              <a:t>30</a:t>
            </a:fld>
            <a:endParaRPr lang="en-US"/>
          </a:p>
        </p:txBody>
      </p:sp>
    </p:spTree>
    <p:extLst>
      <p:ext uri="{BB962C8B-B14F-4D97-AF65-F5344CB8AC3E}">
        <p14:creationId xmlns:p14="http://schemas.microsoft.com/office/powerpoint/2010/main" val="639242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smtClean="0"/>
              <a:t>31</a:t>
            </a:fld>
            <a:endParaRPr lang="en-US"/>
          </a:p>
        </p:txBody>
      </p:sp>
    </p:spTree>
    <p:extLst>
      <p:ext uri="{BB962C8B-B14F-4D97-AF65-F5344CB8AC3E}">
        <p14:creationId xmlns:p14="http://schemas.microsoft.com/office/powerpoint/2010/main" val="230097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smtClean="0"/>
              <a:t>32</a:t>
            </a:fld>
            <a:endParaRPr lang="en-US"/>
          </a:p>
        </p:txBody>
      </p:sp>
    </p:spTree>
    <p:extLst>
      <p:ext uri="{BB962C8B-B14F-4D97-AF65-F5344CB8AC3E}">
        <p14:creationId xmlns:p14="http://schemas.microsoft.com/office/powerpoint/2010/main" val="1186333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smtClean="0"/>
              <a:t>33</a:t>
            </a:fld>
            <a:endParaRPr lang="en-US"/>
          </a:p>
        </p:txBody>
      </p:sp>
    </p:spTree>
    <p:extLst>
      <p:ext uri="{BB962C8B-B14F-4D97-AF65-F5344CB8AC3E}">
        <p14:creationId xmlns:p14="http://schemas.microsoft.com/office/powerpoint/2010/main" val="426515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3</a:t>
            </a:fld>
            <a:endParaRPr lang="en-US"/>
          </a:p>
        </p:txBody>
      </p:sp>
    </p:spTree>
    <p:extLst>
      <p:ext uri="{BB962C8B-B14F-4D97-AF65-F5344CB8AC3E}">
        <p14:creationId xmlns:p14="http://schemas.microsoft.com/office/powerpoint/2010/main" val="16997237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smtClean="0"/>
              <a:t>34</a:t>
            </a:fld>
            <a:endParaRPr lang="en-US"/>
          </a:p>
        </p:txBody>
      </p:sp>
    </p:spTree>
    <p:extLst>
      <p:ext uri="{BB962C8B-B14F-4D97-AF65-F5344CB8AC3E}">
        <p14:creationId xmlns:p14="http://schemas.microsoft.com/office/powerpoint/2010/main" val="2634251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smtClean="0"/>
              <a:t>35</a:t>
            </a:fld>
            <a:endParaRPr lang="en-US"/>
          </a:p>
        </p:txBody>
      </p:sp>
    </p:spTree>
    <p:extLst>
      <p:ext uri="{BB962C8B-B14F-4D97-AF65-F5344CB8AC3E}">
        <p14:creationId xmlns:p14="http://schemas.microsoft.com/office/powerpoint/2010/main" val="4513927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smtClean="0"/>
              <a:t>36</a:t>
            </a:fld>
            <a:endParaRPr lang="en-US"/>
          </a:p>
        </p:txBody>
      </p:sp>
    </p:spTree>
    <p:extLst>
      <p:ext uri="{BB962C8B-B14F-4D97-AF65-F5344CB8AC3E}">
        <p14:creationId xmlns:p14="http://schemas.microsoft.com/office/powerpoint/2010/main" val="3119633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smtClean="0"/>
              <a:t>37</a:t>
            </a:fld>
            <a:endParaRPr lang="en-US"/>
          </a:p>
        </p:txBody>
      </p:sp>
    </p:spTree>
    <p:extLst>
      <p:ext uri="{BB962C8B-B14F-4D97-AF65-F5344CB8AC3E}">
        <p14:creationId xmlns:p14="http://schemas.microsoft.com/office/powerpoint/2010/main" val="3069737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38</a:t>
            </a:fld>
            <a:endParaRPr lang="en-US"/>
          </a:p>
        </p:txBody>
      </p:sp>
    </p:spTree>
    <p:extLst>
      <p:ext uri="{BB962C8B-B14F-4D97-AF65-F5344CB8AC3E}">
        <p14:creationId xmlns:p14="http://schemas.microsoft.com/office/powerpoint/2010/main" val="21951494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smtClean="0"/>
              <a:t>39</a:t>
            </a:fld>
            <a:endParaRPr lang="en-US"/>
          </a:p>
        </p:txBody>
      </p:sp>
    </p:spTree>
    <p:extLst>
      <p:ext uri="{BB962C8B-B14F-4D97-AF65-F5344CB8AC3E}">
        <p14:creationId xmlns:p14="http://schemas.microsoft.com/office/powerpoint/2010/main" val="30308409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smtClean="0"/>
              <a:t>40</a:t>
            </a:fld>
            <a:endParaRPr lang="en-US"/>
          </a:p>
        </p:txBody>
      </p:sp>
    </p:spTree>
    <p:extLst>
      <p:ext uri="{BB962C8B-B14F-4D97-AF65-F5344CB8AC3E}">
        <p14:creationId xmlns:p14="http://schemas.microsoft.com/office/powerpoint/2010/main" val="25382306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smtClean="0"/>
              <a:t>41</a:t>
            </a:fld>
            <a:endParaRPr lang="en-US"/>
          </a:p>
        </p:txBody>
      </p:sp>
    </p:spTree>
    <p:extLst>
      <p:ext uri="{BB962C8B-B14F-4D97-AF65-F5344CB8AC3E}">
        <p14:creationId xmlns:p14="http://schemas.microsoft.com/office/powerpoint/2010/main" val="29601424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42</a:t>
            </a:fld>
            <a:endParaRPr lang="en-US"/>
          </a:p>
        </p:txBody>
      </p:sp>
    </p:spTree>
    <p:extLst>
      <p:ext uri="{BB962C8B-B14F-4D97-AF65-F5344CB8AC3E}">
        <p14:creationId xmlns:p14="http://schemas.microsoft.com/office/powerpoint/2010/main" val="15367756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43</a:t>
            </a:fld>
            <a:endParaRPr lang="en-US"/>
          </a:p>
        </p:txBody>
      </p:sp>
    </p:spTree>
    <p:extLst>
      <p:ext uri="{BB962C8B-B14F-4D97-AF65-F5344CB8AC3E}">
        <p14:creationId xmlns:p14="http://schemas.microsoft.com/office/powerpoint/2010/main" val="2947006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4</a:t>
            </a:fld>
            <a:endParaRPr lang="en-US"/>
          </a:p>
        </p:txBody>
      </p:sp>
    </p:spTree>
    <p:extLst>
      <p:ext uri="{BB962C8B-B14F-4D97-AF65-F5344CB8AC3E}">
        <p14:creationId xmlns:p14="http://schemas.microsoft.com/office/powerpoint/2010/main" val="1360839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44</a:t>
            </a:fld>
            <a:endParaRPr lang="en-US"/>
          </a:p>
        </p:txBody>
      </p:sp>
    </p:spTree>
    <p:extLst>
      <p:ext uri="{BB962C8B-B14F-4D97-AF65-F5344CB8AC3E}">
        <p14:creationId xmlns:p14="http://schemas.microsoft.com/office/powerpoint/2010/main" val="50782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5</a:t>
            </a:fld>
            <a:endParaRPr lang="en-US"/>
          </a:p>
        </p:txBody>
      </p:sp>
    </p:spTree>
    <p:extLst>
      <p:ext uri="{BB962C8B-B14F-4D97-AF65-F5344CB8AC3E}">
        <p14:creationId xmlns:p14="http://schemas.microsoft.com/office/powerpoint/2010/main" val="3420429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6</a:t>
            </a:fld>
            <a:endParaRPr lang="en-US"/>
          </a:p>
        </p:txBody>
      </p:sp>
    </p:spTree>
    <p:extLst>
      <p:ext uri="{BB962C8B-B14F-4D97-AF65-F5344CB8AC3E}">
        <p14:creationId xmlns:p14="http://schemas.microsoft.com/office/powerpoint/2010/main" val="932543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7</a:t>
            </a:fld>
            <a:endParaRPr lang="en-US"/>
          </a:p>
        </p:txBody>
      </p:sp>
    </p:spTree>
    <p:extLst>
      <p:ext uri="{BB962C8B-B14F-4D97-AF65-F5344CB8AC3E}">
        <p14:creationId xmlns:p14="http://schemas.microsoft.com/office/powerpoint/2010/main" val="349919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8</a:t>
            </a:fld>
            <a:endParaRPr lang="en-US"/>
          </a:p>
        </p:txBody>
      </p:sp>
    </p:spTree>
    <p:extLst>
      <p:ext uri="{BB962C8B-B14F-4D97-AF65-F5344CB8AC3E}">
        <p14:creationId xmlns:p14="http://schemas.microsoft.com/office/powerpoint/2010/main" val="1269761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E04D8-FC9B-43A1-9422-BA50258A9881}" type="slidenum">
              <a:rPr lang="en-US"/>
              <a:t>9</a:t>
            </a:fld>
            <a:endParaRPr lang="en-US"/>
          </a:p>
        </p:txBody>
      </p:sp>
    </p:spTree>
    <p:extLst>
      <p:ext uri="{BB962C8B-B14F-4D97-AF65-F5344CB8AC3E}">
        <p14:creationId xmlns:p14="http://schemas.microsoft.com/office/powerpoint/2010/main" val="2229046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3"/>
            <a:ext cx="7197726" cy="1405467"/>
          </a:xfrm>
        </p:spPr>
        <p:txBody>
          <a:bodyPr anchor="t">
            <a:normAutofit/>
          </a:bodyPr>
          <a:lstStyle>
            <a:lvl1pPr marL="0" indent="0" algn="r">
              <a:buNone/>
              <a:defRPr sz="1800" cap="all">
                <a:solidFill>
                  <a:schemeClr val="tx1"/>
                </a:solidFill>
              </a:defRPr>
            </a:lvl1pPr>
            <a:lvl2pPr marL="457211" indent="0" algn="ctr">
              <a:buNone/>
              <a:defRPr>
                <a:solidFill>
                  <a:schemeClr val="tx1">
                    <a:tint val="75000"/>
                  </a:schemeClr>
                </a:solidFill>
              </a:defRPr>
            </a:lvl2pPr>
            <a:lvl3pPr marL="914422" indent="0" algn="ctr">
              <a:buNone/>
              <a:defRPr>
                <a:solidFill>
                  <a:schemeClr val="tx1">
                    <a:tint val="75000"/>
                  </a:schemeClr>
                </a:solidFill>
              </a:defRPr>
            </a:lvl3pPr>
            <a:lvl4pPr marL="1371633" indent="0" algn="ctr">
              <a:buNone/>
              <a:defRPr>
                <a:solidFill>
                  <a:schemeClr val="tx1">
                    <a:tint val="75000"/>
                  </a:schemeClr>
                </a:solidFill>
              </a:defRPr>
            </a:lvl4pPr>
            <a:lvl5pPr marL="1828844" indent="0" algn="ctr">
              <a:buNone/>
              <a:defRPr>
                <a:solidFill>
                  <a:schemeClr val="tx1">
                    <a:tint val="75000"/>
                  </a:schemeClr>
                </a:solidFill>
              </a:defRPr>
            </a:lvl5pPr>
            <a:lvl6pPr marL="2286055" indent="0" algn="ctr">
              <a:buNone/>
              <a:defRPr>
                <a:solidFill>
                  <a:schemeClr val="tx1">
                    <a:tint val="75000"/>
                  </a:schemeClr>
                </a:solidFill>
              </a:defRPr>
            </a:lvl6pPr>
            <a:lvl7pPr marL="2743266" indent="0" algn="ctr">
              <a:buNone/>
              <a:defRPr>
                <a:solidFill>
                  <a:schemeClr val="tx1">
                    <a:tint val="75000"/>
                  </a:schemeClr>
                </a:solidFill>
              </a:defRPr>
            </a:lvl7pPr>
            <a:lvl8pPr marL="3200476" indent="0" algn="ctr">
              <a:buNone/>
              <a:defRPr>
                <a:solidFill>
                  <a:schemeClr val="tx1">
                    <a:tint val="75000"/>
                  </a:schemeClr>
                </a:solidFill>
              </a:defRPr>
            </a:lvl8pPr>
            <a:lvl9pPr marL="365768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6"/>
            <a:ext cx="1600200" cy="377825"/>
          </a:xfrm>
        </p:spPr>
        <p:txBody>
          <a:bodyPr/>
          <a:lstStyle/>
          <a:p>
            <a:fld id="{1D8BD707-D9CF-40AE-B4C6-C98DA3205C09}" type="datetimeFigureOut">
              <a:rPr lang="en-US" smtClean="0"/>
              <a:pPr/>
              <a:t>5/5/2017</a:t>
            </a:fld>
            <a:endParaRPr lang="en-US"/>
          </a:p>
        </p:txBody>
      </p:sp>
      <p:sp>
        <p:nvSpPr>
          <p:cNvPr id="5" name="Footer Placeholder 4"/>
          <p:cNvSpPr>
            <a:spLocks noGrp="1"/>
          </p:cNvSpPr>
          <p:nvPr>
            <p:ph type="ftr" sz="quarter" idx="11"/>
          </p:nvPr>
        </p:nvSpPr>
        <p:spPr>
          <a:xfrm>
            <a:off x="3962399" y="5870576"/>
            <a:ext cx="4893958" cy="377825"/>
          </a:xfrm>
        </p:spPr>
        <p:txBody>
          <a:bodyPr/>
          <a:lstStyle/>
          <a:p>
            <a:endParaRPr lang="en-US"/>
          </a:p>
        </p:txBody>
      </p:sp>
      <p:sp>
        <p:nvSpPr>
          <p:cNvPr id="6" name="Slide Number Placeholder 5"/>
          <p:cNvSpPr>
            <a:spLocks noGrp="1"/>
          </p:cNvSpPr>
          <p:nvPr>
            <p:ph type="sldNum" sz="quarter" idx="12"/>
          </p:nvPr>
        </p:nvSpPr>
        <p:spPr>
          <a:xfrm>
            <a:off x="10608960" y="5870576"/>
            <a:ext cx="551167" cy="3778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02205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2" y="4732866"/>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2" y="932113"/>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11" indent="0">
              <a:buNone/>
              <a:defRPr sz="1600"/>
            </a:lvl2pPr>
            <a:lvl3pPr marL="914422" indent="0">
              <a:buNone/>
              <a:defRPr sz="1600"/>
            </a:lvl3pPr>
            <a:lvl4pPr marL="1371633" indent="0">
              <a:buNone/>
              <a:defRPr sz="1600"/>
            </a:lvl4pPr>
            <a:lvl5pPr marL="1828844" indent="0">
              <a:buNone/>
              <a:defRPr sz="1600"/>
            </a:lvl5pPr>
            <a:lvl6pPr marL="2286055" indent="0">
              <a:buNone/>
              <a:defRPr sz="1600"/>
            </a:lvl6pPr>
            <a:lvl7pPr marL="2743266" indent="0">
              <a:buNone/>
              <a:defRPr sz="1600"/>
            </a:lvl7pPr>
            <a:lvl8pPr marL="3200476" indent="0">
              <a:buNone/>
              <a:defRPr sz="1600"/>
            </a:lvl8pPr>
            <a:lvl9pPr marL="3657687" indent="0">
              <a:buNone/>
              <a:defRPr sz="1600"/>
            </a:lvl9pPr>
          </a:lstStyle>
          <a:p>
            <a:r>
              <a:rPr lang="en-US"/>
              <a:t>Click icon to add picture</a:t>
            </a:r>
          </a:p>
        </p:txBody>
      </p:sp>
      <p:sp>
        <p:nvSpPr>
          <p:cNvPr id="4" name="Text Placeholder 3"/>
          <p:cNvSpPr>
            <a:spLocks noGrp="1"/>
          </p:cNvSpPr>
          <p:nvPr>
            <p:ph type="body" sz="half" idx="2"/>
          </p:nvPr>
        </p:nvSpPr>
        <p:spPr>
          <a:xfrm>
            <a:off x="685802" y="5299603"/>
            <a:ext cx="10131427" cy="493712"/>
          </a:xfrm>
        </p:spPr>
        <p:txBody>
          <a:bodyPr anchor="t">
            <a:normAutofit/>
          </a:bodyPr>
          <a:lstStyle>
            <a:lvl1pPr marL="0" indent="0">
              <a:buNone/>
              <a:defRPr sz="1400"/>
            </a:lvl1pPr>
            <a:lvl2pPr marL="457211" indent="0">
              <a:buNone/>
              <a:defRPr sz="1200"/>
            </a:lvl2pPr>
            <a:lvl3pPr marL="914422" indent="0">
              <a:buNone/>
              <a:defRPr sz="1000"/>
            </a:lvl3pPr>
            <a:lvl4pPr marL="1371633" indent="0">
              <a:buNone/>
              <a:defRPr sz="900"/>
            </a:lvl4pPr>
            <a:lvl5pPr marL="1828844" indent="0">
              <a:buNone/>
              <a:defRPr sz="900"/>
            </a:lvl5pPr>
            <a:lvl6pPr marL="2286055" indent="0">
              <a:buNone/>
              <a:defRPr sz="900"/>
            </a:lvl6pPr>
            <a:lvl7pPr marL="2743266" indent="0">
              <a:buNone/>
              <a:defRPr sz="900"/>
            </a:lvl7pPr>
            <a:lvl8pPr marL="3200476" indent="0">
              <a:buNone/>
              <a:defRPr sz="900"/>
            </a:lvl8pPr>
            <a:lvl9pPr marL="3657687"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21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3" y="609602"/>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11" indent="0">
              <a:buNone/>
              <a:defRPr sz="1800">
                <a:solidFill>
                  <a:schemeClr val="tx1">
                    <a:tint val="75000"/>
                  </a:schemeClr>
                </a:solidFill>
              </a:defRPr>
            </a:lvl2pPr>
            <a:lvl3pPr marL="914422" indent="0">
              <a:buNone/>
              <a:defRPr sz="1600">
                <a:solidFill>
                  <a:schemeClr val="tx1">
                    <a:tint val="75000"/>
                  </a:schemeClr>
                </a:solidFill>
              </a:defRPr>
            </a:lvl3pPr>
            <a:lvl4pPr marL="1371633" indent="0">
              <a:buNone/>
              <a:defRPr sz="1400">
                <a:solidFill>
                  <a:schemeClr val="tx1">
                    <a:tint val="75000"/>
                  </a:schemeClr>
                </a:solidFill>
              </a:defRPr>
            </a:lvl4pPr>
            <a:lvl5pPr marL="1828844" indent="0">
              <a:buNone/>
              <a:defRPr sz="1400">
                <a:solidFill>
                  <a:schemeClr val="tx1">
                    <a:tint val="75000"/>
                  </a:schemeClr>
                </a:solidFill>
              </a:defRPr>
            </a:lvl5pPr>
            <a:lvl6pPr marL="2286055" indent="0">
              <a:buNone/>
              <a:defRPr sz="1400">
                <a:solidFill>
                  <a:schemeClr val="tx1">
                    <a:tint val="75000"/>
                  </a:schemeClr>
                </a:solidFill>
              </a:defRPr>
            </a:lvl6pPr>
            <a:lvl7pPr marL="2743266" indent="0">
              <a:buNone/>
              <a:defRPr sz="1400">
                <a:solidFill>
                  <a:schemeClr val="tx1">
                    <a:tint val="75000"/>
                  </a:schemeClr>
                </a:solidFill>
              </a:defRPr>
            </a:lvl7pPr>
            <a:lvl8pPr marL="3200476" indent="0">
              <a:buNone/>
              <a:defRPr sz="1400">
                <a:solidFill>
                  <a:schemeClr val="tx1">
                    <a:tint val="75000"/>
                  </a:schemeClr>
                </a:solidFill>
              </a:defRPr>
            </a:lvl8pPr>
            <a:lvl9pPr marL="3657687"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6801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9" y="609602"/>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11" indent="0">
              <a:buFontTx/>
              <a:buNone/>
              <a:defRPr/>
            </a:lvl2pPr>
            <a:lvl3pPr marL="914422" indent="0">
              <a:buFontTx/>
              <a:buNone/>
              <a:defRPr/>
            </a:lvl3pPr>
            <a:lvl4pPr marL="1371633" indent="0">
              <a:buFontTx/>
              <a:buNone/>
              <a:defRPr/>
            </a:lvl4pPr>
            <a:lvl5pPr marL="1828844" indent="0">
              <a:buFontTx/>
              <a:buNone/>
              <a:defRPr/>
            </a:lvl5pPr>
          </a:lstStyle>
          <a:p>
            <a:pPr lvl="0"/>
            <a:r>
              <a:rPr lang="en-US"/>
              <a:t>Edit Master text styles</a:t>
            </a:r>
          </a:p>
        </p:txBody>
      </p:sp>
      <p:sp>
        <p:nvSpPr>
          <p:cNvPr id="3" name="Text Placeholder 2"/>
          <p:cNvSpPr>
            <a:spLocks noGrp="1"/>
          </p:cNvSpPr>
          <p:nvPr>
            <p:ph type="body" idx="1"/>
          </p:nvPr>
        </p:nvSpPr>
        <p:spPr>
          <a:xfrm>
            <a:off x="687467" y="4343400"/>
            <a:ext cx="10152367" cy="1447800"/>
          </a:xfrm>
        </p:spPr>
        <p:txBody>
          <a:bodyPr anchor="ctr">
            <a:normAutofit/>
          </a:bodyPr>
          <a:lstStyle>
            <a:lvl1pPr marL="0" indent="0" algn="l">
              <a:buNone/>
              <a:defRPr sz="2000">
                <a:solidFill>
                  <a:schemeClr val="tx1"/>
                </a:solidFill>
              </a:defRPr>
            </a:lvl1pPr>
            <a:lvl2pPr marL="457211" indent="0">
              <a:buNone/>
              <a:defRPr sz="1800">
                <a:solidFill>
                  <a:schemeClr val="tx1">
                    <a:tint val="75000"/>
                  </a:schemeClr>
                </a:solidFill>
              </a:defRPr>
            </a:lvl2pPr>
            <a:lvl3pPr marL="914422" indent="0">
              <a:buNone/>
              <a:defRPr sz="1600">
                <a:solidFill>
                  <a:schemeClr val="tx1">
                    <a:tint val="75000"/>
                  </a:schemeClr>
                </a:solidFill>
              </a:defRPr>
            </a:lvl3pPr>
            <a:lvl4pPr marL="1371633" indent="0">
              <a:buNone/>
              <a:defRPr sz="1400">
                <a:solidFill>
                  <a:schemeClr val="tx1">
                    <a:tint val="75000"/>
                  </a:schemeClr>
                </a:solidFill>
              </a:defRPr>
            </a:lvl4pPr>
            <a:lvl5pPr marL="1828844" indent="0">
              <a:buNone/>
              <a:defRPr sz="1400">
                <a:solidFill>
                  <a:schemeClr val="tx1">
                    <a:tint val="75000"/>
                  </a:schemeClr>
                </a:solidFill>
              </a:defRPr>
            </a:lvl5pPr>
            <a:lvl6pPr marL="2286055" indent="0">
              <a:buNone/>
              <a:defRPr sz="1400">
                <a:solidFill>
                  <a:schemeClr val="tx1">
                    <a:tint val="75000"/>
                  </a:schemeClr>
                </a:solidFill>
              </a:defRPr>
            </a:lvl6pPr>
            <a:lvl7pPr marL="2743266" indent="0">
              <a:buNone/>
              <a:defRPr sz="1400">
                <a:solidFill>
                  <a:schemeClr val="tx1">
                    <a:tint val="75000"/>
                  </a:schemeClr>
                </a:solidFill>
              </a:defRPr>
            </a:lvl7pPr>
            <a:lvl8pPr marL="3200476" indent="0">
              <a:buNone/>
              <a:defRPr sz="1400">
                <a:solidFill>
                  <a:schemeClr val="tx1">
                    <a:tint val="75000"/>
                  </a:schemeClr>
                </a:solidFill>
              </a:defRPr>
            </a:lvl8pPr>
            <a:lvl9pPr marL="3657687"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2938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4"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11" indent="0">
              <a:buNone/>
              <a:defRPr sz="1800">
                <a:solidFill>
                  <a:schemeClr val="tx1">
                    <a:tint val="75000"/>
                  </a:schemeClr>
                </a:solidFill>
              </a:defRPr>
            </a:lvl2pPr>
            <a:lvl3pPr marL="914422" indent="0">
              <a:buNone/>
              <a:defRPr sz="1600">
                <a:solidFill>
                  <a:schemeClr val="tx1">
                    <a:tint val="75000"/>
                  </a:schemeClr>
                </a:solidFill>
              </a:defRPr>
            </a:lvl3pPr>
            <a:lvl4pPr marL="1371633" indent="0">
              <a:buNone/>
              <a:defRPr sz="1400">
                <a:solidFill>
                  <a:schemeClr val="tx1">
                    <a:tint val="75000"/>
                  </a:schemeClr>
                </a:solidFill>
              </a:defRPr>
            </a:lvl4pPr>
            <a:lvl5pPr marL="1828844" indent="0">
              <a:buNone/>
              <a:defRPr sz="1400">
                <a:solidFill>
                  <a:schemeClr val="tx1">
                    <a:tint val="75000"/>
                  </a:schemeClr>
                </a:solidFill>
              </a:defRPr>
            </a:lvl5pPr>
            <a:lvl6pPr marL="2286055" indent="0">
              <a:buNone/>
              <a:defRPr sz="1400">
                <a:solidFill>
                  <a:schemeClr val="tx1">
                    <a:tint val="75000"/>
                  </a:schemeClr>
                </a:solidFill>
              </a:defRPr>
            </a:lvl6pPr>
            <a:lvl7pPr marL="2743266" indent="0">
              <a:buNone/>
              <a:defRPr sz="1400">
                <a:solidFill>
                  <a:schemeClr val="tx1">
                    <a:tint val="75000"/>
                  </a:schemeClr>
                </a:solidFill>
              </a:defRPr>
            </a:lvl7pPr>
            <a:lvl8pPr marL="3200476" indent="0">
              <a:buNone/>
              <a:defRPr sz="1400">
                <a:solidFill>
                  <a:schemeClr val="tx1">
                    <a:tint val="75000"/>
                  </a:schemeClr>
                </a:solidFill>
              </a:defRPr>
            </a:lvl8pPr>
            <a:lvl9pPr marL="3657687"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284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9" y="609602"/>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11" indent="0">
              <a:buNone/>
              <a:defRPr sz="1800">
                <a:solidFill>
                  <a:schemeClr val="tx1">
                    <a:tint val="75000"/>
                  </a:schemeClr>
                </a:solidFill>
              </a:defRPr>
            </a:lvl2pPr>
            <a:lvl3pPr marL="914422" indent="0">
              <a:buNone/>
              <a:defRPr sz="1600">
                <a:solidFill>
                  <a:schemeClr val="tx1">
                    <a:tint val="75000"/>
                  </a:schemeClr>
                </a:solidFill>
              </a:defRPr>
            </a:lvl3pPr>
            <a:lvl4pPr marL="1371633" indent="0">
              <a:buNone/>
              <a:defRPr sz="1400">
                <a:solidFill>
                  <a:schemeClr val="tx1">
                    <a:tint val="75000"/>
                  </a:schemeClr>
                </a:solidFill>
              </a:defRPr>
            </a:lvl4pPr>
            <a:lvl5pPr marL="1828844" indent="0">
              <a:buNone/>
              <a:defRPr sz="1400">
                <a:solidFill>
                  <a:schemeClr val="tx1">
                    <a:tint val="75000"/>
                  </a:schemeClr>
                </a:solidFill>
              </a:defRPr>
            </a:lvl5pPr>
            <a:lvl6pPr marL="2286055" indent="0">
              <a:buNone/>
              <a:defRPr sz="1400">
                <a:solidFill>
                  <a:schemeClr val="tx1">
                    <a:tint val="75000"/>
                  </a:schemeClr>
                </a:solidFill>
              </a:defRPr>
            </a:lvl6pPr>
            <a:lvl7pPr marL="2743266" indent="0">
              <a:buNone/>
              <a:defRPr sz="1400">
                <a:solidFill>
                  <a:schemeClr val="tx1">
                    <a:tint val="75000"/>
                  </a:schemeClr>
                </a:solidFill>
              </a:defRPr>
            </a:lvl7pPr>
            <a:lvl8pPr marL="3200476" indent="0">
              <a:buNone/>
              <a:defRPr sz="1400">
                <a:solidFill>
                  <a:schemeClr val="tx1">
                    <a:tint val="75000"/>
                  </a:schemeClr>
                </a:solidFill>
              </a:defRPr>
            </a:lvl8pPr>
            <a:lvl9pPr marL="3657687"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0462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3" y="609602"/>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11" indent="0">
              <a:buNone/>
              <a:defRPr sz="1800">
                <a:solidFill>
                  <a:schemeClr val="tx1">
                    <a:tint val="75000"/>
                  </a:schemeClr>
                </a:solidFill>
              </a:defRPr>
            </a:lvl2pPr>
            <a:lvl3pPr marL="914422" indent="0">
              <a:buNone/>
              <a:defRPr sz="1600">
                <a:solidFill>
                  <a:schemeClr val="tx1">
                    <a:tint val="75000"/>
                  </a:schemeClr>
                </a:solidFill>
              </a:defRPr>
            </a:lvl3pPr>
            <a:lvl4pPr marL="1371633" indent="0">
              <a:buNone/>
              <a:defRPr sz="1400">
                <a:solidFill>
                  <a:schemeClr val="tx1">
                    <a:tint val="75000"/>
                  </a:schemeClr>
                </a:solidFill>
              </a:defRPr>
            </a:lvl4pPr>
            <a:lvl5pPr marL="1828844" indent="0">
              <a:buNone/>
              <a:defRPr sz="1400">
                <a:solidFill>
                  <a:schemeClr val="tx1">
                    <a:tint val="75000"/>
                  </a:schemeClr>
                </a:solidFill>
              </a:defRPr>
            </a:lvl5pPr>
            <a:lvl6pPr marL="2286055" indent="0">
              <a:buNone/>
              <a:defRPr sz="1400">
                <a:solidFill>
                  <a:schemeClr val="tx1">
                    <a:tint val="75000"/>
                  </a:schemeClr>
                </a:solidFill>
              </a:defRPr>
            </a:lvl6pPr>
            <a:lvl7pPr marL="2743266" indent="0">
              <a:buNone/>
              <a:defRPr sz="1400">
                <a:solidFill>
                  <a:schemeClr val="tx1">
                    <a:tint val="75000"/>
                  </a:schemeClr>
                </a:solidFill>
              </a:defRPr>
            </a:lvl7pPr>
            <a:lvl8pPr marL="3200476" indent="0">
              <a:buNone/>
              <a:defRPr sz="1400">
                <a:solidFill>
                  <a:schemeClr val="tx1">
                    <a:tint val="75000"/>
                  </a:schemeClr>
                </a:solidFill>
              </a:defRPr>
            </a:lvl8pPr>
            <a:lvl9pPr marL="3657687"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45335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8" name="Title 1"/>
          <p:cNvSpPr>
            <a:spLocks noGrp="1"/>
          </p:cNvSpPr>
          <p:nvPr>
            <p:ph type="title"/>
          </p:nvPr>
        </p:nvSpPr>
        <p:spPr>
          <a:xfrm>
            <a:off x="685803" y="609601"/>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6802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Vertical Title 1"/>
          <p:cNvSpPr>
            <a:spLocks noGrp="1"/>
          </p:cNvSpPr>
          <p:nvPr>
            <p:ph type="title" orient="vert"/>
          </p:nvPr>
        </p:nvSpPr>
        <p:spPr>
          <a:xfrm>
            <a:off x="8658675" y="609600"/>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071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081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2"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11" indent="0">
              <a:buNone/>
              <a:defRPr sz="1800">
                <a:solidFill>
                  <a:schemeClr val="tx1">
                    <a:tint val="75000"/>
                  </a:schemeClr>
                </a:solidFill>
              </a:defRPr>
            </a:lvl2pPr>
            <a:lvl3pPr marL="914422" indent="0">
              <a:buNone/>
              <a:defRPr sz="1600">
                <a:solidFill>
                  <a:schemeClr val="tx1">
                    <a:tint val="75000"/>
                  </a:schemeClr>
                </a:solidFill>
              </a:defRPr>
            </a:lvl3pPr>
            <a:lvl4pPr marL="1371633" indent="0">
              <a:buNone/>
              <a:defRPr sz="1400">
                <a:solidFill>
                  <a:schemeClr val="tx1">
                    <a:tint val="75000"/>
                  </a:schemeClr>
                </a:solidFill>
              </a:defRPr>
            </a:lvl4pPr>
            <a:lvl5pPr marL="1828844" indent="0">
              <a:buNone/>
              <a:defRPr sz="1400">
                <a:solidFill>
                  <a:schemeClr val="tx1">
                    <a:tint val="75000"/>
                  </a:schemeClr>
                </a:solidFill>
              </a:defRPr>
            </a:lvl5pPr>
            <a:lvl6pPr marL="2286055" indent="0">
              <a:buNone/>
              <a:defRPr sz="1400">
                <a:solidFill>
                  <a:schemeClr val="tx1">
                    <a:tint val="75000"/>
                  </a:schemeClr>
                </a:solidFill>
              </a:defRPr>
            </a:lvl6pPr>
            <a:lvl7pPr marL="2743266" indent="0">
              <a:buNone/>
              <a:defRPr sz="1400">
                <a:solidFill>
                  <a:schemeClr val="tx1">
                    <a:tint val="75000"/>
                  </a:schemeClr>
                </a:solidFill>
              </a:defRPr>
            </a:lvl7pPr>
            <a:lvl8pPr marL="3200476" indent="0">
              <a:buNone/>
              <a:defRPr sz="1400">
                <a:solidFill>
                  <a:schemeClr val="tx1">
                    <a:tint val="75000"/>
                  </a:schemeClr>
                </a:solidFill>
              </a:defRPr>
            </a:lvl8pPr>
            <a:lvl9pPr marL="3657687"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59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8"/>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591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8"/>
            <a:ext cx="4709054" cy="576262"/>
          </a:xfrm>
        </p:spPr>
        <p:txBody>
          <a:bodyPr anchor="b">
            <a:noAutofit/>
          </a:bodyPr>
          <a:lstStyle>
            <a:lvl1pPr marL="0" indent="0">
              <a:buNone/>
              <a:defRPr sz="2800" b="0"/>
            </a:lvl1pPr>
            <a:lvl2pPr marL="457211" indent="0">
              <a:buNone/>
              <a:defRPr sz="2000" b="1"/>
            </a:lvl2pPr>
            <a:lvl3pPr marL="914422" indent="0">
              <a:buNone/>
              <a:defRPr sz="1800" b="1"/>
            </a:lvl3pPr>
            <a:lvl4pPr marL="1371633" indent="0">
              <a:buNone/>
              <a:defRPr sz="1600" b="1"/>
            </a:lvl4pPr>
            <a:lvl5pPr marL="1828844" indent="0">
              <a:buNone/>
              <a:defRPr sz="1600" b="1"/>
            </a:lvl5pPr>
            <a:lvl6pPr marL="2286055" indent="0">
              <a:buNone/>
              <a:defRPr sz="1600" b="1"/>
            </a:lvl6pPr>
            <a:lvl7pPr marL="2743266" indent="0">
              <a:buNone/>
              <a:defRPr sz="1600" b="1"/>
            </a:lvl7pPr>
            <a:lvl8pPr marL="3200476" indent="0">
              <a:buNone/>
              <a:defRPr sz="1600" b="1"/>
            </a:lvl8pPr>
            <a:lvl9pPr marL="3657687"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3"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5" y="2226735"/>
            <a:ext cx="4722813" cy="576262"/>
          </a:xfrm>
        </p:spPr>
        <p:txBody>
          <a:bodyPr anchor="b">
            <a:noAutofit/>
          </a:bodyPr>
          <a:lstStyle>
            <a:lvl1pPr marL="0" indent="0">
              <a:buNone/>
              <a:defRPr sz="2800" b="0"/>
            </a:lvl1pPr>
            <a:lvl2pPr marL="457211" indent="0">
              <a:buNone/>
              <a:defRPr sz="2000" b="1"/>
            </a:lvl2pPr>
            <a:lvl3pPr marL="914422" indent="0">
              <a:buNone/>
              <a:defRPr sz="1800" b="1"/>
            </a:lvl3pPr>
            <a:lvl4pPr marL="1371633" indent="0">
              <a:buNone/>
              <a:defRPr sz="1600" b="1"/>
            </a:lvl4pPr>
            <a:lvl5pPr marL="1828844" indent="0">
              <a:buNone/>
              <a:defRPr sz="1600" b="1"/>
            </a:lvl5pPr>
            <a:lvl6pPr marL="2286055" indent="0">
              <a:buNone/>
              <a:defRPr sz="1600" b="1"/>
            </a:lvl6pPr>
            <a:lvl7pPr marL="2743266" indent="0">
              <a:buNone/>
              <a:defRPr sz="1600" b="1"/>
            </a:lvl7pPr>
            <a:lvl8pPr marL="3200476" indent="0">
              <a:buNone/>
              <a:defRPr sz="1600" b="1"/>
            </a:lvl8pPr>
            <a:lvl9pPr marL="365768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020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272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5/5/2017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21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2"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2" y="3445933"/>
            <a:ext cx="3680885" cy="1828800"/>
          </a:xfrm>
        </p:spPr>
        <p:txBody>
          <a:bodyPr anchor="t">
            <a:normAutofit/>
          </a:bodyPr>
          <a:lstStyle>
            <a:lvl1pPr marL="0" indent="0">
              <a:buNone/>
              <a:defRPr sz="1600"/>
            </a:lvl1pPr>
            <a:lvl2pPr marL="457211" indent="0">
              <a:buNone/>
              <a:defRPr sz="1200"/>
            </a:lvl2pPr>
            <a:lvl3pPr marL="914422" indent="0">
              <a:buNone/>
              <a:defRPr sz="1000"/>
            </a:lvl3pPr>
            <a:lvl4pPr marL="1371633" indent="0">
              <a:buNone/>
              <a:defRPr sz="900"/>
            </a:lvl4pPr>
            <a:lvl5pPr marL="1828844" indent="0">
              <a:buNone/>
              <a:defRPr sz="900"/>
            </a:lvl5pPr>
            <a:lvl6pPr marL="2286055" indent="0">
              <a:buNone/>
              <a:defRPr sz="900"/>
            </a:lvl6pPr>
            <a:lvl7pPr marL="2743266" indent="0">
              <a:buNone/>
              <a:defRPr sz="900"/>
            </a:lvl7pPr>
            <a:lvl8pPr marL="3200476" indent="0">
              <a:buNone/>
              <a:defRPr sz="900"/>
            </a:lvl8pPr>
            <a:lvl9pPr marL="3657687"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779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2"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11" indent="0">
              <a:buNone/>
              <a:defRPr sz="1600"/>
            </a:lvl2pPr>
            <a:lvl3pPr marL="914422" indent="0">
              <a:buNone/>
              <a:defRPr sz="1600"/>
            </a:lvl3pPr>
            <a:lvl4pPr marL="1371633" indent="0">
              <a:buNone/>
              <a:defRPr sz="1600"/>
            </a:lvl4pPr>
            <a:lvl5pPr marL="1828844" indent="0">
              <a:buNone/>
              <a:defRPr sz="1600"/>
            </a:lvl5pPr>
            <a:lvl6pPr marL="2286055" indent="0">
              <a:buNone/>
              <a:defRPr sz="1600"/>
            </a:lvl6pPr>
            <a:lvl7pPr marL="2743266" indent="0">
              <a:buNone/>
              <a:defRPr sz="1600"/>
            </a:lvl7pPr>
            <a:lvl8pPr marL="3200476" indent="0">
              <a:buNone/>
              <a:defRPr sz="1600"/>
            </a:lvl8pPr>
            <a:lvl9pPr marL="3657687" indent="0">
              <a:buNone/>
              <a:defRPr sz="1600"/>
            </a:lvl9pPr>
          </a:lstStyle>
          <a:p>
            <a:r>
              <a:rPr lang="en-US"/>
              <a:t>Click icon to add picture</a:t>
            </a:r>
          </a:p>
        </p:txBody>
      </p:sp>
      <p:sp>
        <p:nvSpPr>
          <p:cNvPr id="4" name="Text Placeholder 3"/>
          <p:cNvSpPr>
            <a:spLocks noGrp="1"/>
          </p:cNvSpPr>
          <p:nvPr>
            <p:ph type="body" sz="half" idx="2"/>
          </p:nvPr>
        </p:nvSpPr>
        <p:spPr>
          <a:xfrm>
            <a:off x="685802" y="2971800"/>
            <a:ext cx="6164653" cy="1828800"/>
          </a:xfrm>
        </p:spPr>
        <p:txBody>
          <a:bodyPr anchor="t">
            <a:normAutofit/>
          </a:bodyPr>
          <a:lstStyle>
            <a:lvl1pPr marL="0" indent="0">
              <a:buNone/>
              <a:defRPr sz="1800"/>
            </a:lvl1pPr>
            <a:lvl2pPr marL="457211" indent="0">
              <a:buNone/>
              <a:defRPr sz="1200"/>
            </a:lvl2pPr>
            <a:lvl3pPr marL="914422" indent="0">
              <a:buNone/>
              <a:defRPr sz="1000"/>
            </a:lvl3pPr>
            <a:lvl4pPr marL="1371633" indent="0">
              <a:buNone/>
              <a:defRPr sz="900"/>
            </a:lvl4pPr>
            <a:lvl5pPr marL="1828844" indent="0">
              <a:buNone/>
              <a:defRPr sz="900"/>
            </a:lvl5pPr>
            <a:lvl6pPr marL="2286055" indent="0">
              <a:buNone/>
              <a:defRPr sz="900"/>
            </a:lvl6pPr>
            <a:lvl7pPr marL="2743266" indent="0">
              <a:buNone/>
              <a:defRPr sz="900"/>
            </a:lvl7pPr>
            <a:lvl8pPr marL="3200476" indent="0">
              <a:buNone/>
              <a:defRPr sz="900"/>
            </a:lvl8pPr>
            <a:lvl9pPr marL="3657687"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852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3" y="609601"/>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3" y="2142068"/>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6"/>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5/5/2017</a:t>
            </a:fld>
            <a:endParaRPr lang="en-US"/>
          </a:p>
        </p:txBody>
      </p:sp>
      <p:sp>
        <p:nvSpPr>
          <p:cNvPr id="5" name="Footer Placeholder 4"/>
          <p:cNvSpPr>
            <a:spLocks noGrp="1"/>
          </p:cNvSpPr>
          <p:nvPr>
            <p:ph type="ftr" sz="quarter" idx="3"/>
          </p:nvPr>
        </p:nvSpPr>
        <p:spPr>
          <a:xfrm>
            <a:off x="685802" y="5870576"/>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2" y="5870576"/>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75397098"/>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txStyles>
    <p:titleStyle>
      <a:lvl1pPr algn="l" defTabSz="457211"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6" indent="-285756" algn="l" defTabSz="457211"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68" indent="-285756" algn="l" defTabSz="457211"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79" indent="-285756" algn="l" defTabSz="457211"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87" indent="-171454"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98" indent="-171454"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60" indent="-228605"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71" indent="-228605"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82" indent="-228605"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93" indent="-228605"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11" rtl="0" eaLnBrk="1" latinLnBrk="0" hangingPunct="1">
        <a:defRPr sz="1800" kern="1200">
          <a:solidFill>
            <a:schemeClr val="tx1"/>
          </a:solidFill>
          <a:latin typeface="+mn-lt"/>
          <a:ea typeface="+mn-ea"/>
          <a:cs typeface="+mn-cs"/>
        </a:defRPr>
      </a:lvl1pPr>
      <a:lvl2pPr marL="457211" algn="l" defTabSz="457211" rtl="0" eaLnBrk="1" latinLnBrk="0" hangingPunct="1">
        <a:defRPr sz="1800" kern="1200">
          <a:solidFill>
            <a:schemeClr val="tx1"/>
          </a:solidFill>
          <a:latin typeface="+mn-lt"/>
          <a:ea typeface="+mn-ea"/>
          <a:cs typeface="+mn-cs"/>
        </a:defRPr>
      </a:lvl2pPr>
      <a:lvl3pPr marL="914422" algn="l" defTabSz="457211" rtl="0" eaLnBrk="1" latinLnBrk="0" hangingPunct="1">
        <a:defRPr sz="1800" kern="1200">
          <a:solidFill>
            <a:schemeClr val="tx1"/>
          </a:solidFill>
          <a:latin typeface="+mn-lt"/>
          <a:ea typeface="+mn-ea"/>
          <a:cs typeface="+mn-cs"/>
        </a:defRPr>
      </a:lvl3pPr>
      <a:lvl4pPr marL="1371633" algn="l" defTabSz="457211" rtl="0" eaLnBrk="1" latinLnBrk="0" hangingPunct="1">
        <a:defRPr sz="1800" kern="1200">
          <a:solidFill>
            <a:schemeClr val="tx1"/>
          </a:solidFill>
          <a:latin typeface="+mn-lt"/>
          <a:ea typeface="+mn-ea"/>
          <a:cs typeface="+mn-cs"/>
        </a:defRPr>
      </a:lvl4pPr>
      <a:lvl5pPr marL="1828844" algn="l" defTabSz="457211" rtl="0" eaLnBrk="1" latinLnBrk="0" hangingPunct="1">
        <a:defRPr sz="1800" kern="1200">
          <a:solidFill>
            <a:schemeClr val="tx1"/>
          </a:solidFill>
          <a:latin typeface="+mn-lt"/>
          <a:ea typeface="+mn-ea"/>
          <a:cs typeface="+mn-cs"/>
        </a:defRPr>
      </a:lvl5pPr>
      <a:lvl6pPr marL="2286055" algn="l" defTabSz="457211" rtl="0" eaLnBrk="1" latinLnBrk="0" hangingPunct="1">
        <a:defRPr sz="1800" kern="1200">
          <a:solidFill>
            <a:schemeClr val="tx1"/>
          </a:solidFill>
          <a:latin typeface="+mn-lt"/>
          <a:ea typeface="+mn-ea"/>
          <a:cs typeface="+mn-cs"/>
        </a:defRPr>
      </a:lvl6pPr>
      <a:lvl7pPr marL="2743266" algn="l" defTabSz="457211" rtl="0" eaLnBrk="1" latinLnBrk="0" hangingPunct="1">
        <a:defRPr sz="1800" kern="1200">
          <a:solidFill>
            <a:schemeClr val="tx1"/>
          </a:solidFill>
          <a:latin typeface="+mn-lt"/>
          <a:ea typeface="+mn-ea"/>
          <a:cs typeface="+mn-cs"/>
        </a:defRPr>
      </a:lvl7pPr>
      <a:lvl8pPr marL="3200476" algn="l" defTabSz="457211" rtl="0" eaLnBrk="1" latinLnBrk="0" hangingPunct="1">
        <a:defRPr sz="1800" kern="1200">
          <a:solidFill>
            <a:schemeClr val="tx1"/>
          </a:solidFill>
          <a:latin typeface="+mn-lt"/>
          <a:ea typeface="+mn-ea"/>
          <a:cs typeface="+mn-cs"/>
        </a:defRPr>
      </a:lvl8pPr>
      <a:lvl9pPr marL="3657687" algn="l" defTabSz="4572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image" Target="../media/image11.jfif"/></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8" Type="http://schemas.openxmlformats.org/officeDocument/2006/relationships/image" Target="../media/image20.jfif"/><Relationship Id="rId3" Type="http://schemas.openxmlformats.org/officeDocument/2006/relationships/image" Target="../media/image16.png"/><Relationship Id="rId7" Type="http://schemas.openxmlformats.org/officeDocument/2006/relationships/image" Target="../media/image19.jfi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3.jpe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slide" Target="slide20.xml"/><Relationship Id="rId5" Type="http://schemas.openxmlformats.org/officeDocument/2006/relationships/image" Target="../media/image24.png"/><Relationship Id="rId4" Type="http://schemas.openxmlformats.org/officeDocument/2006/relationships/slide" Target="slide21.xml"/></Relationships>
</file>

<file path=ppt/slides/_rels/slide1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slideLayout" Target="../slideLayouts/slideLayout5.xml"/><Relationship Id="rId7" Type="http://schemas.openxmlformats.org/officeDocument/2006/relationships/image" Target="../media/image6.png"/><Relationship Id="rId2" Type="http://schemas.openxmlformats.org/officeDocument/2006/relationships/control" Target="../activeX/activeX1.xml"/><Relationship Id="rId1" Type="http://schemas.openxmlformats.org/officeDocument/2006/relationships/vmlDrawing" Target="../drawings/vmlDrawing1.vml"/><Relationship Id="rId6" Type="http://schemas.microsoft.com/office/2007/relationships/hdphoto" Target="../media/hdphoto1.wdp"/><Relationship Id="rId11" Type="http://schemas.openxmlformats.org/officeDocument/2006/relationships/image" Target="../media/image30.wmf"/><Relationship Id="rId5" Type="http://schemas.openxmlformats.org/officeDocument/2006/relationships/image" Target="../media/image5.png"/><Relationship Id="rId10" Type="http://schemas.openxmlformats.org/officeDocument/2006/relationships/slide" Target="slide26.xml"/><Relationship Id="rId4" Type="http://schemas.openxmlformats.org/officeDocument/2006/relationships/notesSlide" Target="../notesSlides/notesSlide20.xml"/><Relationship Id="rId9"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control" Target="../activeX/activeX2.xml"/><Relationship Id="rId1" Type="http://schemas.openxmlformats.org/officeDocument/2006/relationships/vmlDrawing" Target="../drawings/vmlDrawing2.vml"/><Relationship Id="rId5" Type="http://schemas.openxmlformats.org/officeDocument/2006/relationships/image" Target="../media/image33.wmf"/><Relationship Id="rId4"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38.jpeg"/><Relationship Id="rId13" Type="http://schemas.openxmlformats.org/officeDocument/2006/relationships/image" Target="../media/image17.jpeg"/><Relationship Id="rId3" Type="http://schemas.openxmlformats.org/officeDocument/2006/relationships/image" Target="../media/image34.jpeg"/><Relationship Id="rId7" Type="http://schemas.openxmlformats.org/officeDocument/2006/relationships/image" Target="../media/image37.jpeg"/><Relationship Id="rId12" Type="http://schemas.openxmlformats.org/officeDocument/2006/relationships/image" Target="../media/image41.jpeg"/><Relationship Id="rId2" Type="http://schemas.openxmlformats.org/officeDocument/2006/relationships/notesSlide" Target="../notesSlides/notesSlide22.xml"/><Relationship Id="rId16" Type="http://schemas.openxmlformats.org/officeDocument/2006/relationships/image" Target="../media/image20.jfif"/><Relationship Id="rId1" Type="http://schemas.openxmlformats.org/officeDocument/2006/relationships/slideLayout" Target="../slideLayouts/slideLayout5.xml"/><Relationship Id="rId6" Type="http://schemas.openxmlformats.org/officeDocument/2006/relationships/image" Target="../media/image36.jpeg"/><Relationship Id="rId11" Type="http://schemas.openxmlformats.org/officeDocument/2006/relationships/image" Target="../media/image16.png"/><Relationship Id="rId5" Type="http://schemas.openxmlformats.org/officeDocument/2006/relationships/image" Target="../media/image11.jfif"/><Relationship Id="rId15" Type="http://schemas.openxmlformats.org/officeDocument/2006/relationships/image" Target="../media/image19.jfif"/><Relationship Id="rId10" Type="http://schemas.openxmlformats.org/officeDocument/2006/relationships/image" Target="../media/image40.jpeg"/><Relationship Id="rId4" Type="http://schemas.openxmlformats.org/officeDocument/2006/relationships/image" Target="../media/image35.jpeg"/><Relationship Id="rId9" Type="http://schemas.openxmlformats.org/officeDocument/2006/relationships/image" Target="../media/image39.jpeg"/><Relationship Id="rId14" Type="http://schemas.openxmlformats.org/officeDocument/2006/relationships/image" Target="../media/image18.png"/></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0.png"/><Relationship Id="rId18" Type="http://schemas.openxmlformats.org/officeDocument/2006/relationships/image" Target="../media/image52.jpeg"/><Relationship Id="rId3" Type="http://schemas.openxmlformats.org/officeDocument/2006/relationships/image" Target="../media/image42.gif"/><Relationship Id="rId7" Type="http://schemas.openxmlformats.org/officeDocument/2006/relationships/image" Target="../media/image45.gif"/><Relationship Id="rId12" Type="http://schemas.openxmlformats.org/officeDocument/2006/relationships/image" Target="../media/image49.png"/><Relationship Id="rId17" Type="http://schemas.openxmlformats.org/officeDocument/2006/relationships/image" Target="../media/image21.png"/><Relationship Id="rId2" Type="http://schemas.openxmlformats.org/officeDocument/2006/relationships/notesSlide" Target="../notesSlides/notesSlide23.xml"/><Relationship Id="rId16" Type="http://schemas.openxmlformats.org/officeDocument/2006/relationships/slide" Target="slide42.xml"/><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8.png"/><Relationship Id="rId5" Type="http://schemas.microsoft.com/office/2007/relationships/hdphoto" Target="../media/hdphoto2.wdp"/><Relationship Id="rId15" Type="http://schemas.openxmlformats.org/officeDocument/2006/relationships/image" Target="../media/image51.png"/><Relationship Id="rId10" Type="http://schemas.microsoft.com/office/2007/relationships/hdphoto" Target="../media/hdphoto3.wdp"/><Relationship Id="rId4" Type="http://schemas.openxmlformats.org/officeDocument/2006/relationships/image" Target="../media/image43.png"/><Relationship Id="rId9" Type="http://schemas.openxmlformats.org/officeDocument/2006/relationships/image" Target="../media/image47.png"/><Relationship Id="rId14" Type="http://schemas.microsoft.com/office/2007/relationships/hdphoto" Target="../media/hdphoto4.wdp"/></Relationships>
</file>

<file path=ppt/slides/_rels/slide28.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0.png"/><Relationship Id="rId18" Type="http://schemas.openxmlformats.org/officeDocument/2006/relationships/image" Target="../media/image54.png"/><Relationship Id="rId3" Type="http://schemas.openxmlformats.org/officeDocument/2006/relationships/image" Target="../media/image42.gif"/><Relationship Id="rId7" Type="http://schemas.openxmlformats.org/officeDocument/2006/relationships/image" Target="../media/image45.gif"/><Relationship Id="rId12" Type="http://schemas.openxmlformats.org/officeDocument/2006/relationships/image" Target="../media/image49.png"/><Relationship Id="rId17" Type="http://schemas.openxmlformats.org/officeDocument/2006/relationships/image" Target="../media/image53.jpeg"/><Relationship Id="rId2" Type="http://schemas.openxmlformats.org/officeDocument/2006/relationships/notesSlide" Target="../notesSlides/notesSlide24.xml"/><Relationship Id="rId16" Type="http://schemas.openxmlformats.org/officeDocument/2006/relationships/image" Target="../media/image21.png"/><Relationship Id="rId20" Type="http://schemas.openxmlformats.org/officeDocument/2006/relationships/image" Target="../media/image56.jpe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8.png"/><Relationship Id="rId5" Type="http://schemas.microsoft.com/office/2007/relationships/hdphoto" Target="../media/hdphoto2.wdp"/><Relationship Id="rId15" Type="http://schemas.openxmlformats.org/officeDocument/2006/relationships/image" Target="../media/image51.png"/><Relationship Id="rId10" Type="http://schemas.microsoft.com/office/2007/relationships/hdphoto" Target="../media/hdphoto3.wdp"/><Relationship Id="rId19" Type="http://schemas.openxmlformats.org/officeDocument/2006/relationships/image" Target="../media/image55.png"/><Relationship Id="rId4" Type="http://schemas.openxmlformats.org/officeDocument/2006/relationships/image" Target="../media/image43.png"/><Relationship Id="rId9" Type="http://schemas.openxmlformats.org/officeDocument/2006/relationships/image" Target="../media/image47.png"/><Relationship Id="rId14" Type="http://schemas.microsoft.com/office/2007/relationships/hdphoto" Target="../media/hdphoto4.wdp"/></Relationships>
</file>

<file path=ppt/slides/_rels/slide29.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0.png"/><Relationship Id="rId18" Type="http://schemas.openxmlformats.org/officeDocument/2006/relationships/image" Target="../media/image53.jpeg"/><Relationship Id="rId3" Type="http://schemas.openxmlformats.org/officeDocument/2006/relationships/image" Target="../media/image42.gif"/><Relationship Id="rId21" Type="http://schemas.openxmlformats.org/officeDocument/2006/relationships/image" Target="../media/image55.png"/><Relationship Id="rId7" Type="http://schemas.openxmlformats.org/officeDocument/2006/relationships/image" Target="../media/image45.gif"/><Relationship Id="rId12" Type="http://schemas.openxmlformats.org/officeDocument/2006/relationships/image" Target="../media/image49.png"/><Relationship Id="rId17" Type="http://schemas.openxmlformats.org/officeDocument/2006/relationships/image" Target="../media/image21.png"/><Relationship Id="rId2" Type="http://schemas.openxmlformats.org/officeDocument/2006/relationships/notesSlide" Target="../notesSlides/notesSlide25.xml"/><Relationship Id="rId16" Type="http://schemas.openxmlformats.org/officeDocument/2006/relationships/slide" Target="slide42.xml"/><Relationship Id="rId20"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8.png"/><Relationship Id="rId5" Type="http://schemas.microsoft.com/office/2007/relationships/hdphoto" Target="../media/hdphoto2.wdp"/><Relationship Id="rId15" Type="http://schemas.openxmlformats.org/officeDocument/2006/relationships/image" Target="../media/image51.png"/><Relationship Id="rId10" Type="http://schemas.microsoft.com/office/2007/relationships/hdphoto" Target="../media/hdphoto3.wdp"/><Relationship Id="rId19" Type="http://schemas.openxmlformats.org/officeDocument/2006/relationships/image" Target="../media/image57.jpeg"/><Relationship Id="rId4" Type="http://schemas.openxmlformats.org/officeDocument/2006/relationships/image" Target="../media/image43.png"/><Relationship Id="rId9" Type="http://schemas.openxmlformats.org/officeDocument/2006/relationships/image" Target="../media/image47.png"/><Relationship Id="rId14" Type="http://schemas.microsoft.com/office/2007/relationships/hdphoto" Target="../media/hdphoto4.wdp"/><Relationship Id="rId22" Type="http://schemas.openxmlformats.org/officeDocument/2006/relationships/image" Target="../media/image5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0.png"/><Relationship Id="rId18" Type="http://schemas.openxmlformats.org/officeDocument/2006/relationships/image" Target="../media/image57.jpeg"/><Relationship Id="rId3" Type="http://schemas.openxmlformats.org/officeDocument/2006/relationships/image" Target="../media/image42.gif"/><Relationship Id="rId21" Type="http://schemas.openxmlformats.org/officeDocument/2006/relationships/image" Target="../media/image58.jpeg"/><Relationship Id="rId7" Type="http://schemas.openxmlformats.org/officeDocument/2006/relationships/image" Target="../media/image45.gif"/><Relationship Id="rId12" Type="http://schemas.openxmlformats.org/officeDocument/2006/relationships/image" Target="../media/image49.png"/><Relationship Id="rId17" Type="http://schemas.openxmlformats.org/officeDocument/2006/relationships/image" Target="../media/image53.jpeg"/><Relationship Id="rId2" Type="http://schemas.openxmlformats.org/officeDocument/2006/relationships/notesSlide" Target="../notesSlides/notesSlide26.xml"/><Relationship Id="rId16" Type="http://schemas.openxmlformats.org/officeDocument/2006/relationships/image" Target="../media/image21.png"/><Relationship Id="rId20"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8.png"/><Relationship Id="rId5" Type="http://schemas.microsoft.com/office/2007/relationships/hdphoto" Target="../media/hdphoto2.wdp"/><Relationship Id="rId15" Type="http://schemas.openxmlformats.org/officeDocument/2006/relationships/image" Target="../media/image51.png"/><Relationship Id="rId10" Type="http://schemas.microsoft.com/office/2007/relationships/hdphoto" Target="../media/hdphoto3.wdp"/><Relationship Id="rId19" Type="http://schemas.openxmlformats.org/officeDocument/2006/relationships/image" Target="../media/image54.png"/><Relationship Id="rId4" Type="http://schemas.openxmlformats.org/officeDocument/2006/relationships/image" Target="../media/image43.png"/><Relationship Id="rId9" Type="http://schemas.openxmlformats.org/officeDocument/2006/relationships/image" Target="../media/image47.png"/><Relationship Id="rId14" Type="http://schemas.microsoft.com/office/2007/relationships/hdphoto" Target="../media/hdphoto4.wdp"/><Relationship Id="rId22" Type="http://schemas.openxmlformats.org/officeDocument/2006/relationships/image" Target="../media/image59.jpeg"/></Relationships>
</file>

<file path=ppt/slides/_rels/slide3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0.png"/><Relationship Id="rId18" Type="http://schemas.openxmlformats.org/officeDocument/2006/relationships/image" Target="../media/image57.jpeg"/><Relationship Id="rId3" Type="http://schemas.openxmlformats.org/officeDocument/2006/relationships/image" Target="../media/image42.gif"/><Relationship Id="rId21" Type="http://schemas.openxmlformats.org/officeDocument/2006/relationships/image" Target="../media/image58.jpeg"/><Relationship Id="rId7" Type="http://schemas.openxmlformats.org/officeDocument/2006/relationships/image" Target="../media/image45.gif"/><Relationship Id="rId12" Type="http://schemas.openxmlformats.org/officeDocument/2006/relationships/image" Target="../media/image49.png"/><Relationship Id="rId17" Type="http://schemas.openxmlformats.org/officeDocument/2006/relationships/image" Target="../media/image53.jpeg"/><Relationship Id="rId2" Type="http://schemas.openxmlformats.org/officeDocument/2006/relationships/notesSlide" Target="../notesSlides/notesSlide27.xml"/><Relationship Id="rId16" Type="http://schemas.openxmlformats.org/officeDocument/2006/relationships/image" Target="../media/image21.png"/><Relationship Id="rId20"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8.png"/><Relationship Id="rId24" Type="http://schemas.openxmlformats.org/officeDocument/2006/relationships/image" Target="../media/image18.png"/><Relationship Id="rId5" Type="http://schemas.microsoft.com/office/2007/relationships/hdphoto" Target="../media/hdphoto2.wdp"/><Relationship Id="rId15" Type="http://schemas.openxmlformats.org/officeDocument/2006/relationships/image" Target="../media/image51.png"/><Relationship Id="rId23" Type="http://schemas.openxmlformats.org/officeDocument/2006/relationships/image" Target="../media/image60.jpeg"/><Relationship Id="rId10" Type="http://schemas.openxmlformats.org/officeDocument/2006/relationships/image" Target="../media/image46.png"/><Relationship Id="rId19" Type="http://schemas.openxmlformats.org/officeDocument/2006/relationships/image" Target="../media/image54.png"/><Relationship Id="rId4" Type="http://schemas.openxmlformats.org/officeDocument/2006/relationships/image" Target="../media/image43.png"/><Relationship Id="rId9" Type="http://schemas.microsoft.com/office/2007/relationships/hdphoto" Target="../media/hdphoto3.wdp"/><Relationship Id="rId14" Type="http://schemas.microsoft.com/office/2007/relationships/hdphoto" Target="../media/hdphoto4.wdp"/><Relationship Id="rId22" Type="http://schemas.openxmlformats.org/officeDocument/2006/relationships/image" Target="../media/image59.jpeg"/></Relationships>
</file>

<file path=ppt/slides/_rels/slide32.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0.png"/><Relationship Id="rId18" Type="http://schemas.openxmlformats.org/officeDocument/2006/relationships/image" Target="../media/image57.jpeg"/><Relationship Id="rId26" Type="http://schemas.openxmlformats.org/officeDocument/2006/relationships/image" Target="../media/image18.png"/><Relationship Id="rId3" Type="http://schemas.openxmlformats.org/officeDocument/2006/relationships/image" Target="../media/image42.gif"/><Relationship Id="rId21" Type="http://schemas.openxmlformats.org/officeDocument/2006/relationships/image" Target="../media/image58.jpeg"/><Relationship Id="rId7" Type="http://schemas.openxmlformats.org/officeDocument/2006/relationships/image" Target="../media/image45.gif"/><Relationship Id="rId12" Type="http://schemas.openxmlformats.org/officeDocument/2006/relationships/image" Target="../media/image49.png"/><Relationship Id="rId17" Type="http://schemas.openxmlformats.org/officeDocument/2006/relationships/image" Target="../media/image53.jpeg"/><Relationship Id="rId25" Type="http://schemas.openxmlformats.org/officeDocument/2006/relationships/image" Target="../media/image60.jpeg"/><Relationship Id="rId2" Type="http://schemas.openxmlformats.org/officeDocument/2006/relationships/notesSlide" Target="../notesSlides/notesSlide28.xml"/><Relationship Id="rId16" Type="http://schemas.openxmlformats.org/officeDocument/2006/relationships/image" Target="../media/image21.png"/><Relationship Id="rId20" Type="http://schemas.openxmlformats.org/officeDocument/2006/relationships/image" Target="../media/image55.png"/><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48.png"/><Relationship Id="rId24" Type="http://schemas.openxmlformats.org/officeDocument/2006/relationships/image" Target="../media/image62.jpeg"/><Relationship Id="rId5" Type="http://schemas.openxmlformats.org/officeDocument/2006/relationships/image" Target="../media/image43.png"/><Relationship Id="rId15" Type="http://schemas.openxmlformats.org/officeDocument/2006/relationships/image" Target="../media/image51.png"/><Relationship Id="rId23" Type="http://schemas.openxmlformats.org/officeDocument/2006/relationships/image" Target="../media/image61.jpeg"/><Relationship Id="rId10" Type="http://schemas.openxmlformats.org/officeDocument/2006/relationships/image" Target="../media/image46.png"/><Relationship Id="rId19" Type="http://schemas.openxmlformats.org/officeDocument/2006/relationships/image" Target="../media/image54.png"/><Relationship Id="rId4" Type="http://schemas.openxmlformats.org/officeDocument/2006/relationships/image" Target="../media/image44.png"/><Relationship Id="rId9" Type="http://schemas.microsoft.com/office/2007/relationships/hdphoto" Target="../media/hdphoto3.wdp"/><Relationship Id="rId14" Type="http://schemas.microsoft.com/office/2007/relationships/hdphoto" Target="../media/hdphoto4.wdp"/><Relationship Id="rId22" Type="http://schemas.openxmlformats.org/officeDocument/2006/relationships/image" Target="../media/image59.jpeg"/></Relationships>
</file>

<file path=ppt/slides/_rels/slide33.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0.png"/><Relationship Id="rId18" Type="http://schemas.openxmlformats.org/officeDocument/2006/relationships/image" Target="../media/image57.jpeg"/><Relationship Id="rId26" Type="http://schemas.openxmlformats.org/officeDocument/2006/relationships/image" Target="../media/image18.png"/><Relationship Id="rId3" Type="http://schemas.openxmlformats.org/officeDocument/2006/relationships/image" Target="../media/image42.gif"/><Relationship Id="rId21" Type="http://schemas.openxmlformats.org/officeDocument/2006/relationships/image" Target="../media/image58.jpeg"/><Relationship Id="rId7" Type="http://schemas.openxmlformats.org/officeDocument/2006/relationships/image" Target="../media/image45.gif"/><Relationship Id="rId12" Type="http://schemas.openxmlformats.org/officeDocument/2006/relationships/image" Target="../media/image49.png"/><Relationship Id="rId17" Type="http://schemas.openxmlformats.org/officeDocument/2006/relationships/image" Target="../media/image53.jpeg"/><Relationship Id="rId25" Type="http://schemas.openxmlformats.org/officeDocument/2006/relationships/image" Target="../media/image60.jpeg"/><Relationship Id="rId2" Type="http://schemas.openxmlformats.org/officeDocument/2006/relationships/notesSlide" Target="../notesSlides/notesSlide29.xml"/><Relationship Id="rId16" Type="http://schemas.openxmlformats.org/officeDocument/2006/relationships/image" Target="../media/image21.png"/><Relationship Id="rId20" Type="http://schemas.openxmlformats.org/officeDocument/2006/relationships/image" Target="../media/image55.png"/><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48.png"/><Relationship Id="rId24" Type="http://schemas.openxmlformats.org/officeDocument/2006/relationships/image" Target="../media/image62.jpeg"/><Relationship Id="rId5" Type="http://schemas.openxmlformats.org/officeDocument/2006/relationships/image" Target="../media/image43.png"/><Relationship Id="rId15" Type="http://schemas.openxmlformats.org/officeDocument/2006/relationships/image" Target="../media/image51.png"/><Relationship Id="rId23" Type="http://schemas.openxmlformats.org/officeDocument/2006/relationships/image" Target="../media/image61.jpeg"/><Relationship Id="rId28" Type="http://schemas.openxmlformats.org/officeDocument/2006/relationships/image" Target="../media/image63.jpeg"/><Relationship Id="rId10" Type="http://schemas.openxmlformats.org/officeDocument/2006/relationships/image" Target="../media/image46.png"/><Relationship Id="rId19" Type="http://schemas.openxmlformats.org/officeDocument/2006/relationships/image" Target="../media/image54.png"/><Relationship Id="rId4" Type="http://schemas.openxmlformats.org/officeDocument/2006/relationships/image" Target="../media/image44.png"/><Relationship Id="rId9" Type="http://schemas.microsoft.com/office/2007/relationships/hdphoto" Target="../media/hdphoto3.wdp"/><Relationship Id="rId14" Type="http://schemas.microsoft.com/office/2007/relationships/hdphoto" Target="../media/hdphoto4.wdp"/><Relationship Id="rId22" Type="http://schemas.openxmlformats.org/officeDocument/2006/relationships/image" Target="../media/image59.jpeg"/><Relationship Id="rId27" Type="http://schemas.openxmlformats.org/officeDocument/2006/relationships/image" Target="../media/image38.jpeg"/></Relationships>
</file>

<file path=ppt/slides/_rels/slide3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0.png"/><Relationship Id="rId18" Type="http://schemas.openxmlformats.org/officeDocument/2006/relationships/image" Target="../media/image57.jpeg"/><Relationship Id="rId26" Type="http://schemas.openxmlformats.org/officeDocument/2006/relationships/image" Target="../media/image18.png"/><Relationship Id="rId3" Type="http://schemas.openxmlformats.org/officeDocument/2006/relationships/image" Target="../media/image42.gif"/><Relationship Id="rId21" Type="http://schemas.openxmlformats.org/officeDocument/2006/relationships/image" Target="../media/image58.jpeg"/><Relationship Id="rId7" Type="http://schemas.openxmlformats.org/officeDocument/2006/relationships/image" Target="../media/image45.gif"/><Relationship Id="rId12" Type="http://schemas.openxmlformats.org/officeDocument/2006/relationships/image" Target="../media/image49.png"/><Relationship Id="rId17" Type="http://schemas.openxmlformats.org/officeDocument/2006/relationships/image" Target="../media/image53.jpeg"/><Relationship Id="rId25" Type="http://schemas.openxmlformats.org/officeDocument/2006/relationships/image" Target="../media/image60.jpeg"/><Relationship Id="rId2" Type="http://schemas.openxmlformats.org/officeDocument/2006/relationships/notesSlide" Target="../notesSlides/notesSlide30.xml"/><Relationship Id="rId16" Type="http://schemas.openxmlformats.org/officeDocument/2006/relationships/image" Target="../media/image21.png"/><Relationship Id="rId20" Type="http://schemas.openxmlformats.org/officeDocument/2006/relationships/image" Target="../media/image55.png"/><Relationship Id="rId29" Type="http://schemas.openxmlformats.org/officeDocument/2006/relationships/image" Target="../media/image16.png"/><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48.png"/><Relationship Id="rId24" Type="http://schemas.openxmlformats.org/officeDocument/2006/relationships/image" Target="../media/image62.jpeg"/><Relationship Id="rId5" Type="http://schemas.openxmlformats.org/officeDocument/2006/relationships/image" Target="../media/image43.png"/><Relationship Id="rId15" Type="http://schemas.openxmlformats.org/officeDocument/2006/relationships/image" Target="../media/image51.png"/><Relationship Id="rId23" Type="http://schemas.openxmlformats.org/officeDocument/2006/relationships/image" Target="../media/image61.jpeg"/><Relationship Id="rId28" Type="http://schemas.openxmlformats.org/officeDocument/2006/relationships/image" Target="../media/image63.jpeg"/><Relationship Id="rId10" Type="http://schemas.openxmlformats.org/officeDocument/2006/relationships/image" Target="../media/image46.png"/><Relationship Id="rId19" Type="http://schemas.openxmlformats.org/officeDocument/2006/relationships/image" Target="../media/image54.png"/><Relationship Id="rId4" Type="http://schemas.openxmlformats.org/officeDocument/2006/relationships/image" Target="../media/image44.png"/><Relationship Id="rId9" Type="http://schemas.microsoft.com/office/2007/relationships/hdphoto" Target="../media/hdphoto3.wdp"/><Relationship Id="rId14" Type="http://schemas.microsoft.com/office/2007/relationships/hdphoto" Target="../media/hdphoto4.wdp"/><Relationship Id="rId22" Type="http://schemas.openxmlformats.org/officeDocument/2006/relationships/image" Target="../media/image59.jpeg"/><Relationship Id="rId27" Type="http://schemas.openxmlformats.org/officeDocument/2006/relationships/image" Target="../media/image38.jpeg"/><Relationship Id="rId30" Type="http://schemas.openxmlformats.org/officeDocument/2006/relationships/image" Target="../media/image41.jpeg"/></Relationships>
</file>

<file path=ppt/slides/_rels/slide35.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0.png"/><Relationship Id="rId18" Type="http://schemas.openxmlformats.org/officeDocument/2006/relationships/image" Target="../media/image54.png"/><Relationship Id="rId26" Type="http://schemas.openxmlformats.org/officeDocument/2006/relationships/image" Target="../media/image38.jpeg"/><Relationship Id="rId3" Type="http://schemas.openxmlformats.org/officeDocument/2006/relationships/image" Target="../media/image42.gif"/><Relationship Id="rId21" Type="http://schemas.openxmlformats.org/officeDocument/2006/relationships/image" Target="../media/image59.jpeg"/><Relationship Id="rId7" Type="http://schemas.openxmlformats.org/officeDocument/2006/relationships/image" Target="../media/image45.gif"/><Relationship Id="rId12" Type="http://schemas.openxmlformats.org/officeDocument/2006/relationships/image" Target="../media/image49.png"/><Relationship Id="rId17" Type="http://schemas.openxmlformats.org/officeDocument/2006/relationships/image" Target="../media/image57.jpeg"/><Relationship Id="rId25" Type="http://schemas.openxmlformats.org/officeDocument/2006/relationships/image" Target="../media/image18.png"/><Relationship Id="rId2" Type="http://schemas.openxmlformats.org/officeDocument/2006/relationships/notesSlide" Target="../notesSlides/notesSlide31.xml"/><Relationship Id="rId16" Type="http://schemas.openxmlformats.org/officeDocument/2006/relationships/image" Target="../media/image53.jpeg"/><Relationship Id="rId20" Type="http://schemas.openxmlformats.org/officeDocument/2006/relationships/image" Target="../media/image58.jpeg"/><Relationship Id="rId29" Type="http://schemas.openxmlformats.org/officeDocument/2006/relationships/image" Target="../media/image41.jpeg"/><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48.png"/><Relationship Id="rId24" Type="http://schemas.openxmlformats.org/officeDocument/2006/relationships/image" Target="../media/image60.jpeg"/><Relationship Id="rId5" Type="http://schemas.openxmlformats.org/officeDocument/2006/relationships/image" Target="../media/image43.png"/><Relationship Id="rId15" Type="http://schemas.openxmlformats.org/officeDocument/2006/relationships/image" Target="../media/image51.png"/><Relationship Id="rId23" Type="http://schemas.openxmlformats.org/officeDocument/2006/relationships/image" Target="../media/image62.jpeg"/><Relationship Id="rId28" Type="http://schemas.openxmlformats.org/officeDocument/2006/relationships/image" Target="../media/image16.png"/><Relationship Id="rId10" Type="http://schemas.openxmlformats.org/officeDocument/2006/relationships/image" Target="../media/image46.png"/><Relationship Id="rId19" Type="http://schemas.openxmlformats.org/officeDocument/2006/relationships/image" Target="../media/image55.png"/><Relationship Id="rId31" Type="http://schemas.openxmlformats.org/officeDocument/2006/relationships/image" Target="../media/image21.png"/><Relationship Id="rId4" Type="http://schemas.openxmlformats.org/officeDocument/2006/relationships/image" Target="../media/image44.png"/><Relationship Id="rId9" Type="http://schemas.microsoft.com/office/2007/relationships/hdphoto" Target="../media/hdphoto3.wdp"/><Relationship Id="rId14" Type="http://schemas.microsoft.com/office/2007/relationships/hdphoto" Target="../media/hdphoto4.wdp"/><Relationship Id="rId22" Type="http://schemas.openxmlformats.org/officeDocument/2006/relationships/image" Target="../media/image61.jpeg"/><Relationship Id="rId27" Type="http://schemas.openxmlformats.org/officeDocument/2006/relationships/image" Target="../media/image63.jpeg"/><Relationship Id="rId30" Type="http://schemas.openxmlformats.org/officeDocument/2006/relationships/image" Target="../media/image17.jpeg"/></Relationships>
</file>

<file path=ppt/slides/_rels/slide3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0.png"/><Relationship Id="rId18" Type="http://schemas.openxmlformats.org/officeDocument/2006/relationships/image" Target="../media/image54.png"/><Relationship Id="rId26" Type="http://schemas.openxmlformats.org/officeDocument/2006/relationships/image" Target="../media/image38.jpeg"/><Relationship Id="rId3" Type="http://schemas.openxmlformats.org/officeDocument/2006/relationships/image" Target="../media/image42.gif"/><Relationship Id="rId21" Type="http://schemas.openxmlformats.org/officeDocument/2006/relationships/image" Target="../media/image59.jpeg"/><Relationship Id="rId7" Type="http://schemas.openxmlformats.org/officeDocument/2006/relationships/image" Target="../media/image45.gif"/><Relationship Id="rId12" Type="http://schemas.openxmlformats.org/officeDocument/2006/relationships/image" Target="../media/image49.png"/><Relationship Id="rId17" Type="http://schemas.openxmlformats.org/officeDocument/2006/relationships/image" Target="../media/image57.jpeg"/><Relationship Id="rId25" Type="http://schemas.openxmlformats.org/officeDocument/2006/relationships/image" Target="../media/image18.png"/><Relationship Id="rId2" Type="http://schemas.openxmlformats.org/officeDocument/2006/relationships/notesSlide" Target="../notesSlides/notesSlide32.xml"/><Relationship Id="rId16" Type="http://schemas.openxmlformats.org/officeDocument/2006/relationships/image" Target="../media/image53.jpeg"/><Relationship Id="rId20" Type="http://schemas.openxmlformats.org/officeDocument/2006/relationships/image" Target="../media/image58.jpeg"/><Relationship Id="rId29" Type="http://schemas.openxmlformats.org/officeDocument/2006/relationships/image" Target="../media/image41.jpeg"/><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48.png"/><Relationship Id="rId24" Type="http://schemas.openxmlformats.org/officeDocument/2006/relationships/image" Target="../media/image60.jpeg"/><Relationship Id="rId5" Type="http://schemas.openxmlformats.org/officeDocument/2006/relationships/image" Target="../media/image43.png"/><Relationship Id="rId15" Type="http://schemas.openxmlformats.org/officeDocument/2006/relationships/image" Target="../media/image51.png"/><Relationship Id="rId23" Type="http://schemas.openxmlformats.org/officeDocument/2006/relationships/image" Target="../media/image62.jpeg"/><Relationship Id="rId28" Type="http://schemas.openxmlformats.org/officeDocument/2006/relationships/image" Target="../media/image16.png"/><Relationship Id="rId10" Type="http://schemas.openxmlformats.org/officeDocument/2006/relationships/image" Target="../media/image46.png"/><Relationship Id="rId19" Type="http://schemas.openxmlformats.org/officeDocument/2006/relationships/image" Target="../media/image55.png"/><Relationship Id="rId31" Type="http://schemas.openxmlformats.org/officeDocument/2006/relationships/image" Target="../media/image64.jpeg"/><Relationship Id="rId4" Type="http://schemas.openxmlformats.org/officeDocument/2006/relationships/image" Target="../media/image44.png"/><Relationship Id="rId9" Type="http://schemas.microsoft.com/office/2007/relationships/hdphoto" Target="../media/hdphoto3.wdp"/><Relationship Id="rId14" Type="http://schemas.microsoft.com/office/2007/relationships/hdphoto" Target="../media/hdphoto4.wdp"/><Relationship Id="rId22" Type="http://schemas.openxmlformats.org/officeDocument/2006/relationships/image" Target="../media/image61.jpeg"/><Relationship Id="rId27" Type="http://schemas.openxmlformats.org/officeDocument/2006/relationships/image" Target="../media/image63.jpeg"/><Relationship Id="rId30" Type="http://schemas.openxmlformats.org/officeDocument/2006/relationships/image" Target="../media/image17.jpeg"/></Relationships>
</file>

<file path=ppt/slides/_rels/slide3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0.png"/><Relationship Id="rId18" Type="http://schemas.openxmlformats.org/officeDocument/2006/relationships/image" Target="../media/image54.png"/><Relationship Id="rId26" Type="http://schemas.openxmlformats.org/officeDocument/2006/relationships/image" Target="../media/image38.jpeg"/><Relationship Id="rId3" Type="http://schemas.openxmlformats.org/officeDocument/2006/relationships/image" Target="../media/image42.gif"/><Relationship Id="rId21" Type="http://schemas.openxmlformats.org/officeDocument/2006/relationships/image" Target="../media/image59.jpeg"/><Relationship Id="rId7" Type="http://schemas.openxmlformats.org/officeDocument/2006/relationships/image" Target="../media/image45.gif"/><Relationship Id="rId12" Type="http://schemas.openxmlformats.org/officeDocument/2006/relationships/image" Target="../media/image49.png"/><Relationship Id="rId17" Type="http://schemas.openxmlformats.org/officeDocument/2006/relationships/image" Target="../media/image57.jpeg"/><Relationship Id="rId25" Type="http://schemas.openxmlformats.org/officeDocument/2006/relationships/image" Target="../media/image18.png"/><Relationship Id="rId2" Type="http://schemas.openxmlformats.org/officeDocument/2006/relationships/notesSlide" Target="../notesSlides/notesSlide33.xml"/><Relationship Id="rId16" Type="http://schemas.openxmlformats.org/officeDocument/2006/relationships/image" Target="../media/image53.jpeg"/><Relationship Id="rId20" Type="http://schemas.openxmlformats.org/officeDocument/2006/relationships/image" Target="../media/image58.jpeg"/><Relationship Id="rId29" Type="http://schemas.openxmlformats.org/officeDocument/2006/relationships/image" Target="../media/image41.jpeg"/><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48.png"/><Relationship Id="rId24" Type="http://schemas.openxmlformats.org/officeDocument/2006/relationships/image" Target="../media/image60.jpeg"/><Relationship Id="rId32" Type="http://schemas.openxmlformats.org/officeDocument/2006/relationships/slide" Target="slide38.xml"/><Relationship Id="rId5" Type="http://schemas.openxmlformats.org/officeDocument/2006/relationships/image" Target="../media/image43.png"/><Relationship Id="rId15" Type="http://schemas.openxmlformats.org/officeDocument/2006/relationships/image" Target="../media/image51.png"/><Relationship Id="rId23" Type="http://schemas.openxmlformats.org/officeDocument/2006/relationships/image" Target="../media/image62.jpeg"/><Relationship Id="rId28" Type="http://schemas.openxmlformats.org/officeDocument/2006/relationships/image" Target="../media/image16.png"/><Relationship Id="rId10" Type="http://schemas.openxmlformats.org/officeDocument/2006/relationships/image" Target="../media/image46.png"/><Relationship Id="rId19" Type="http://schemas.openxmlformats.org/officeDocument/2006/relationships/image" Target="../media/image55.png"/><Relationship Id="rId31" Type="http://schemas.openxmlformats.org/officeDocument/2006/relationships/image" Target="../media/image64.jpeg"/><Relationship Id="rId4" Type="http://schemas.openxmlformats.org/officeDocument/2006/relationships/image" Target="../media/image44.png"/><Relationship Id="rId9" Type="http://schemas.microsoft.com/office/2007/relationships/hdphoto" Target="../media/hdphoto3.wdp"/><Relationship Id="rId14" Type="http://schemas.microsoft.com/office/2007/relationships/hdphoto" Target="../media/hdphoto4.wdp"/><Relationship Id="rId22" Type="http://schemas.openxmlformats.org/officeDocument/2006/relationships/image" Target="../media/image61.jpeg"/><Relationship Id="rId27" Type="http://schemas.openxmlformats.org/officeDocument/2006/relationships/image" Target="../media/image63.jpeg"/><Relationship Id="rId30" Type="http://schemas.openxmlformats.org/officeDocument/2006/relationships/image" Target="../media/image17.jpeg"/></Relationships>
</file>

<file path=ppt/slides/_rels/slide38.xml.rels><?xml version="1.0" encoding="UTF-8" standalone="yes"?>
<Relationships xmlns="http://schemas.openxmlformats.org/package/2006/relationships"><Relationship Id="rId8" Type="http://schemas.openxmlformats.org/officeDocument/2006/relationships/image" Target="../media/image38.jpeg"/><Relationship Id="rId13" Type="http://schemas.openxmlformats.org/officeDocument/2006/relationships/image" Target="../media/image17.jpeg"/><Relationship Id="rId3" Type="http://schemas.openxmlformats.org/officeDocument/2006/relationships/image" Target="../media/image34.jpeg"/><Relationship Id="rId7" Type="http://schemas.openxmlformats.org/officeDocument/2006/relationships/image" Target="../media/image37.jpeg"/><Relationship Id="rId12" Type="http://schemas.openxmlformats.org/officeDocument/2006/relationships/image" Target="../media/image41.jpeg"/><Relationship Id="rId2" Type="http://schemas.openxmlformats.org/officeDocument/2006/relationships/notesSlide" Target="../notesSlides/notesSlide34.xml"/><Relationship Id="rId16" Type="http://schemas.openxmlformats.org/officeDocument/2006/relationships/image" Target="../media/image20.jfif"/><Relationship Id="rId1" Type="http://schemas.openxmlformats.org/officeDocument/2006/relationships/slideLayout" Target="../slideLayouts/slideLayout5.xml"/><Relationship Id="rId6" Type="http://schemas.openxmlformats.org/officeDocument/2006/relationships/image" Target="../media/image36.jpeg"/><Relationship Id="rId11" Type="http://schemas.openxmlformats.org/officeDocument/2006/relationships/image" Target="../media/image16.png"/><Relationship Id="rId5" Type="http://schemas.openxmlformats.org/officeDocument/2006/relationships/image" Target="../media/image11.jfif"/><Relationship Id="rId15" Type="http://schemas.openxmlformats.org/officeDocument/2006/relationships/image" Target="../media/image19.jfif"/><Relationship Id="rId10" Type="http://schemas.openxmlformats.org/officeDocument/2006/relationships/image" Target="../media/image40.jpeg"/><Relationship Id="rId4" Type="http://schemas.openxmlformats.org/officeDocument/2006/relationships/image" Target="../media/image35.jpeg"/><Relationship Id="rId9" Type="http://schemas.openxmlformats.org/officeDocument/2006/relationships/image" Target="../media/image39.jpeg"/><Relationship Id="rId14" Type="http://schemas.openxmlformats.org/officeDocument/2006/relationships/image" Target="../media/image18.png"/></Relationships>
</file>

<file path=ppt/slides/_rels/slide39.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2.gif"/><Relationship Id="rId7" Type="http://schemas.openxmlformats.org/officeDocument/2006/relationships/image" Target="../media/image45.gif"/><Relationship Id="rId12" Type="http://schemas.microsoft.com/office/2007/relationships/hdphoto" Target="../media/hdphoto4.wdp"/><Relationship Id="rId2" Type="http://schemas.openxmlformats.org/officeDocument/2006/relationships/notesSlide" Target="../notesSlides/notesSlide35.xml"/><Relationship Id="rId16" Type="http://schemas.openxmlformats.org/officeDocument/2006/relationships/image" Target="../media/image52.jpe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50.png"/><Relationship Id="rId5" Type="http://schemas.microsoft.com/office/2007/relationships/hdphoto" Target="../media/hdphoto2.wdp"/><Relationship Id="rId15" Type="http://schemas.openxmlformats.org/officeDocument/2006/relationships/image" Target="../media/image21.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slide" Target="slide42.xml"/></Relationships>
</file>

<file path=ppt/slides/_rels/slide4.xml.rels><?xml version="1.0" encoding="UTF-8" standalone="yes"?>
<Relationships xmlns="http://schemas.openxmlformats.org/package/2006/relationships"><Relationship Id="rId3" Type="http://schemas.openxmlformats.org/officeDocument/2006/relationships/hyperlink" Target="https://www.lucidchart.com/documents/view/d8a5a3b8-ecae-44fd-8b28-fae072327c2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2.gif"/><Relationship Id="rId7" Type="http://schemas.openxmlformats.org/officeDocument/2006/relationships/image" Target="../media/image45.gif"/><Relationship Id="rId12" Type="http://schemas.microsoft.com/office/2007/relationships/hdphoto" Target="../media/hdphoto4.wdp"/><Relationship Id="rId2" Type="http://schemas.openxmlformats.org/officeDocument/2006/relationships/notesSlide" Target="../notesSlides/notesSlide36.xml"/><Relationship Id="rId16" Type="http://schemas.openxmlformats.org/officeDocument/2006/relationships/image" Target="../media/image52.jpe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50.png"/><Relationship Id="rId5" Type="http://schemas.microsoft.com/office/2007/relationships/hdphoto" Target="../media/hdphoto2.wdp"/><Relationship Id="rId15" Type="http://schemas.openxmlformats.org/officeDocument/2006/relationships/image" Target="../media/image21.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slide" Target="slide42.xml"/></Relationships>
</file>

<file path=ppt/slides/_rels/slide41.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0.png"/><Relationship Id="rId18" Type="http://schemas.openxmlformats.org/officeDocument/2006/relationships/image" Target="../media/image52.jpeg"/><Relationship Id="rId3" Type="http://schemas.openxmlformats.org/officeDocument/2006/relationships/image" Target="../media/image42.gif"/><Relationship Id="rId7" Type="http://schemas.openxmlformats.org/officeDocument/2006/relationships/image" Target="../media/image45.gif"/><Relationship Id="rId12" Type="http://schemas.openxmlformats.org/officeDocument/2006/relationships/image" Target="../media/image49.png"/><Relationship Id="rId17" Type="http://schemas.openxmlformats.org/officeDocument/2006/relationships/image" Target="../media/image21.png"/><Relationship Id="rId2" Type="http://schemas.openxmlformats.org/officeDocument/2006/relationships/notesSlide" Target="../notesSlides/notesSlide37.xml"/><Relationship Id="rId16"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8.png"/><Relationship Id="rId5" Type="http://schemas.microsoft.com/office/2007/relationships/hdphoto" Target="../media/hdphoto2.wdp"/><Relationship Id="rId15" Type="http://schemas.openxmlformats.org/officeDocument/2006/relationships/image" Target="../media/image51.png"/><Relationship Id="rId10" Type="http://schemas.microsoft.com/office/2007/relationships/hdphoto" Target="../media/hdphoto3.wdp"/><Relationship Id="rId4" Type="http://schemas.openxmlformats.org/officeDocument/2006/relationships/image" Target="../media/image43.png"/><Relationship Id="rId9" Type="http://schemas.openxmlformats.org/officeDocument/2006/relationships/image" Target="../media/image47.png"/><Relationship Id="rId14" Type="http://schemas.microsoft.com/office/2007/relationships/hdphoto" Target="../media/hdphoto4.wdp"/></Relationships>
</file>

<file path=ppt/slides/_rels/slide4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Walk the Plank</a:t>
            </a:r>
          </a:p>
        </p:txBody>
      </p:sp>
      <p:sp>
        <p:nvSpPr>
          <p:cNvPr id="3" name="Subtitle 2"/>
          <p:cNvSpPr>
            <a:spLocks noGrp="1"/>
          </p:cNvSpPr>
          <p:nvPr>
            <p:ph type="subTitle" idx="1"/>
          </p:nvPr>
        </p:nvSpPr>
        <p:spPr/>
        <p:txBody>
          <a:bodyPr/>
          <a:lstStyle/>
          <a:p>
            <a:r>
              <a:rPr lang="en-US"/>
              <a:t>Prototype Prepared for DDOSH</a:t>
            </a:r>
          </a:p>
          <a:p>
            <a:r>
              <a:rPr lang="en-US"/>
              <a:t>Les </a:t>
            </a:r>
            <a:r>
              <a:rPr lang="en-US" err="1"/>
              <a:t>Vainqueurs</a:t>
            </a:r>
            <a:r>
              <a:rPr lang="en-US"/>
              <a:t>, 4 May 2017</a:t>
            </a:r>
          </a:p>
          <a:p>
            <a:r>
              <a:rPr lang="en-US"/>
              <a:t>Version 1.0</a:t>
            </a:r>
          </a:p>
        </p:txBody>
      </p:sp>
    </p:spTree>
    <p:extLst>
      <p:ext uri="{BB962C8B-B14F-4D97-AF65-F5344CB8AC3E}">
        <p14:creationId xmlns:p14="http://schemas.microsoft.com/office/powerpoint/2010/main" val="201364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Walk the Plank Online - prototype</a:t>
            </a:r>
          </a:p>
        </p:txBody>
      </p:sp>
      <p:sp>
        <p:nvSpPr>
          <p:cNvPr id="3" name="Content Placeholder 2"/>
          <p:cNvSpPr>
            <a:spLocks noGrp="1"/>
          </p:cNvSpPr>
          <p:nvPr>
            <p:ph type="body" idx="1"/>
          </p:nvPr>
        </p:nvSpPr>
        <p:spPr/>
        <p:txBody>
          <a:bodyPr/>
          <a:lstStyle/>
          <a:p>
            <a:r>
              <a:rPr lang="en-US"/>
              <a:t>Action cards and tokens</a:t>
            </a:r>
            <a:endParaRPr lang="en-US">
              <a:solidFill>
                <a:srgbClr val="FFFFFF"/>
              </a:solidFill>
              <a:latin typeface="Calibri"/>
            </a:endParaRPr>
          </a:p>
        </p:txBody>
      </p:sp>
    </p:spTree>
    <p:extLst>
      <p:ext uri="{BB962C8B-B14F-4D97-AF65-F5344CB8AC3E}">
        <p14:creationId xmlns:p14="http://schemas.microsoft.com/office/powerpoint/2010/main" val="242737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About action cards</a:t>
            </a:r>
          </a:p>
        </p:txBody>
      </p:sp>
      <p:sp>
        <p:nvSpPr>
          <p:cNvPr id="3" name="Content Placeholder 2"/>
          <p:cNvSpPr>
            <a:spLocks noGrp="1"/>
          </p:cNvSpPr>
          <p:nvPr>
            <p:ph idx="1"/>
          </p:nvPr>
        </p:nvSpPr>
        <p:spPr/>
        <p:txBody>
          <a:bodyPr/>
          <a:lstStyle/>
          <a:p>
            <a:r>
              <a:rPr lang="en-US"/>
              <a:t>Action Cards are Walk the Plank's main source of game action and are its strongest strategic asset</a:t>
            </a:r>
          </a:p>
          <a:p>
            <a:r>
              <a:rPr lang="en-US"/>
              <a:t>Players play a card each round, each in an attempt to move enemy pieces towards the sea or rescue their own pieces</a:t>
            </a:r>
          </a:p>
          <a:p>
            <a:r>
              <a:rPr lang="en-US"/>
              <a:t>Several (usually more powerful) cards have restrictions on them that prevent them from being used often</a:t>
            </a:r>
          </a:p>
          <a:p>
            <a:endParaRPr lang="en-US"/>
          </a:p>
        </p:txBody>
      </p:sp>
    </p:spTree>
    <p:extLst>
      <p:ext uri="{BB962C8B-B14F-4D97-AF65-F5344CB8AC3E}">
        <p14:creationId xmlns:p14="http://schemas.microsoft.com/office/powerpoint/2010/main" val="2765305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p:cNvSpPr/>
          <p:nvPr/>
        </p:nvSpPr>
        <p:spPr>
          <a:xfrm>
            <a:off x="7757755" y="2431203"/>
            <a:ext cx="1938224" cy="322206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Action cards</a:t>
            </a:r>
          </a:p>
        </p:txBody>
      </p:sp>
      <p:sp>
        <p:nvSpPr>
          <p:cNvPr id="3" name="Content Placeholder 2"/>
          <p:cNvSpPr>
            <a:spLocks noGrp="1"/>
          </p:cNvSpPr>
          <p:nvPr>
            <p:ph sz="half" idx="1"/>
          </p:nvPr>
        </p:nvSpPr>
        <p:spPr>
          <a:xfrm>
            <a:off x="1756865" y="1866568"/>
            <a:ext cx="3886200" cy="4351338"/>
          </a:xfrm>
        </p:spPr>
        <p:txBody>
          <a:bodyPr vert="horz" lIns="91440" tIns="45720" rIns="91440" bIns="45720" rtlCol="0" anchor="t">
            <a:normAutofit/>
          </a:bodyPr>
          <a:lstStyle/>
          <a:p>
            <a:r>
              <a:rPr lang="en-US"/>
              <a:t>Shove Left</a:t>
            </a:r>
          </a:p>
        </p:txBody>
      </p:sp>
      <p:sp>
        <p:nvSpPr>
          <p:cNvPr id="4" name="Content Placeholder 3"/>
          <p:cNvSpPr>
            <a:spLocks noGrp="1"/>
          </p:cNvSpPr>
          <p:nvPr>
            <p:ph sz="half" idx="2"/>
          </p:nvPr>
        </p:nvSpPr>
        <p:spPr>
          <a:xfrm>
            <a:off x="4683942" y="1905183"/>
            <a:ext cx="3886200" cy="4351338"/>
          </a:xfrm>
        </p:spPr>
        <p:txBody>
          <a:bodyPr vert="horz" lIns="91440" tIns="45720" rIns="91440" bIns="45720" rtlCol="0" anchor="t">
            <a:normAutofit/>
          </a:bodyPr>
          <a:lstStyle/>
          <a:p>
            <a:r>
              <a:rPr lang="en-US"/>
              <a:t>Shove Right</a:t>
            </a:r>
          </a:p>
        </p:txBody>
      </p:sp>
      <p:sp>
        <p:nvSpPr>
          <p:cNvPr id="5" name="Rectangle: Rounded Corners 4"/>
          <p:cNvSpPr/>
          <p:nvPr/>
        </p:nvSpPr>
        <p:spPr>
          <a:xfrm>
            <a:off x="2366466" y="2469818"/>
            <a:ext cx="1938224" cy="322206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p:cNvSpPr/>
          <p:nvPr/>
        </p:nvSpPr>
        <p:spPr>
          <a:xfrm>
            <a:off x="4863579" y="2469818"/>
            <a:ext cx="1938224" cy="322206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380856" y="2746043"/>
            <a:ext cx="1898139" cy="369332"/>
          </a:xfrm>
          <a:prstGeom prst="rect">
            <a:avLst/>
          </a:prstGeom>
        </p:spPr>
        <p:txBody>
          <a:bodyPr rtlCol="0">
            <a:spAutoFit/>
          </a:bodyPr>
          <a:lstStyle/>
          <a:p>
            <a:pPr algn="ctr"/>
            <a:r>
              <a:rPr lang="en-US">
                <a:solidFill>
                  <a:schemeClr val="bg1"/>
                </a:solidFill>
                <a:latin typeface="Matura MT Script Capitals" panose="03020802060602070202" pitchFamily="66" charset="0"/>
              </a:rPr>
              <a:t>Shove Left</a:t>
            </a:r>
          </a:p>
        </p:txBody>
      </p:sp>
      <p:sp>
        <p:nvSpPr>
          <p:cNvPr id="11" name="TextBox 10"/>
          <p:cNvSpPr txBox="1"/>
          <p:nvPr/>
        </p:nvSpPr>
        <p:spPr>
          <a:xfrm>
            <a:off x="4863585" y="2697648"/>
            <a:ext cx="1930641" cy="369332"/>
          </a:xfrm>
          <a:prstGeom prst="rect">
            <a:avLst/>
          </a:prstGeom>
        </p:spPr>
        <p:txBody>
          <a:bodyPr rtlCol="0">
            <a:spAutoFit/>
          </a:bodyPr>
          <a:lstStyle/>
          <a:p>
            <a:pPr algn="ctr"/>
            <a:r>
              <a:rPr lang="en-US">
                <a:solidFill>
                  <a:schemeClr val="bg1"/>
                </a:solidFill>
                <a:latin typeface="Matura MT Script Capitals" panose="03020802060602070202" pitchFamily="66" charset="0"/>
              </a:rPr>
              <a:t>Shove Right </a:t>
            </a:r>
          </a:p>
        </p:txBody>
      </p:sp>
      <p:pic>
        <p:nvPicPr>
          <p:cNvPr id="4100" name="Picture 4" descr="Image result for funny pirat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0111"/>
          <a:stretch/>
        </p:blipFill>
        <p:spPr bwMode="auto">
          <a:xfrm>
            <a:off x="2784344" y="3250309"/>
            <a:ext cx="1073424" cy="14871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funny pirat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0111"/>
          <a:stretch/>
        </p:blipFill>
        <p:spPr bwMode="auto">
          <a:xfrm flipH="1">
            <a:off x="5390348" y="3249538"/>
            <a:ext cx="1073424" cy="1487124"/>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a:xfrm>
            <a:off x="7153811" y="1943798"/>
            <a:ext cx="3886200" cy="4351338"/>
          </a:xfrm>
          <a:prstGeom prst="rect">
            <a:avLst/>
          </a:prstGeom>
        </p:spPr>
        <p:txBody>
          <a:bodyPr vert="horz" lIns="91440" tIns="45720" rIns="91440" bIns="45720" rtlCol="0" anchor="t">
            <a:normAutofit/>
          </a:bodyPr>
          <a:lstStyle>
            <a:lvl1pPr marL="228600" indent="-228600" algn="l" defTabSz="91439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39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8" indent="-228600" algn="l" defTabSz="91439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8" indent="-228600" algn="l" defTabSz="91439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99" indent="-228600" algn="l" defTabSz="91439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97" indent="-228600" algn="l" defTabSz="91439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97" indent="-228600" algn="l" defTabSz="91439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96" indent="-228600" algn="l" defTabSz="91439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96" indent="-228600" algn="l" defTabSz="91439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Shove anyone</a:t>
            </a:r>
          </a:p>
        </p:txBody>
      </p:sp>
      <p:sp>
        <p:nvSpPr>
          <p:cNvPr id="18" name="TextBox 17"/>
          <p:cNvSpPr txBox="1"/>
          <p:nvPr/>
        </p:nvSpPr>
        <p:spPr>
          <a:xfrm>
            <a:off x="7777797" y="2679082"/>
            <a:ext cx="1898139" cy="369332"/>
          </a:xfrm>
          <a:prstGeom prst="rect">
            <a:avLst/>
          </a:prstGeom>
        </p:spPr>
        <p:txBody>
          <a:bodyPr rtlCol="0">
            <a:spAutoFit/>
          </a:bodyPr>
          <a:lstStyle/>
          <a:p>
            <a:pPr algn="ctr"/>
            <a:r>
              <a:rPr lang="en-US">
                <a:solidFill>
                  <a:schemeClr val="bg1"/>
                </a:solidFill>
                <a:latin typeface="Matura MT Script Capitals" panose="03020802060602070202" pitchFamily="66" charset="0"/>
              </a:rPr>
              <a:t>Shove anyone</a:t>
            </a:r>
          </a:p>
        </p:txBody>
      </p:sp>
      <p:pic>
        <p:nvPicPr>
          <p:cNvPr id="9" name="Picture 8" descr="A picture containing clipart&#10;&#10;Description generated with very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8413" y="3249537"/>
            <a:ext cx="1131109" cy="1379395"/>
          </a:xfrm>
          <a:prstGeom prst="rect">
            <a:avLst/>
          </a:prstGeom>
        </p:spPr>
      </p:pic>
      <p:pic>
        <p:nvPicPr>
          <p:cNvPr id="21" name="Picture 2" descr="Image result for pirate skull crossbones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77199" y="5040007"/>
            <a:ext cx="504917" cy="475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01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p:cNvSpPr/>
          <p:nvPr/>
        </p:nvSpPr>
        <p:spPr>
          <a:xfrm>
            <a:off x="2388083" y="2009432"/>
            <a:ext cx="1938224" cy="322206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b="5437"/>
          <a:stretch/>
        </p:blipFill>
        <p:spPr>
          <a:xfrm flipH="1">
            <a:off x="2739000" y="2898962"/>
            <a:ext cx="1314554" cy="1310785"/>
          </a:xfrm>
          <a:prstGeom prst="rect">
            <a:avLst/>
          </a:prstGeom>
        </p:spPr>
      </p:pic>
      <p:sp>
        <p:nvSpPr>
          <p:cNvPr id="9" name="TextBox 8"/>
          <p:cNvSpPr txBox="1"/>
          <p:nvPr/>
        </p:nvSpPr>
        <p:spPr>
          <a:xfrm>
            <a:off x="2395672" y="2269528"/>
            <a:ext cx="1930641" cy="369332"/>
          </a:xfrm>
          <a:prstGeom prst="rect">
            <a:avLst/>
          </a:prstGeom>
        </p:spPr>
        <p:txBody>
          <a:bodyPr rtlCol="0">
            <a:spAutoFit/>
          </a:bodyPr>
          <a:lstStyle/>
          <a:p>
            <a:pPr algn="ctr"/>
            <a:r>
              <a:rPr lang="en-US">
                <a:solidFill>
                  <a:schemeClr val="bg1"/>
                </a:solidFill>
                <a:latin typeface="Matura MT Script Capitals" panose="03020802060602070202" pitchFamily="66" charset="0"/>
              </a:rPr>
              <a:t>Run</a:t>
            </a:r>
            <a:r>
              <a:rPr lang="en-US">
                <a:latin typeface="Matura MT Script Capitals" panose="03020802060602070202" pitchFamily="66" charset="0"/>
              </a:rPr>
              <a:t> </a:t>
            </a:r>
            <a:r>
              <a:rPr lang="en-US">
                <a:solidFill>
                  <a:schemeClr val="bg1"/>
                </a:solidFill>
                <a:latin typeface="Matura MT Script Capitals" panose="03020802060602070202" pitchFamily="66" charset="0"/>
              </a:rPr>
              <a:t>around</a:t>
            </a:r>
            <a:r>
              <a:rPr lang="en-US">
                <a:latin typeface="Matura MT Script Capitals" panose="03020802060602070202" pitchFamily="66" charset="0"/>
              </a:rPr>
              <a:t> </a:t>
            </a:r>
            <a:endParaRPr lang="en-US">
              <a:solidFill>
                <a:srgbClr val="000000"/>
              </a:solidFill>
              <a:latin typeface="Matura MT Script Capitals" panose="03020802060602070202" pitchFamily="66" charset="0"/>
            </a:endParaRPr>
          </a:p>
        </p:txBody>
      </p:sp>
      <p:sp>
        <p:nvSpPr>
          <p:cNvPr id="14" name="Title 13"/>
          <p:cNvSpPr>
            <a:spLocks noGrp="1"/>
          </p:cNvSpPr>
          <p:nvPr>
            <p:ph type="title"/>
          </p:nvPr>
        </p:nvSpPr>
        <p:spPr/>
        <p:txBody>
          <a:bodyPr/>
          <a:lstStyle/>
          <a:p>
            <a:r>
              <a:rPr lang="en-US"/>
              <a:t>Action Cards continued</a:t>
            </a:r>
          </a:p>
        </p:txBody>
      </p:sp>
      <p:sp>
        <p:nvSpPr>
          <p:cNvPr id="15" name="Rectangle: Rounded Corners 14"/>
          <p:cNvSpPr/>
          <p:nvPr/>
        </p:nvSpPr>
        <p:spPr>
          <a:xfrm>
            <a:off x="5305062" y="2030293"/>
            <a:ext cx="1938224" cy="322206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305068" y="2314473"/>
            <a:ext cx="1930641" cy="369332"/>
          </a:xfrm>
          <a:prstGeom prst="rect">
            <a:avLst/>
          </a:prstGeom>
        </p:spPr>
        <p:txBody>
          <a:bodyPr rtlCol="0">
            <a:spAutoFit/>
          </a:bodyPr>
          <a:lstStyle/>
          <a:p>
            <a:pPr algn="ctr"/>
            <a:r>
              <a:rPr lang="en-US">
                <a:solidFill>
                  <a:schemeClr val="bg1"/>
                </a:solidFill>
                <a:latin typeface="Matura MT Script Capitals" panose="03020802060602070202" pitchFamily="66" charset="0"/>
              </a:rPr>
              <a:t>Extend</a:t>
            </a:r>
            <a:r>
              <a:rPr lang="en-US">
                <a:latin typeface="Matura MT Script Capitals" panose="03020802060602070202" pitchFamily="66" charset="0"/>
              </a:rPr>
              <a:t> </a:t>
            </a:r>
            <a:endParaRPr lang="en-US">
              <a:solidFill>
                <a:srgbClr val="000000"/>
              </a:solidFill>
              <a:latin typeface="Matura MT Script Capitals" panose="03020802060602070202" pitchFamily="66" charset="0"/>
            </a:endParaRPr>
          </a:p>
        </p:txBody>
      </p:sp>
      <p:pic>
        <p:nvPicPr>
          <p:cNvPr id="18" name="Picture 2" descr="Image result for pirate skull crossbones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1397" y="4716723"/>
            <a:ext cx="421546" cy="39730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Rounded Corners 18"/>
          <p:cNvSpPr/>
          <p:nvPr/>
        </p:nvSpPr>
        <p:spPr>
          <a:xfrm>
            <a:off x="8101126" y="2009432"/>
            <a:ext cx="1938224" cy="322206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101132" y="2293612"/>
            <a:ext cx="1930641" cy="369332"/>
          </a:xfrm>
          <a:prstGeom prst="rect">
            <a:avLst/>
          </a:prstGeom>
        </p:spPr>
        <p:txBody>
          <a:bodyPr rtlCol="0">
            <a:spAutoFit/>
          </a:bodyPr>
          <a:lstStyle/>
          <a:p>
            <a:pPr algn="ctr"/>
            <a:r>
              <a:rPr lang="en-US">
                <a:solidFill>
                  <a:schemeClr val="bg1"/>
                </a:solidFill>
                <a:latin typeface="Matura MT Script Capitals" panose="03020802060602070202" pitchFamily="66" charset="0"/>
              </a:rPr>
              <a:t>Retract</a:t>
            </a:r>
            <a:r>
              <a:rPr lang="en-US">
                <a:latin typeface="Matura MT Script Capitals" panose="03020802060602070202" pitchFamily="66" charset="0"/>
              </a:rPr>
              <a:t> </a:t>
            </a:r>
            <a:endParaRPr lang="en-US">
              <a:solidFill>
                <a:srgbClr val="000000"/>
              </a:solidFill>
              <a:latin typeface="Matura MT Script Capitals" panose="03020802060602070202" pitchFamily="66" charset="0"/>
            </a:endParaRPr>
          </a:p>
        </p:txBody>
      </p:sp>
      <p:pic>
        <p:nvPicPr>
          <p:cNvPr id="21" name="Picture 2" descr="Image result for pirate skull crossbones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50955" y="4706293"/>
            <a:ext cx="421546" cy="3973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pirates clipart plank"/>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 t="1" r="1863" b="7396"/>
          <a:stretch/>
        </p:blipFill>
        <p:spPr bwMode="auto">
          <a:xfrm>
            <a:off x="5571087" y="2804448"/>
            <a:ext cx="1197289" cy="149980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pirates clipart plank"/>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 t="1" r="1863" b="7396"/>
          <a:stretch/>
        </p:blipFill>
        <p:spPr bwMode="auto">
          <a:xfrm flipH="1">
            <a:off x="8561728" y="2885502"/>
            <a:ext cx="1197289" cy="1499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276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p:cNvSpPr/>
          <p:nvPr/>
        </p:nvSpPr>
        <p:spPr>
          <a:xfrm>
            <a:off x="1678399" y="2282387"/>
            <a:ext cx="1938224" cy="322206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685989" y="2542483"/>
            <a:ext cx="1930641" cy="369332"/>
          </a:xfrm>
          <a:prstGeom prst="rect">
            <a:avLst/>
          </a:prstGeom>
        </p:spPr>
        <p:txBody>
          <a:bodyPr rtlCol="0">
            <a:spAutoFit/>
          </a:bodyPr>
          <a:lstStyle/>
          <a:p>
            <a:pPr algn="ctr"/>
            <a:r>
              <a:rPr lang="en-US">
                <a:solidFill>
                  <a:schemeClr val="bg1"/>
                </a:solidFill>
                <a:latin typeface="Matura MT Script Capitals" panose="03020802060602070202" pitchFamily="66" charset="0"/>
              </a:rPr>
              <a:t>Pull</a:t>
            </a:r>
          </a:p>
        </p:txBody>
      </p:sp>
      <p:sp>
        <p:nvSpPr>
          <p:cNvPr id="18" name="Title 13"/>
          <p:cNvSpPr>
            <a:spLocks noGrp="1"/>
          </p:cNvSpPr>
          <p:nvPr>
            <p:ph type="title"/>
          </p:nvPr>
        </p:nvSpPr>
        <p:spPr/>
        <p:txBody>
          <a:bodyPr/>
          <a:lstStyle/>
          <a:p>
            <a:r>
              <a:rPr lang="en-US"/>
              <a:t>Action Cards (continued)</a:t>
            </a:r>
          </a:p>
        </p:txBody>
      </p:sp>
      <p:sp>
        <p:nvSpPr>
          <p:cNvPr id="19" name="Rectangle: Rounded Corners 18"/>
          <p:cNvSpPr/>
          <p:nvPr/>
        </p:nvSpPr>
        <p:spPr>
          <a:xfrm>
            <a:off x="3839156" y="2282387"/>
            <a:ext cx="1938224" cy="322206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TextBox 19"/>
          <p:cNvSpPr txBox="1"/>
          <p:nvPr/>
        </p:nvSpPr>
        <p:spPr>
          <a:xfrm>
            <a:off x="3839162" y="2566567"/>
            <a:ext cx="1930641" cy="369332"/>
          </a:xfrm>
          <a:prstGeom prst="rect">
            <a:avLst/>
          </a:prstGeom>
        </p:spPr>
        <p:txBody>
          <a:bodyPr rtlCol="0">
            <a:spAutoFit/>
          </a:bodyPr>
          <a:lstStyle/>
          <a:p>
            <a:pPr algn="ctr"/>
            <a:r>
              <a:rPr lang="en-US">
                <a:solidFill>
                  <a:schemeClr val="bg1"/>
                </a:solidFill>
                <a:latin typeface="Matura MT Script Capitals" panose="03020802060602070202" pitchFamily="66" charset="0"/>
              </a:rPr>
              <a:t>Charge</a:t>
            </a:r>
          </a:p>
        </p:txBody>
      </p:sp>
      <p:sp>
        <p:nvSpPr>
          <p:cNvPr id="22" name="Rectangle: Rounded Corners 21"/>
          <p:cNvSpPr/>
          <p:nvPr/>
        </p:nvSpPr>
        <p:spPr>
          <a:xfrm>
            <a:off x="5999910" y="2282387"/>
            <a:ext cx="1938224" cy="322206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999916" y="2566567"/>
            <a:ext cx="1930641" cy="338554"/>
          </a:xfrm>
          <a:prstGeom prst="rect">
            <a:avLst/>
          </a:prstGeom>
        </p:spPr>
        <p:txBody>
          <a:bodyPr rtlCol="0">
            <a:spAutoFit/>
          </a:bodyPr>
          <a:lstStyle/>
          <a:p>
            <a:pPr algn="ctr"/>
            <a:r>
              <a:rPr lang="en-US" sz="1600">
                <a:solidFill>
                  <a:schemeClr val="bg1"/>
                </a:solidFill>
                <a:latin typeface="Matura MT Script Capitals" panose="03020802060602070202" pitchFamily="66" charset="0"/>
              </a:rPr>
              <a:t>I don’t wanna die</a:t>
            </a: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976" y="2956760"/>
            <a:ext cx="1420510" cy="1605176"/>
          </a:xfrm>
          <a:prstGeom prst="rect">
            <a:avLst/>
          </a:prstGeom>
        </p:spPr>
      </p:pic>
      <p:sp>
        <p:nvSpPr>
          <p:cNvPr id="10" name="Rectangle: Rounded Corners 9"/>
          <p:cNvSpPr/>
          <p:nvPr/>
        </p:nvSpPr>
        <p:spPr>
          <a:xfrm>
            <a:off x="8101126" y="2282387"/>
            <a:ext cx="1938224" cy="322206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101131" y="2566567"/>
            <a:ext cx="1930641" cy="369332"/>
          </a:xfrm>
          <a:prstGeom prst="rect">
            <a:avLst/>
          </a:prstGeom>
        </p:spPr>
        <p:txBody>
          <a:bodyPr rtlCol="0">
            <a:spAutoFit/>
          </a:bodyPr>
          <a:lstStyle/>
          <a:p>
            <a:pPr algn="ctr"/>
            <a:r>
              <a:rPr lang="en-US">
                <a:solidFill>
                  <a:srgbClr val="000000"/>
                </a:solidFill>
                <a:latin typeface="Matura MT Script Capitals" panose="03020802060602070202" pitchFamily="66" charset="0"/>
              </a:rPr>
              <a:t>Drag</a:t>
            </a:r>
          </a:p>
        </p:txBody>
      </p:sp>
      <p:pic>
        <p:nvPicPr>
          <p:cNvPr id="12" name="Picture 2" descr="Image result for pirate skull crossbones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19475" y="4934315"/>
            <a:ext cx="421546" cy="397307"/>
          </a:xfrm>
          <a:prstGeom prst="rect">
            <a:avLst/>
          </a:prstGeom>
          <a:noFill/>
          <a:extLst>
            <a:ext uri="{909E8E84-426E-40DD-AFC4-6F175D3DCCD1}">
              <a14:hiddenFill xmlns:a14="http://schemas.microsoft.com/office/drawing/2010/main">
                <a:solidFill>
                  <a:srgbClr val="FFFFFF"/>
                </a:solidFill>
              </a14:hiddenFill>
            </a:ext>
          </a:extLst>
        </p:spPr>
      </p:pic>
      <p:pic>
        <p:nvPicPr>
          <p:cNvPr id="53250" name="Picture 2" descr="Image result for pirates clipa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4162" y="3759348"/>
            <a:ext cx="908868" cy="995532"/>
          </a:xfrm>
          <a:prstGeom prst="rect">
            <a:avLst/>
          </a:prstGeom>
          <a:noFill/>
          <a:extLst>
            <a:ext uri="{909E8E84-426E-40DD-AFC4-6F175D3DCCD1}">
              <a14:hiddenFill xmlns:a14="http://schemas.microsoft.com/office/drawing/2010/main">
                <a:solidFill>
                  <a:srgbClr val="FFFFFF"/>
                </a:solidFill>
              </a14:hiddenFill>
            </a:ext>
          </a:extLst>
        </p:spPr>
      </p:pic>
      <p:pic>
        <p:nvPicPr>
          <p:cNvPr id="53252" name="Picture 4" descr="Image result for pirates clipa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0618" y="3759348"/>
            <a:ext cx="839006" cy="835277"/>
          </a:xfrm>
          <a:prstGeom prst="rect">
            <a:avLst/>
          </a:prstGeom>
          <a:noFill/>
          <a:extLst>
            <a:ext uri="{909E8E84-426E-40DD-AFC4-6F175D3DCCD1}">
              <a14:hiddenFill xmlns:a14="http://schemas.microsoft.com/office/drawing/2010/main">
                <a:solidFill>
                  <a:srgbClr val="FFFFFF"/>
                </a:solidFill>
              </a14:hiddenFill>
            </a:ext>
          </a:extLst>
        </p:spPr>
      </p:pic>
      <p:sp>
        <p:nvSpPr>
          <p:cNvPr id="2" name="Arrow: Left 1"/>
          <p:cNvSpPr/>
          <p:nvPr/>
        </p:nvSpPr>
        <p:spPr>
          <a:xfrm>
            <a:off x="1834162" y="2911816"/>
            <a:ext cx="1457678" cy="64854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latin typeface="Bradley Hand ITC" panose="03070402050302030203" pitchFamily="66" charset="0"/>
              </a:rPr>
              <a:t>S H I P</a:t>
            </a:r>
          </a:p>
        </p:txBody>
      </p:sp>
      <p:sp>
        <p:nvSpPr>
          <p:cNvPr id="21" name="Arrow: Left 20"/>
          <p:cNvSpPr/>
          <p:nvPr/>
        </p:nvSpPr>
        <p:spPr>
          <a:xfrm flipH="1">
            <a:off x="8337613" y="2895805"/>
            <a:ext cx="1457678" cy="64854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latin typeface="Bradley Hand ITC" panose="03070402050302030203" pitchFamily="66" charset="0"/>
              </a:rPr>
              <a:t>S E A</a:t>
            </a:r>
          </a:p>
        </p:txBody>
      </p:sp>
      <p:pic>
        <p:nvPicPr>
          <p:cNvPr id="24" name="Picture 2" descr="Image result for pirates clipa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181208" y="3873591"/>
            <a:ext cx="908868" cy="99553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Image result for pirates clipa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9097664" y="3873591"/>
            <a:ext cx="839006" cy="8352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clipart&#10;&#10;Description generated with very high confidenc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0907" y="3560364"/>
            <a:ext cx="945341" cy="1047420"/>
          </a:xfrm>
          <a:prstGeom prst="rect">
            <a:avLst/>
          </a:prstGeom>
        </p:spPr>
      </p:pic>
      <p:pic>
        <p:nvPicPr>
          <p:cNvPr id="7" name="Picture 6" descr="A picture containing clipart&#10;&#10;Description generated with very high confidenc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88649" y="3560365"/>
            <a:ext cx="818553" cy="1141667"/>
          </a:xfrm>
          <a:prstGeom prst="rect">
            <a:avLst/>
          </a:prstGeom>
        </p:spPr>
      </p:pic>
      <p:sp>
        <p:nvSpPr>
          <p:cNvPr id="8" name="TextBox 7"/>
          <p:cNvSpPr txBox="1"/>
          <p:nvPr/>
        </p:nvSpPr>
        <p:spPr>
          <a:xfrm>
            <a:off x="3988649" y="4934314"/>
            <a:ext cx="1687600" cy="415498"/>
          </a:xfrm>
          <a:prstGeom prst="rect">
            <a:avLst/>
          </a:prstGeom>
          <a:noFill/>
        </p:spPr>
        <p:txBody>
          <a:bodyPr wrap="square" rtlCol="0">
            <a:spAutoFit/>
          </a:bodyPr>
          <a:lstStyle/>
          <a:p>
            <a:r>
              <a:rPr lang="en-US" sz="1050" b="1">
                <a:solidFill>
                  <a:schemeClr val="accent2">
                    <a:lumMod val="75000"/>
                  </a:schemeClr>
                </a:solidFill>
              </a:rPr>
              <a:t>Not played in first cycle of a round</a:t>
            </a:r>
          </a:p>
        </p:txBody>
      </p:sp>
    </p:spTree>
    <p:extLst>
      <p:ext uri="{BB962C8B-B14F-4D97-AF65-F5344CB8AC3E}">
        <p14:creationId xmlns:p14="http://schemas.microsoft.com/office/powerpoint/2010/main" val="842626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 of the cards</a:t>
            </a:r>
          </a:p>
        </p:txBody>
      </p:sp>
      <p:sp>
        <p:nvSpPr>
          <p:cNvPr id="5" name="Rectangle: Rounded Corners 4"/>
          <p:cNvSpPr/>
          <p:nvPr/>
        </p:nvSpPr>
        <p:spPr>
          <a:xfrm>
            <a:off x="6896195" y="3761889"/>
            <a:ext cx="1704414" cy="2693084"/>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011315" y="3941724"/>
            <a:ext cx="1474174" cy="2403909"/>
          </a:xfrm>
          <a:prstGeom prst="rect">
            <a:avLst/>
          </a:prstGeom>
        </p:spPr>
      </p:pic>
      <p:sp>
        <p:nvSpPr>
          <p:cNvPr id="6" name="Rectangle: Rounded Corners 5"/>
          <p:cNvSpPr/>
          <p:nvPr/>
        </p:nvSpPr>
        <p:spPr>
          <a:xfrm>
            <a:off x="4012483" y="3761889"/>
            <a:ext cx="1704414" cy="2693084"/>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127603" y="3941724"/>
            <a:ext cx="1474174" cy="2403909"/>
          </a:xfrm>
          <a:prstGeom prst="rect">
            <a:avLst/>
          </a:prstGeom>
        </p:spPr>
      </p:pic>
      <p:sp>
        <p:nvSpPr>
          <p:cNvPr id="8" name="Rectangle: Rounded Corners 7"/>
          <p:cNvSpPr/>
          <p:nvPr/>
        </p:nvSpPr>
        <p:spPr>
          <a:xfrm>
            <a:off x="6355081" y="439882"/>
            <a:ext cx="1704414" cy="274862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6470201" y="619716"/>
            <a:ext cx="1474174" cy="2403909"/>
          </a:xfrm>
          <a:prstGeom prst="rect">
            <a:avLst/>
          </a:prstGeom>
        </p:spPr>
      </p:pic>
      <p:sp>
        <p:nvSpPr>
          <p:cNvPr id="11" name="Rectangle: Rounded Corners 10"/>
          <p:cNvSpPr/>
          <p:nvPr/>
        </p:nvSpPr>
        <p:spPr>
          <a:xfrm>
            <a:off x="9779907" y="3761888"/>
            <a:ext cx="1704414" cy="2693085"/>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9895027" y="3941723"/>
            <a:ext cx="1474174" cy="2403909"/>
          </a:xfrm>
          <a:prstGeom prst="rect">
            <a:avLst/>
          </a:prstGeom>
        </p:spPr>
      </p:pic>
      <p:sp>
        <p:nvSpPr>
          <p:cNvPr id="13" name="Rectangle: Rounded Corners 12"/>
          <p:cNvSpPr/>
          <p:nvPr/>
        </p:nvSpPr>
        <p:spPr>
          <a:xfrm>
            <a:off x="9779907" y="439882"/>
            <a:ext cx="1704414" cy="274862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895027" y="619716"/>
            <a:ext cx="1474174" cy="2403909"/>
          </a:xfrm>
          <a:prstGeom prst="rect">
            <a:avLst/>
          </a:prstGeom>
        </p:spPr>
      </p:pic>
    </p:spTree>
    <p:extLst>
      <p:ext uri="{BB962C8B-B14F-4D97-AF65-F5344CB8AC3E}">
        <p14:creationId xmlns:p14="http://schemas.microsoft.com/office/powerpoint/2010/main" val="4076251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mate Token</a:t>
            </a:r>
          </a:p>
        </p:txBody>
      </p:sp>
      <p:sp>
        <p:nvSpPr>
          <p:cNvPr id="10" name="Content Placeholder 9"/>
          <p:cNvSpPr>
            <a:spLocks noGrp="1"/>
          </p:cNvSpPr>
          <p:nvPr>
            <p:ph sz="half" idx="2"/>
          </p:nvPr>
        </p:nvSpPr>
        <p:spPr/>
        <p:txBody>
          <a:bodyPr/>
          <a:lstStyle/>
          <a:p>
            <a:r>
              <a:rPr lang="en-US"/>
              <a:t>Given to the player determined to go first</a:t>
            </a:r>
          </a:p>
          <a:p>
            <a:r>
              <a:rPr lang="en-US"/>
              <a:t>Rotates counter clockwise. </a:t>
            </a:r>
          </a:p>
        </p:txBody>
      </p:sp>
      <p:sp>
        <p:nvSpPr>
          <p:cNvPr id="16" name="Oval 15"/>
          <p:cNvSpPr/>
          <p:nvPr/>
        </p:nvSpPr>
        <p:spPr>
          <a:xfrm>
            <a:off x="7381875" y="2278860"/>
            <a:ext cx="2292824" cy="3809356"/>
          </a:xfrm>
          <a:prstGeom prst="ellipse">
            <a:avLst/>
          </a:prstGeom>
          <a:solidFill>
            <a:schemeClr val="accent2">
              <a:lumMod val="20000"/>
              <a:lumOff val="80000"/>
            </a:schemeClr>
          </a:solidFill>
          <a:ln cmpd="sng">
            <a:gradFill flip="none" rotWithShape="1">
              <a:gsLst>
                <a:gs pos="3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a:scene3d>
            <a:camera prst="orthographicFront"/>
            <a:lightRig rig="threePt" dir="t"/>
          </a:scene3d>
          <a:sp3d extrusionH="209550">
            <a:bevelT w="165100" prst="coolSlant"/>
            <a:extrusionClr>
              <a:schemeClr val="tx1">
                <a:lumMod val="75000"/>
                <a:lumOff val="25000"/>
              </a:schemeClr>
            </a:extrusion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076" name="Picture 4" descr="Image result for funny pirate clip art"/>
          <p:cNvPicPr>
            <a:picLocks noChangeAspect="1" noChangeArrowheads="1"/>
          </p:cNvPicPr>
          <p:nvPr/>
        </p:nvPicPr>
        <p:blipFill rotWithShape="1">
          <a:blip r:embed="rId3">
            <a:extLst>
              <a:ext uri="{28A0092B-C50C-407E-A947-70E740481C1C}">
                <a14:useLocalDpi xmlns:a14="http://schemas.microsoft.com/office/drawing/2010/main" val="0"/>
              </a:ext>
            </a:extLst>
          </a:blip>
          <a:srcRect b="57512"/>
          <a:stretch/>
        </p:blipFill>
        <p:spPr bwMode="auto">
          <a:xfrm>
            <a:off x="7762875" y="3495253"/>
            <a:ext cx="1275915" cy="83544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762875" y="2762251"/>
            <a:ext cx="1527128" cy="369332"/>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n/>
                <a:solidFill>
                  <a:srgbClr val="C00000"/>
                </a:solidFill>
                <a:latin typeface="Matura MT Script Capitals" panose="03020802060602070202" pitchFamily="66" charset="0"/>
              </a:rPr>
              <a:t>First Mate</a:t>
            </a:r>
          </a:p>
        </p:txBody>
      </p:sp>
    </p:spTree>
    <p:extLst>
      <p:ext uri="{BB962C8B-B14F-4D97-AF65-F5344CB8AC3E}">
        <p14:creationId xmlns:p14="http://schemas.microsoft.com/office/powerpoint/2010/main" val="2680121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Gameplay demo</a:t>
            </a:r>
          </a:p>
        </p:txBody>
      </p:sp>
      <p:sp>
        <p:nvSpPr>
          <p:cNvPr id="8" name="Text Placeholder 7"/>
          <p:cNvSpPr>
            <a:spLocks noGrp="1"/>
          </p:cNvSpPr>
          <p:nvPr>
            <p:ph type="body" idx="1"/>
          </p:nvPr>
        </p:nvSpPr>
        <p:spPr/>
        <p:txBody>
          <a:bodyPr/>
          <a:lstStyle/>
          <a:p>
            <a:r>
              <a:rPr lang="en-US"/>
              <a:t>Prototype</a:t>
            </a:r>
          </a:p>
          <a:p>
            <a:r>
              <a:rPr lang="en-US"/>
              <a:t>Walk the plank online</a:t>
            </a:r>
          </a:p>
        </p:txBody>
      </p:sp>
    </p:spTree>
    <p:extLst>
      <p:ext uri="{BB962C8B-B14F-4D97-AF65-F5344CB8AC3E}">
        <p14:creationId xmlns:p14="http://schemas.microsoft.com/office/powerpoint/2010/main" val="1117698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Image result for 3d pirate pics"/>
          <p:cNvPicPr>
            <a:picLocks noChangeAspect="1" noChangeArrowheads="1"/>
          </p:cNvPicPr>
          <p:nvPr/>
        </p:nvPicPr>
        <p:blipFill rotWithShape="1">
          <a:blip r:embed="rId3">
            <a:extLst>
              <a:ext uri="{28A0092B-C50C-407E-A947-70E740481C1C}">
                <a14:useLocalDpi xmlns:a14="http://schemas.microsoft.com/office/drawing/2010/main" val="0"/>
              </a:ext>
            </a:extLst>
          </a:blip>
          <a:srcRect b="3955"/>
          <a:stretch/>
        </p:blipFill>
        <p:spPr bwMode="auto">
          <a:xfrm>
            <a:off x="1524000" y="2631323"/>
            <a:ext cx="9144000" cy="4307192"/>
          </a:xfrm>
          <a:prstGeom prst="rect">
            <a:avLst/>
          </a:prstGeom>
          <a:pattFill prst="smConfetti">
            <a:fgClr>
              <a:schemeClr val="accent4">
                <a:lumMod val="75000"/>
              </a:schemeClr>
            </a:fgClr>
            <a:bgClr>
              <a:schemeClr val="bg1"/>
            </a:bgClr>
          </a:pattFill>
        </p:spPr>
      </p:pic>
      <p:pic>
        <p:nvPicPr>
          <p:cNvPr id="9" name="Picture 8" descr="Log in | Sign Up Upload Clipart">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301206">
            <a:off x="2515516" y="1284086"/>
            <a:ext cx="2265544" cy="1182041"/>
          </a:xfrm>
          <a:prstGeom prst="rect">
            <a:avLst/>
          </a:prstGeom>
        </p:spPr>
      </p:pic>
      <p:sp>
        <p:nvSpPr>
          <p:cNvPr id="4" name="TextBox 3"/>
          <p:cNvSpPr txBox="1"/>
          <p:nvPr/>
        </p:nvSpPr>
        <p:spPr>
          <a:xfrm rot="233150">
            <a:off x="2866916" y="1747020"/>
            <a:ext cx="1650027" cy="369332"/>
          </a:xfrm>
          <a:prstGeom prst="rect">
            <a:avLst/>
          </a:prstGeom>
          <a:noFill/>
        </p:spPr>
        <p:txBody>
          <a:bodyPr wrap="square" rtlCol="0">
            <a:spAutoFit/>
          </a:bodyPr>
          <a:lstStyle/>
          <a:p>
            <a:r>
              <a:rPr lang="en-US">
                <a:solidFill>
                  <a:srgbClr val="FFFF00"/>
                </a:solidFill>
                <a:latin typeface="Cooper Black" panose="0208090404030B020404" pitchFamily="18" charset="0"/>
              </a:rPr>
              <a:t>New Player</a:t>
            </a:r>
          </a:p>
        </p:txBody>
      </p:sp>
      <p:sp>
        <p:nvSpPr>
          <p:cNvPr id="10" name="Rectangle 9"/>
          <p:cNvSpPr/>
          <p:nvPr/>
        </p:nvSpPr>
        <p:spPr>
          <a:xfrm>
            <a:off x="3299515" y="195561"/>
            <a:ext cx="519815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a:ln/>
                <a:solidFill>
                  <a:srgbClr val="C00000"/>
                </a:solidFill>
                <a:effectLst>
                  <a:outerShdw blurRad="50800" dist="38100" dir="18900000" algn="bl" rotWithShape="0">
                    <a:prstClr val="black">
                      <a:alpha val="40000"/>
                    </a:prstClr>
                  </a:outerShdw>
                </a:effectLst>
                <a:latin typeface="Matura MT Script Capitals" panose="03020802060602070202" pitchFamily="66" charset="0"/>
              </a:rPr>
              <a:t>Walk the Plank</a:t>
            </a:r>
          </a:p>
        </p:txBody>
      </p:sp>
      <p:sp>
        <p:nvSpPr>
          <p:cNvPr id="2" name="TextBox 1"/>
          <p:cNvSpPr txBox="1"/>
          <p:nvPr/>
        </p:nvSpPr>
        <p:spPr>
          <a:xfrm>
            <a:off x="9802977" y="6636236"/>
            <a:ext cx="2142698" cy="246221"/>
          </a:xfrm>
          <a:prstGeom prst="rect">
            <a:avLst/>
          </a:prstGeom>
          <a:noFill/>
        </p:spPr>
        <p:txBody>
          <a:bodyPr wrap="square" rtlCol="0">
            <a:spAutoFit/>
          </a:bodyPr>
          <a:lstStyle/>
          <a:p>
            <a:r>
              <a:rPr lang="en-US" sz="1000" b="1"/>
              <a:t>@2017 DDOSH</a:t>
            </a:r>
          </a:p>
        </p:txBody>
      </p:sp>
      <p:pic>
        <p:nvPicPr>
          <p:cNvPr id="13" name="Picture 12" descr="Log in | Sign Up Upload Clipart">
            <a:hlinkClick r:id="rId6"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301206">
            <a:off x="6775459" y="1284089"/>
            <a:ext cx="2265544" cy="1182041"/>
          </a:xfrm>
          <a:prstGeom prst="rect">
            <a:avLst/>
          </a:prstGeom>
        </p:spPr>
      </p:pic>
      <p:sp>
        <p:nvSpPr>
          <p:cNvPr id="14" name="TextBox 13"/>
          <p:cNvSpPr txBox="1"/>
          <p:nvPr/>
        </p:nvSpPr>
        <p:spPr>
          <a:xfrm rot="233150">
            <a:off x="7019124" y="1604829"/>
            <a:ext cx="1756704" cy="646331"/>
          </a:xfrm>
          <a:prstGeom prst="rect">
            <a:avLst/>
          </a:prstGeom>
          <a:noFill/>
        </p:spPr>
        <p:txBody>
          <a:bodyPr wrap="square" rtlCol="0">
            <a:spAutoFit/>
          </a:bodyPr>
          <a:lstStyle/>
          <a:p>
            <a:r>
              <a:rPr lang="en-US">
                <a:solidFill>
                  <a:srgbClr val="FFFF00"/>
                </a:solidFill>
                <a:latin typeface="Cooper Black" panose="0208090404030B020404" pitchFamily="18" charset="0"/>
              </a:rPr>
              <a:t>Returning Player</a:t>
            </a:r>
          </a:p>
        </p:txBody>
      </p:sp>
      <p:sp>
        <p:nvSpPr>
          <p:cNvPr id="3" name="TextBox 2"/>
          <p:cNvSpPr txBox="1"/>
          <p:nvPr/>
        </p:nvSpPr>
        <p:spPr>
          <a:xfrm>
            <a:off x="10813366" y="6445319"/>
            <a:ext cx="1378634" cy="307777"/>
          </a:xfrm>
          <a:prstGeom prst="rect">
            <a:avLst/>
          </a:prstGeom>
          <a:noFill/>
        </p:spPr>
        <p:txBody>
          <a:bodyPr wrap="square" rtlCol="0">
            <a:spAutoFit/>
          </a:bodyPr>
          <a:lstStyle/>
          <a:p>
            <a:r>
              <a:rPr lang="en-US" sz="1400">
                <a:solidFill>
                  <a:schemeClr val="bg1"/>
                </a:solidFill>
              </a:rPr>
              <a:t>@DDOSH 2017</a:t>
            </a:r>
          </a:p>
        </p:txBody>
      </p:sp>
      <p:pic>
        <p:nvPicPr>
          <p:cNvPr id="54274" name="Picture 2" descr="Image result for facebook lik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22" y="6344969"/>
            <a:ext cx="1353212" cy="5130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p:cNvSpPr/>
          <p:nvPr/>
        </p:nvSpPr>
        <p:spPr>
          <a:xfrm>
            <a:off x="145985" y="1621887"/>
            <a:ext cx="1353212" cy="506437"/>
          </a:xfrm>
          <a:prstGeom prst="roundRect">
            <a:avLst/>
          </a:prstGeom>
          <a:blipFill>
            <a:blip r:embed="rId8"/>
            <a:tile tx="0" ty="0" sx="100000" sy="100000" flip="none" algn="tl"/>
          </a:blipFill>
        </p:spPr>
        <p:style>
          <a:lnRef idx="2">
            <a:schemeClr val="dk1"/>
          </a:lnRef>
          <a:fillRef idx="1">
            <a:schemeClr val="lt1"/>
          </a:fillRef>
          <a:effectRef idx="0">
            <a:schemeClr val="dk1"/>
          </a:effectRef>
          <a:fontRef idx="minor">
            <a:schemeClr val="dk1"/>
          </a:fontRef>
        </p:style>
        <p:txBody>
          <a:bodyPr rtlCol="0" anchor="ctr"/>
          <a:lstStyle/>
          <a:p>
            <a:pPr algn="ctr"/>
            <a:r>
              <a:rPr lang="en-US" sz="1200" b="1">
                <a:latin typeface="Arial" panose="020B0604020202020204" pitchFamily="34" charset="0"/>
                <a:cs typeface="Arial" panose="020B0604020202020204" pitchFamily="34" charset="0"/>
              </a:rPr>
              <a:t>Settings</a:t>
            </a:r>
          </a:p>
        </p:txBody>
      </p:sp>
      <p:sp>
        <p:nvSpPr>
          <p:cNvPr id="15" name="Rectangle: Rounded Corners 14"/>
          <p:cNvSpPr/>
          <p:nvPr/>
        </p:nvSpPr>
        <p:spPr>
          <a:xfrm>
            <a:off x="170788" y="884619"/>
            <a:ext cx="1353212" cy="506437"/>
          </a:xfrm>
          <a:prstGeom prst="roundRect">
            <a:avLst/>
          </a:prstGeom>
          <a:blipFill>
            <a:blip r:embed="rId8"/>
            <a:tile tx="0" ty="0" sx="100000" sy="100000" flip="none" algn="tl"/>
          </a:blipFill>
        </p:spPr>
        <p:style>
          <a:lnRef idx="2">
            <a:schemeClr val="dk1"/>
          </a:lnRef>
          <a:fillRef idx="1">
            <a:schemeClr val="lt1"/>
          </a:fillRef>
          <a:effectRef idx="0">
            <a:schemeClr val="dk1"/>
          </a:effectRef>
          <a:fontRef idx="minor">
            <a:schemeClr val="dk1"/>
          </a:fontRef>
        </p:style>
        <p:txBody>
          <a:bodyPr rtlCol="0" anchor="ctr"/>
          <a:lstStyle/>
          <a:p>
            <a:pPr algn="ctr"/>
            <a:r>
              <a:rPr lang="en-US" sz="1200" b="1">
                <a:latin typeface="Arial" panose="020B0604020202020204" pitchFamily="34" charset="0"/>
                <a:cs typeface="Arial" panose="020B0604020202020204" pitchFamily="34" charset="0"/>
              </a:rPr>
              <a:t>Contact Us</a:t>
            </a:r>
          </a:p>
        </p:txBody>
      </p:sp>
      <p:sp>
        <p:nvSpPr>
          <p:cNvPr id="16" name="Rectangle: Rounded Corners 15">
            <a:hlinkClick r:id="" action="ppaction://hlinkshowjump?jump=nextslide"/>
          </p:cNvPr>
          <p:cNvSpPr/>
          <p:nvPr/>
        </p:nvSpPr>
        <p:spPr>
          <a:xfrm>
            <a:off x="170788" y="150789"/>
            <a:ext cx="1353212" cy="506437"/>
          </a:xfrm>
          <a:prstGeom prst="roundRect">
            <a:avLst/>
          </a:prstGeom>
          <a:blipFill>
            <a:blip r:embed="rId8"/>
            <a:tile tx="0" ty="0" sx="100000" sy="100000" flip="none" algn="tl"/>
          </a:blipFill>
        </p:spPr>
        <p:style>
          <a:lnRef idx="2">
            <a:schemeClr val="dk1"/>
          </a:lnRef>
          <a:fillRef idx="1">
            <a:schemeClr val="lt1"/>
          </a:fillRef>
          <a:effectRef idx="0">
            <a:schemeClr val="dk1"/>
          </a:effectRef>
          <a:fontRef idx="minor">
            <a:schemeClr val="dk1"/>
          </a:fontRef>
        </p:style>
        <p:txBody>
          <a:bodyPr rtlCol="0" anchor="ctr"/>
          <a:lstStyle/>
          <a:p>
            <a:pPr algn="ctr"/>
            <a:r>
              <a:rPr lang="en-US" sz="1200" b="1">
                <a:latin typeface="Arial" panose="020B0604020202020204" pitchFamily="34" charset="0"/>
                <a:cs typeface="Arial" panose="020B0604020202020204" pitchFamily="34" charset="0"/>
              </a:rPr>
              <a:t>About Us</a:t>
            </a:r>
          </a:p>
        </p:txBody>
      </p:sp>
    </p:spTree>
    <p:extLst>
      <p:ext uri="{BB962C8B-B14F-4D97-AF65-F5344CB8AC3E}">
        <p14:creationId xmlns:p14="http://schemas.microsoft.com/office/powerpoint/2010/main" val="374646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afterEffect">
                                  <p:stCondLst>
                                    <p:cond delay="0"/>
                                  </p:stCondLst>
                                  <p:endCondLst>
                                    <p:cond evt="onNext" delay="0">
                                      <p:tgtEl>
                                        <p:sldTgt/>
                                      </p:tgtEl>
                                    </p:cond>
                                  </p:endCondLst>
                                  <p:childTnLst>
                                    <p:animRot by="120000">
                                      <p:cBhvr>
                                        <p:cTn id="6" dur="200" fill="hold">
                                          <p:stCondLst>
                                            <p:cond delay="0"/>
                                          </p:stCondLst>
                                        </p:cTn>
                                        <p:tgtEl>
                                          <p:spTgt spid="2050"/>
                                        </p:tgtEl>
                                        <p:attrNameLst>
                                          <p:attrName>r</p:attrName>
                                        </p:attrNameLst>
                                      </p:cBhvr>
                                    </p:animRot>
                                    <p:animRot by="-240000">
                                      <p:cBhvr>
                                        <p:cTn id="7" dur="400" fill="hold">
                                          <p:stCondLst>
                                            <p:cond delay="400"/>
                                          </p:stCondLst>
                                        </p:cTn>
                                        <p:tgtEl>
                                          <p:spTgt spid="2050"/>
                                        </p:tgtEl>
                                        <p:attrNameLst>
                                          <p:attrName>r</p:attrName>
                                        </p:attrNameLst>
                                      </p:cBhvr>
                                    </p:animRot>
                                    <p:animRot by="240000">
                                      <p:cBhvr>
                                        <p:cTn id="8" dur="400" fill="hold">
                                          <p:stCondLst>
                                            <p:cond delay="800"/>
                                          </p:stCondLst>
                                        </p:cTn>
                                        <p:tgtEl>
                                          <p:spTgt spid="2050"/>
                                        </p:tgtEl>
                                        <p:attrNameLst>
                                          <p:attrName>r</p:attrName>
                                        </p:attrNameLst>
                                      </p:cBhvr>
                                    </p:animRot>
                                    <p:animRot by="-240000">
                                      <p:cBhvr>
                                        <p:cTn id="9" dur="400" fill="hold">
                                          <p:stCondLst>
                                            <p:cond delay="1200"/>
                                          </p:stCondLst>
                                        </p:cTn>
                                        <p:tgtEl>
                                          <p:spTgt spid="2050"/>
                                        </p:tgtEl>
                                        <p:attrNameLst>
                                          <p:attrName>r</p:attrName>
                                        </p:attrNameLst>
                                      </p:cBhvr>
                                    </p:animRot>
                                    <p:animRot by="120000">
                                      <p:cBhvr>
                                        <p:cTn id="10" dur="400" fill="hold">
                                          <p:stCondLst>
                                            <p:cond delay="1600"/>
                                          </p:stCondLst>
                                        </p:cTn>
                                        <p:tgtEl>
                                          <p:spTgt spid="20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991" y="423081"/>
            <a:ext cx="8175009" cy="1477328"/>
          </a:xfrm>
          <a:prstGeom prst="rect">
            <a:avLst/>
          </a:prstGeom>
        </p:spPr>
        <p:txBody>
          <a:bodyPr wrap="square">
            <a:spAutoFit/>
          </a:bodyPr>
          <a:lstStyle/>
          <a:p>
            <a:r>
              <a:rPr lang="en-US" b="1">
                <a:latin typeface="+mj-lt"/>
                <a:cs typeface="Arial" panose="020B0604020202020204" pitchFamily="34" charset="0"/>
              </a:rPr>
              <a:t>DDOSH is a partnership of entrepreneurs, </a:t>
            </a:r>
            <a:r>
              <a:rPr lang="en-US" b="1" err="1">
                <a:latin typeface="+mj-lt"/>
                <a:cs typeface="Arial" panose="020B0604020202020204" pitchFamily="34" charset="0"/>
              </a:rPr>
              <a:t>Divya</a:t>
            </a:r>
            <a:r>
              <a:rPr lang="en-US" b="1">
                <a:latin typeface="+mj-lt"/>
                <a:cs typeface="Arial" panose="020B0604020202020204" pitchFamily="34" charset="0"/>
              </a:rPr>
              <a:t> Krishna </a:t>
            </a:r>
            <a:r>
              <a:rPr lang="en-US" b="1" err="1">
                <a:latin typeface="+mj-lt"/>
                <a:cs typeface="Arial" panose="020B0604020202020204" pitchFamily="34" charset="0"/>
              </a:rPr>
              <a:t>Chitla</a:t>
            </a:r>
            <a:r>
              <a:rPr lang="en-US" b="1">
                <a:latin typeface="+mj-lt"/>
                <a:cs typeface="Arial" panose="020B0604020202020204" pitchFamily="34" charset="0"/>
              </a:rPr>
              <a:t>, Daniel Cordero, </a:t>
            </a:r>
            <a:r>
              <a:rPr lang="en-US" b="1" err="1">
                <a:latin typeface="+mj-lt"/>
                <a:cs typeface="Arial" panose="020B0604020202020204" pitchFamily="34" charset="0"/>
              </a:rPr>
              <a:t>Ohan</a:t>
            </a:r>
            <a:r>
              <a:rPr lang="en-US" b="1">
                <a:latin typeface="+mj-lt"/>
                <a:cs typeface="Arial" panose="020B0604020202020204" pitchFamily="34" charset="0"/>
              </a:rPr>
              <a:t> </a:t>
            </a:r>
            <a:r>
              <a:rPr lang="en-US" b="1" err="1">
                <a:latin typeface="+mj-lt"/>
                <a:cs typeface="Arial" panose="020B0604020202020204" pitchFamily="34" charset="0"/>
              </a:rPr>
              <a:t>Oumoudian</a:t>
            </a:r>
            <a:r>
              <a:rPr lang="en-US" b="1">
                <a:latin typeface="+mj-lt"/>
                <a:cs typeface="Arial" panose="020B0604020202020204" pitchFamily="34" charset="0"/>
              </a:rPr>
              <a:t>, Sri </a:t>
            </a:r>
            <a:r>
              <a:rPr lang="en-US" b="1" err="1">
                <a:latin typeface="+mj-lt"/>
                <a:cs typeface="Arial" panose="020B0604020202020204" pitchFamily="34" charset="0"/>
              </a:rPr>
              <a:t>Tulasi</a:t>
            </a:r>
            <a:r>
              <a:rPr lang="en-US" b="1">
                <a:latin typeface="+mj-lt"/>
                <a:cs typeface="Arial" panose="020B0604020202020204" pitchFamily="34" charset="0"/>
              </a:rPr>
              <a:t> </a:t>
            </a:r>
            <a:r>
              <a:rPr lang="en-US" b="1" err="1">
                <a:latin typeface="+mj-lt"/>
                <a:cs typeface="Arial" panose="020B0604020202020204" pitchFamily="34" charset="0"/>
              </a:rPr>
              <a:t>Yadlapalli</a:t>
            </a:r>
            <a:r>
              <a:rPr lang="en-US" b="1">
                <a:latin typeface="+mj-lt"/>
                <a:cs typeface="Arial" panose="020B0604020202020204" pitchFamily="34" charset="0"/>
              </a:rPr>
              <a:t> and Henri Hila, with deep interest in shaping the world and moving life experiences to the internet as a means of preservation for future generations.  </a:t>
            </a:r>
          </a:p>
          <a:p>
            <a:r>
              <a:rPr lang="en-US" b="1">
                <a:latin typeface="Arial" panose="020B0604020202020204" pitchFamily="34" charset="0"/>
                <a:cs typeface="Arial" panose="020B0604020202020204" pitchFamily="34" charset="0"/>
              </a:rPr>
              <a:t> </a:t>
            </a:r>
          </a:p>
        </p:txBody>
      </p:sp>
      <p:sp>
        <p:nvSpPr>
          <p:cNvPr id="3" name="TextBox 2">
            <a:hlinkClick r:id="rId2" action="ppaction://hlinksldjump"/>
          </p:cNvPr>
          <p:cNvSpPr txBox="1"/>
          <p:nvPr/>
        </p:nvSpPr>
        <p:spPr>
          <a:xfrm>
            <a:off x="1692322" y="5691116"/>
            <a:ext cx="1869744" cy="369332"/>
          </a:xfrm>
          <a:prstGeom prst="rect">
            <a:avLst/>
          </a:prstGeom>
          <a:noFill/>
        </p:spPr>
        <p:txBody>
          <a:bodyPr wrap="square" rtlCol="0">
            <a:spAutoFit/>
          </a:bodyPr>
          <a:lstStyle/>
          <a:p>
            <a:r>
              <a:rPr lang="en-US" b="1">
                <a:hlinkClick r:id="rId3" action="ppaction://hlinksldjump"/>
              </a:rPr>
              <a:t>Home</a:t>
            </a:r>
            <a:endParaRPr lang="en-US" b="1"/>
          </a:p>
        </p:txBody>
      </p:sp>
    </p:spTree>
    <p:extLst>
      <p:ext uri="{BB962C8B-B14F-4D97-AF65-F5344CB8AC3E}">
        <p14:creationId xmlns:p14="http://schemas.microsoft.com/office/powerpoint/2010/main" val="1731854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a:solidFill>
                <a:srgbClr val="FFFFFF"/>
              </a:solidFill>
              <a:latin typeface="Calibri Light"/>
            </a:endParaRPr>
          </a:p>
        </p:txBody>
      </p:sp>
      <p:sp>
        <p:nvSpPr>
          <p:cNvPr id="3" name="Text Placeholder 2"/>
          <p:cNvSpPr>
            <a:spLocks noGrp="1"/>
          </p:cNvSpPr>
          <p:nvPr>
            <p:ph type="body" idx="1"/>
          </p:nvPr>
        </p:nvSpPr>
        <p:spPr/>
        <p:txBody>
          <a:bodyPr/>
          <a:lstStyle/>
          <a:p>
            <a:r>
              <a:rPr lang="en-US"/>
              <a:t>The premise of Walk the plank</a:t>
            </a:r>
          </a:p>
        </p:txBody>
      </p:sp>
    </p:spTree>
    <p:extLst>
      <p:ext uri="{BB962C8B-B14F-4D97-AF65-F5344CB8AC3E}">
        <p14:creationId xmlns:p14="http://schemas.microsoft.com/office/powerpoint/2010/main" val="1235741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0547" t="17354" r="20620" b="18168"/>
          <a:stretch/>
        </p:blipFill>
        <p:spPr>
          <a:xfrm>
            <a:off x="4244454" y="2060812"/>
            <a:ext cx="3698543" cy="2702257"/>
          </a:xfrm>
          <a:prstGeom prst="rect">
            <a:avLst/>
          </a:prstGeom>
        </p:spPr>
      </p:pic>
      <p:sp>
        <p:nvSpPr>
          <p:cNvPr id="4" name="TextBox 3">
            <a:hlinkClick r:id="rId3" action="ppaction://hlinksldjump"/>
          </p:cNvPr>
          <p:cNvSpPr txBox="1"/>
          <p:nvPr/>
        </p:nvSpPr>
        <p:spPr>
          <a:xfrm>
            <a:off x="4558352" y="4053385"/>
            <a:ext cx="818866" cy="369332"/>
          </a:xfrm>
          <a:prstGeom prst="rect">
            <a:avLst/>
          </a:prstGeom>
          <a:noFill/>
          <a:ln>
            <a:solidFill>
              <a:schemeClr val="bg1"/>
            </a:solidFill>
          </a:ln>
        </p:spPr>
        <p:txBody>
          <a:bodyPr wrap="square" rtlCol="0">
            <a:spAutoFit/>
          </a:bodyPr>
          <a:lstStyle/>
          <a:p>
            <a:endParaRPr lang="en-US"/>
          </a:p>
        </p:txBody>
      </p:sp>
      <p:sp>
        <p:nvSpPr>
          <p:cNvPr id="2" name="Title 1"/>
          <p:cNvSpPr>
            <a:spLocks noGrp="1"/>
          </p:cNvSpPr>
          <p:nvPr>
            <p:ph type="title"/>
          </p:nvPr>
        </p:nvSpPr>
        <p:spPr/>
        <p:txBody>
          <a:bodyPr/>
          <a:lstStyle/>
          <a:p>
            <a:r>
              <a:rPr lang="en-US"/>
              <a:t>User Login prompt</a:t>
            </a:r>
          </a:p>
        </p:txBody>
      </p:sp>
    </p:spTree>
    <p:extLst>
      <p:ext uri="{BB962C8B-B14F-4D97-AF65-F5344CB8AC3E}">
        <p14:creationId xmlns:p14="http://schemas.microsoft.com/office/powerpoint/2010/main" val="1497485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10;&#10;Description generated with very high confidence"/>
          <p:cNvPicPr>
            <a:picLocks noChangeAspect="1"/>
          </p:cNvPicPr>
          <p:nvPr/>
        </p:nvPicPr>
        <p:blipFill rotWithShape="1">
          <a:blip r:embed="rId3">
            <a:extLst>
              <a:ext uri="{28A0092B-C50C-407E-A947-70E740481C1C}">
                <a14:useLocalDpi xmlns:a14="http://schemas.microsoft.com/office/drawing/2010/main" val="0"/>
              </a:ext>
            </a:extLst>
          </a:blip>
          <a:srcRect t="41471" r="55964"/>
          <a:stretch/>
        </p:blipFill>
        <p:spPr>
          <a:xfrm>
            <a:off x="6480175" y="1397041"/>
            <a:ext cx="4198606" cy="3395093"/>
          </a:xfrm>
          <a:prstGeom prst="rect">
            <a:avLst/>
          </a:prstGeom>
        </p:spPr>
      </p:pic>
      <p:sp>
        <p:nvSpPr>
          <p:cNvPr id="7" name="TextBox 6"/>
          <p:cNvSpPr txBox="1"/>
          <p:nvPr/>
        </p:nvSpPr>
        <p:spPr>
          <a:xfrm>
            <a:off x="6570803" y="3662569"/>
            <a:ext cx="955344" cy="369332"/>
          </a:xfrm>
          <a:prstGeom prst="rect">
            <a:avLst/>
          </a:prstGeom>
          <a:noFill/>
          <a:ln>
            <a:solidFill>
              <a:schemeClr val="bg1"/>
            </a:solidFill>
          </a:ln>
        </p:spPr>
        <p:txBody>
          <a:bodyPr wrap="square" rtlCol="0">
            <a:spAutoFit/>
          </a:bodyPr>
          <a:lstStyle/>
          <a:p>
            <a:endParaRPr lang="en-US"/>
          </a:p>
        </p:txBody>
      </p:sp>
      <p:sp>
        <p:nvSpPr>
          <p:cNvPr id="8" name="TextBox 7"/>
          <p:cNvSpPr txBox="1"/>
          <p:nvPr/>
        </p:nvSpPr>
        <p:spPr>
          <a:xfrm>
            <a:off x="6570803" y="5122879"/>
            <a:ext cx="3766784" cy="369332"/>
          </a:xfrm>
          <a:prstGeom prst="rect">
            <a:avLst/>
          </a:prstGeom>
          <a:noFill/>
          <a:ln>
            <a:solidFill>
              <a:srgbClr val="174B73"/>
            </a:solidFill>
          </a:ln>
        </p:spPr>
        <p:txBody>
          <a:bodyPr wrap="square" rtlCol="0">
            <a:spAutoFit/>
          </a:bodyPr>
          <a:lstStyle/>
          <a:p>
            <a:r>
              <a:rPr lang="en-US"/>
              <a:t>Account Created Successfully!</a:t>
            </a:r>
          </a:p>
        </p:txBody>
      </p:sp>
      <p:sp>
        <p:nvSpPr>
          <p:cNvPr id="9" name="TextBox 8"/>
          <p:cNvSpPr txBox="1"/>
          <p:nvPr/>
        </p:nvSpPr>
        <p:spPr>
          <a:xfrm>
            <a:off x="6666338" y="5764324"/>
            <a:ext cx="859809" cy="382138"/>
          </a:xfrm>
          <a:prstGeom prst="rect">
            <a:avLst/>
          </a:prstGeom>
          <a:noFill/>
        </p:spPr>
        <p:txBody>
          <a:bodyPr wrap="square" rtlCol="0">
            <a:spAutoFit/>
          </a:bodyPr>
          <a:lstStyle/>
          <a:p>
            <a:r>
              <a:rPr lang="en-US"/>
              <a:t>OK</a:t>
            </a:r>
          </a:p>
        </p:txBody>
      </p:sp>
      <p:sp>
        <p:nvSpPr>
          <p:cNvPr id="2" name="Title 1"/>
          <p:cNvSpPr>
            <a:spLocks noGrp="1"/>
          </p:cNvSpPr>
          <p:nvPr>
            <p:ph type="title"/>
          </p:nvPr>
        </p:nvSpPr>
        <p:spPr/>
        <p:txBody>
          <a:bodyPr/>
          <a:lstStyle/>
          <a:p>
            <a:r>
              <a:rPr lang="en-US"/>
              <a:t>Account Creation</a:t>
            </a:r>
          </a:p>
        </p:txBody>
      </p:sp>
    </p:spTree>
    <p:extLst>
      <p:ext uri="{BB962C8B-B14F-4D97-AF65-F5344CB8AC3E}">
        <p14:creationId xmlns:p14="http://schemas.microsoft.com/office/powerpoint/2010/main" val="4230634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nextCondLst>
                <p:cond evt="onClick" delay="0">
                  <p:tgtEl>
                    <p:spTgt spid="7"/>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Pop up screen – player options </a:t>
            </a:r>
          </a:p>
        </p:txBody>
      </p:sp>
      <p:sp>
        <p:nvSpPr>
          <p:cNvPr id="3" name="Rectangle 2"/>
          <p:cNvSpPr/>
          <p:nvPr/>
        </p:nvSpPr>
        <p:spPr>
          <a:xfrm>
            <a:off x="2678655" y="1960185"/>
            <a:ext cx="6837866" cy="3766782"/>
          </a:xfrm>
          <a:prstGeom prst="rect">
            <a:avLst/>
          </a:prstGeom>
          <a:gradFill flip="none" rotWithShape="1">
            <a:gsLst>
              <a:gs pos="0">
                <a:schemeClr val="tx1"/>
              </a:gs>
              <a:gs pos="50000">
                <a:schemeClr val="tx1"/>
              </a:gs>
              <a:gs pos="38050">
                <a:srgbClr val="E0E0E0"/>
              </a:gs>
              <a:gs pos="98000">
                <a:schemeClr val="tx1"/>
              </a:gs>
            </a:gsLst>
            <a:path path="circle">
              <a:fillToRect r="100000" b="100000"/>
            </a:path>
            <a:tileRect l="-100000" t="-100000"/>
          </a:gradFill>
          <a:ln w="19050">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p:cNvSpPr txBox="1"/>
          <p:nvPr/>
        </p:nvSpPr>
        <p:spPr>
          <a:xfrm>
            <a:off x="2868018" y="3972164"/>
            <a:ext cx="3193576" cy="461665"/>
          </a:xfrm>
          <a:prstGeom prst="rect">
            <a:avLst/>
          </a:prstGeom>
          <a:noFill/>
        </p:spPr>
        <p:txBody>
          <a:bodyPr wrap="square" rtlCol="0">
            <a:spAutoFit/>
          </a:bodyPr>
          <a:lstStyle/>
          <a:p>
            <a:r>
              <a:rPr lang="en-US" sz="2400">
                <a:solidFill>
                  <a:schemeClr val="bg1"/>
                </a:solidFill>
                <a:latin typeface="Matura MT Script Capitals" panose="03020802060602070202" pitchFamily="66" charset="0"/>
              </a:rPr>
              <a:t>Choose your pirate</a:t>
            </a:r>
          </a:p>
        </p:txBody>
      </p:sp>
      <p:sp>
        <p:nvSpPr>
          <p:cNvPr id="16" name="TextBox 15"/>
          <p:cNvSpPr txBox="1"/>
          <p:nvPr/>
        </p:nvSpPr>
        <p:spPr>
          <a:xfrm>
            <a:off x="2873197" y="2496490"/>
            <a:ext cx="3193576" cy="461665"/>
          </a:xfrm>
          <a:prstGeom prst="rect">
            <a:avLst/>
          </a:prstGeom>
          <a:noFill/>
        </p:spPr>
        <p:txBody>
          <a:bodyPr wrap="square" rtlCol="0">
            <a:spAutoFit/>
          </a:bodyPr>
          <a:lstStyle/>
          <a:p>
            <a:r>
              <a:rPr lang="en-US" sz="2400">
                <a:solidFill>
                  <a:schemeClr val="bg1"/>
                </a:solidFill>
                <a:latin typeface="Matura MT Script Capitals" panose="03020802060602070202" pitchFamily="66" charset="0"/>
              </a:rPr>
              <a:t>Choose game mode</a:t>
            </a:r>
          </a:p>
        </p:txBody>
      </p:sp>
      <p:sp>
        <p:nvSpPr>
          <p:cNvPr id="17" name="TextBox 16"/>
          <p:cNvSpPr txBox="1"/>
          <p:nvPr/>
        </p:nvSpPr>
        <p:spPr>
          <a:xfrm>
            <a:off x="6271890" y="2925228"/>
            <a:ext cx="2114212" cy="400110"/>
          </a:xfrm>
          <a:prstGeom prst="rect">
            <a:avLst/>
          </a:prstGeom>
          <a:noFill/>
          <a:ln w="28575">
            <a:solidFill>
              <a:schemeClr val="bg1"/>
            </a:solidFill>
          </a:ln>
        </p:spPr>
        <p:txBody>
          <a:bodyPr wrap="square" rtlCol="0">
            <a:spAutoFit/>
          </a:bodyPr>
          <a:lstStyle/>
          <a:p>
            <a:r>
              <a:rPr lang="en-US" sz="2000">
                <a:solidFill>
                  <a:srgbClr val="003300"/>
                </a:solidFill>
                <a:latin typeface="Matura MT Script Capitals" panose="03020802060602070202" pitchFamily="66" charset="0"/>
              </a:rPr>
              <a:t>Single Player</a:t>
            </a:r>
          </a:p>
        </p:txBody>
      </p:sp>
      <p:sp>
        <p:nvSpPr>
          <p:cNvPr id="18" name="TextBox 17"/>
          <p:cNvSpPr txBox="1"/>
          <p:nvPr/>
        </p:nvSpPr>
        <p:spPr>
          <a:xfrm>
            <a:off x="6066774" y="3906707"/>
            <a:ext cx="1621541" cy="461665"/>
          </a:xfrm>
          <a:prstGeom prst="rect">
            <a:avLst/>
          </a:prstGeom>
          <a:noFill/>
        </p:spPr>
        <p:txBody>
          <a:bodyPr wrap="square" rtlCol="0">
            <a:spAutoFit/>
          </a:bodyPr>
          <a:lstStyle/>
          <a:p>
            <a:endParaRPr lang="en-US" sz="2400">
              <a:solidFill>
                <a:schemeClr val="tx1">
                  <a:lumMod val="75000"/>
                  <a:lumOff val="25000"/>
                </a:schemeClr>
              </a:solidFill>
              <a:latin typeface="Matura MT Script Capitals" panose="03020802060602070202" pitchFamily="66" charset="0"/>
            </a:endParaRPr>
          </a:p>
        </p:txBody>
      </p:sp>
      <p:sp>
        <p:nvSpPr>
          <p:cNvPr id="19" name="TextBox 18">
            <a:hlinkClick r:id="rId3" action="ppaction://hlinksldjump"/>
          </p:cNvPr>
          <p:cNvSpPr txBox="1"/>
          <p:nvPr/>
        </p:nvSpPr>
        <p:spPr>
          <a:xfrm>
            <a:off x="6271890" y="2202528"/>
            <a:ext cx="2114212" cy="400110"/>
          </a:xfrm>
          <a:prstGeom prst="rect">
            <a:avLst/>
          </a:prstGeom>
          <a:noFill/>
          <a:ln w="28575">
            <a:solidFill>
              <a:schemeClr val="bg1"/>
            </a:solidFill>
          </a:ln>
        </p:spPr>
        <p:txBody>
          <a:bodyPr wrap="square" rtlCol="0">
            <a:spAutoFit/>
          </a:bodyPr>
          <a:lstStyle/>
          <a:p>
            <a:r>
              <a:rPr lang="en-US" sz="2000">
                <a:solidFill>
                  <a:srgbClr val="003300"/>
                </a:solidFill>
                <a:latin typeface="Matura MT Script Capitals" panose="03020802060602070202" pitchFamily="66" charset="0"/>
              </a:rPr>
              <a:t>Play Online</a:t>
            </a:r>
          </a:p>
        </p:txBody>
      </p:sp>
      <p:pic>
        <p:nvPicPr>
          <p:cNvPr id="20" name="Picture 19"/>
          <p:cNvPicPr>
            <a:picLocks noChangeAspect="1"/>
          </p:cNvPicPr>
          <p:nvPr/>
        </p:nvPicPr>
        <p:blipFill>
          <a:blip r:embed="rId4" cstate="print">
            <a:duotone>
              <a:schemeClr val="accent6">
                <a:shade val="45000"/>
                <a:satMod val="135000"/>
              </a:schemeClr>
              <a:prstClr val="white"/>
            </a:duotone>
            <a:extLst>
              <a:ext uri="{BEBA8EAE-BF5A-486C-A8C5-ECC9F3942E4B}">
                <a14:imgProps xmlns:a14="http://schemas.microsoft.com/office/drawing/2010/main">
                  <a14:imgLayer r:embed="rId5">
                    <a14:imgEffect>
                      <a14:artisticMarker/>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5640924" y="3584167"/>
            <a:ext cx="638143" cy="1092387"/>
          </a:xfrm>
          <a:prstGeom prst="rect">
            <a:avLst/>
          </a:prstGeom>
          <a:effectLst>
            <a:softEdge rad="0"/>
          </a:effectLst>
        </p:spPr>
      </p:pic>
      <p:pic>
        <p:nvPicPr>
          <p:cNvPr id="21" name="Picture 20"/>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366828" y="3630191"/>
            <a:ext cx="611256" cy="1046362"/>
          </a:xfrm>
          <a:prstGeom prst="rect">
            <a:avLst/>
          </a:prstGeom>
        </p:spPr>
      </p:pic>
      <p:pic>
        <p:nvPicPr>
          <p:cNvPr id="22" name="Picture 21">
            <a:hlinkClick r:id="" action="ppaction://hlinkshowjump?jump=nextslide" highlightClick="1"/>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019522" y="3594826"/>
            <a:ext cx="668793" cy="1144857"/>
          </a:xfrm>
          <a:prstGeom prst="rect">
            <a:avLst/>
          </a:prstGeom>
        </p:spPr>
      </p:pic>
      <p:pic>
        <p:nvPicPr>
          <p:cNvPr id="23" name="Picture 22"/>
          <p:cNvPicPr>
            <a:picLocks noChangeAspect="1"/>
          </p:cNvPicPr>
          <p:nvPr/>
        </p:nvPicPr>
        <p:blipFill>
          <a:blip r:embed="rId7"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816711" y="3557931"/>
            <a:ext cx="668793" cy="1144857"/>
          </a:xfrm>
          <a:prstGeom prst="rect">
            <a:avLst/>
          </a:prstGeom>
        </p:spPr>
      </p:pic>
      <p:pic>
        <p:nvPicPr>
          <p:cNvPr id="24" name="Picture 23"/>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613900" y="3557930"/>
            <a:ext cx="668793" cy="1144857"/>
          </a:xfrm>
          <a:prstGeom prst="rect">
            <a:avLst/>
          </a:prstGeom>
        </p:spPr>
      </p:pic>
    </p:spTree>
    <p:extLst>
      <p:ext uri="{BB962C8B-B14F-4D97-AF65-F5344CB8AC3E}">
        <p14:creationId xmlns:p14="http://schemas.microsoft.com/office/powerpoint/2010/main" val="27038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indefinite" fill="hold" grpId="0" nodeType="clickEffect">
                                  <p:stCondLst>
                                    <p:cond delay="0"/>
                                  </p:stCondLst>
                                  <p:endCondLst>
                                    <p:cond evt="onNext" delay="0">
                                      <p:tgtEl>
                                        <p:sldTgt/>
                                      </p:tgtEl>
                                    </p:cond>
                                  </p:endCondLst>
                                  <p:childTnLst>
                                    <p:animRot by="120000">
                                      <p:cBhvr>
                                        <p:cTn id="6" dur="200" fill="hold">
                                          <p:stCondLst>
                                            <p:cond delay="0"/>
                                          </p:stCondLst>
                                        </p:cTn>
                                        <p:tgtEl>
                                          <p:spTgt spid="17"/>
                                        </p:tgtEl>
                                        <p:attrNameLst>
                                          <p:attrName>r</p:attrName>
                                        </p:attrNameLst>
                                      </p:cBhvr>
                                    </p:animRot>
                                    <p:animRot by="-240000">
                                      <p:cBhvr>
                                        <p:cTn id="7" dur="400" fill="hold">
                                          <p:stCondLst>
                                            <p:cond delay="400"/>
                                          </p:stCondLst>
                                        </p:cTn>
                                        <p:tgtEl>
                                          <p:spTgt spid="17"/>
                                        </p:tgtEl>
                                        <p:attrNameLst>
                                          <p:attrName>r</p:attrName>
                                        </p:attrNameLst>
                                      </p:cBhvr>
                                    </p:animRot>
                                    <p:animRot by="240000">
                                      <p:cBhvr>
                                        <p:cTn id="8" dur="400" fill="hold">
                                          <p:stCondLst>
                                            <p:cond delay="800"/>
                                          </p:stCondLst>
                                        </p:cTn>
                                        <p:tgtEl>
                                          <p:spTgt spid="17"/>
                                        </p:tgtEl>
                                        <p:attrNameLst>
                                          <p:attrName>r</p:attrName>
                                        </p:attrNameLst>
                                      </p:cBhvr>
                                    </p:animRot>
                                    <p:animRot by="-240000">
                                      <p:cBhvr>
                                        <p:cTn id="9" dur="400" fill="hold">
                                          <p:stCondLst>
                                            <p:cond delay="1200"/>
                                          </p:stCondLst>
                                        </p:cTn>
                                        <p:tgtEl>
                                          <p:spTgt spid="17"/>
                                        </p:tgtEl>
                                        <p:attrNameLst>
                                          <p:attrName>r</p:attrName>
                                        </p:attrNameLst>
                                      </p:cBhvr>
                                    </p:animRot>
                                    <p:animRot by="120000">
                                      <p:cBhvr>
                                        <p:cTn id="10" dur="400" fill="hold">
                                          <p:stCondLst>
                                            <p:cond delay="1600"/>
                                          </p:stCondLst>
                                        </p:cTn>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43718" y="1829605"/>
            <a:ext cx="5157787" cy="3576410"/>
          </a:xfrm>
          <a:prstGeom prst="rect">
            <a:avLst/>
          </a:prstGeom>
          <a:gradFill>
            <a:gsLst>
              <a:gs pos="0">
                <a:schemeClr val="tx1">
                  <a:lumMod val="85000"/>
                </a:schemeClr>
              </a:gs>
              <a:gs pos="50000">
                <a:schemeClr val="lt1">
                  <a:shade val="67500"/>
                  <a:satMod val="115000"/>
                </a:schemeClr>
              </a:gs>
              <a:gs pos="100000">
                <a:schemeClr val="lt1">
                  <a:shade val="100000"/>
                  <a:satMod val="115000"/>
                </a:schemeClr>
              </a:gs>
            </a:gsLst>
            <a:path path="circle">
              <a:fillToRect r="100000" b="100000"/>
            </a:path>
          </a:gra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6043718" y="2191819"/>
            <a:ext cx="2375125" cy="461665"/>
          </a:xfrm>
          <a:prstGeom prst="rect">
            <a:avLst/>
          </a:prstGeom>
          <a:noFill/>
        </p:spPr>
        <p:txBody>
          <a:bodyPr wrap="square" rtlCol="0">
            <a:spAutoFit/>
          </a:bodyPr>
          <a:lstStyle/>
          <a:p>
            <a:r>
              <a:rPr lang="en-US" sz="2400">
                <a:solidFill>
                  <a:schemeClr val="bg1"/>
                </a:solidFill>
                <a:latin typeface="Matura MT Script Capitals" panose="03020802060602070202" pitchFamily="66" charset="0"/>
              </a:rPr>
              <a:t>Enter your name</a:t>
            </a:r>
          </a:p>
        </p:txBody>
      </p:sp>
      <p:sp>
        <p:nvSpPr>
          <p:cNvPr id="15" name="TextBox 14"/>
          <p:cNvSpPr txBox="1"/>
          <p:nvPr/>
        </p:nvSpPr>
        <p:spPr>
          <a:xfrm>
            <a:off x="6043718" y="3015695"/>
            <a:ext cx="3688668" cy="461665"/>
          </a:xfrm>
          <a:prstGeom prst="rect">
            <a:avLst/>
          </a:prstGeom>
          <a:noFill/>
        </p:spPr>
        <p:txBody>
          <a:bodyPr wrap="square" rtlCol="0">
            <a:spAutoFit/>
          </a:bodyPr>
          <a:lstStyle/>
          <a:p>
            <a:r>
              <a:rPr lang="en-US" sz="2400">
                <a:solidFill>
                  <a:schemeClr val="bg1"/>
                </a:solidFill>
                <a:latin typeface="Matura MT Script Capitals" panose="03020802060602070202" pitchFamily="66" charset="0"/>
              </a:rPr>
              <a:t>Pick up to 4 opponents</a:t>
            </a:r>
          </a:p>
        </p:txBody>
      </p:sp>
      <p:pic>
        <p:nvPicPr>
          <p:cNvPr id="16" name="Picture 15"/>
          <p:cNvPicPr>
            <a:picLocks noChangeAspect="1"/>
          </p:cNvPicPr>
          <p:nvPr/>
        </p:nvPicPr>
        <p:blipFill>
          <a:blip r:embed="rId5" cstate="print">
            <a:duotone>
              <a:schemeClr val="accent6">
                <a:shade val="45000"/>
                <a:satMod val="135000"/>
              </a:schemeClr>
              <a:prstClr val="white"/>
            </a:duotone>
            <a:extLst>
              <a:ext uri="{BEBA8EAE-BF5A-486C-A8C5-ECC9F3942E4B}">
                <a14:imgProps xmlns:a14="http://schemas.microsoft.com/office/drawing/2010/main">
                  <a14:imgLayer r:embed="rId6">
                    <a14:imgEffect>
                      <a14:artisticMarker/>
                    </a14:imgEffect>
                  </a14:imgLayer>
                </a14:imgProps>
              </a:ext>
              <a:ext uri="{28A0092B-C50C-407E-A947-70E740481C1C}">
                <a14:useLocalDpi xmlns:a14="http://schemas.microsoft.com/office/drawing/2010/main" val="0"/>
              </a:ext>
            </a:extLst>
          </a:blip>
          <a:stretch>
            <a:fillRect/>
          </a:stretch>
        </p:blipFill>
        <p:spPr>
          <a:xfrm>
            <a:off x="6368621" y="3362166"/>
            <a:ext cx="638143" cy="1092387"/>
          </a:xfrm>
          <a:prstGeom prst="rect">
            <a:avLst/>
          </a:prstGeom>
          <a:effectLst>
            <a:softEdge rad="0"/>
          </a:effectLst>
        </p:spPr>
      </p:pic>
      <p:pic>
        <p:nvPicPr>
          <p:cNvPr id="17" name="Picture 16"/>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094525" y="3408190"/>
            <a:ext cx="611256" cy="1046362"/>
          </a:xfrm>
          <a:prstGeom prst="rect">
            <a:avLst/>
          </a:prstGeom>
        </p:spPr>
      </p:pic>
      <p:pic>
        <p:nvPicPr>
          <p:cNvPr id="18" name="Picture 17"/>
          <p:cNvPicPr>
            <a:picLocks noChangeAspect="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771549" y="3351342"/>
            <a:ext cx="644464" cy="1103210"/>
          </a:xfrm>
          <a:prstGeom prst="rect">
            <a:avLst/>
          </a:prstGeom>
        </p:spPr>
      </p:pic>
      <p:pic>
        <p:nvPicPr>
          <p:cNvPr id="19" name="Picture 18"/>
          <p:cNvPicPr>
            <a:picLocks noChangeAspect="1"/>
          </p:cNvPicPr>
          <p:nvPr/>
        </p:nvPicPr>
        <p:blipFill>
          <a:blip r:embed="rId9"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572641" y="3433645"/>
            <a:ext cx="601501" cy="1029664"/>
          </a:xfrm>
          <a:prstGeom prst="rect">
            <a:avLst/>
          </a:prstGeom>
        </p:spPr>
      </p:pic>
      <p:sp>
        <p:nvSpPr>
          <p:cNvPr id="20" name="Action Button: Blank 19">
            <a:hlinkClick r:id="rId10" action="ppaction://hlinksldjump" highlightClick="1"/>
          </p:cNvPr>
          <p:cNvSpPr/>
          <p:nvPr/>
        </p:nvSpPr>
        <p:spPr>
          <a:xfrm>
            <a:off x="7472726" y="4872503"/>
            <a:ext cx="2299771" cy="391886"/>
          </a:xfrm>
          <a:prstGeom prst="actionButtonBlank">
            <a:avLst/>
          </a:prstGeom>
          <a:solidFill>
            <a:schemeClr val="lt1">
              <a:alpha val="0"/>
            </a:schemeClr>
          </a:solidFill>
          <a:ln>
            <a:solidFill>
              <a:srgbClr val="0033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latin typeface="Matura MT Script Capitals" panose="03020802060602070202" pitchFamily="66" charset="0"/>
              </a:rPr>
              <a:t>N e X t</a:t>
            </a:r>
          </a:p>
        </p:txBody>
      </p:sp>
      <p:sp>
        <p:nvSpPr>
          <p:cNvPr id="12" name="Title 1"/>
          <p:cNvSpPr>
            <a:spLocks noGrp="1"/>
          </p:cNvSpPr>
          <p:nvPr>
            <p:ph type="title"/>
          </p:nvPr>
        </p:nvSpPr>
        <p:spPr>
          <a:xfrm>
            <a:off x="685800" y="2074333"/>
            <a:ext cx="3680885" cy="1371600"/>
          </a:xfrm>
        </p:spPr>
        <p:txBody>
          <a:bodyPr/>
          <a:lstStyle/>
          <a:p>
            <a:r>
              <a:rPr lang="en-US"/>
              <a:t>Single player option</a:t>
            </a:r>
          </a:p>
        </p:txBody>
      </p:sp>
      <p:sp>
        <p:nvSpPr>
          <p:cNvPr id="14" name="Text Placeholder 5"/>
          <p:cNvSpPr>
            <a:spLocks noGrp="1"/>
          </p:cNvSpPr>
          <p:nvPr>
            <p:ph type="body" sz="half" idx="2"/>
          </p:nvPr>
        </p:nvSpPr>
        <p:spPr>
          <a:xfrm>
            <a:off x="685800" y="3445933"/>
            <a:ext cx="3680885" cy="1828800"/>
          </a:xfrm>
        </p:spPr>
        <p:txBody>
          <a:bodyPr/>
          <a:lstStyle/>
          <a:p>
            <a:pPr marL="285750" indent="-285750">
              <a:buFont typeface="Arial" panose="020B0604020202020204" pitchFamily="34" charset="0"/>
              <a:buChar char="•"/>
            </a:pPr>
            <a:r>
              <a:rPr lang="en-US"/>
              <a:t>Players may choose to play against up to four computers</a:t>
            </a:r>
          </a:p>
          <a:p>
            <a:pPr marL="285750" indent="-285750">
              <a:buFont typeface="Arial" panose="020B0604020202020204" pitchFamily="34" charset="0"/>
              <a:buChar char="•"/>
            </a:pPr>
            <a:r>
              <a:rPr lang="en-US"/>
              <a:t>Chooses own player color, then chooses which colors will be the player’s opponents</a:t>
            </a:r>
          </a:p>
        </p:txBody>
      </p:sp>
    </p:spTree>
    <p:controls>
      <mc:AlternateContent xmlns:mc="http://schemas.openxmlformats.org/markup-compatibility/2006">
        <mc:Choice xmlns:v="urn:schemas-microsoft-com:vml" Requires="v">
          <p:control spid="62465" name="TextBox1" r:id="rId2" imgW="1666800" imgH="390600"/>
        </mc:Choice>
        <mc:Fallback>
          <p:control name="TextBox1" r:id="rId2" imgW="1666800" imgH="390600">
            <p:pic>
              <p:nvPicPr>
                <p:cNvPr id="5" name="TextBox1"/>
                <p:cNvPicPr>
                  <a:picLocks/>
                </p:cNvPicPr>
                <p:nvPr/>
              </p:nvPicPr>
              <p:blipFill>
                <a:blip r:embed="rId11"/>
                <a:stretch>
                  <a:fillRect/>
                </a:stretch>
              </p:blipFill>
              <p:spPr>
                <a:xfrm>
                  <a:off x="8622610" y="2246420"/>
                  <a:ext cx="1670050" cy="392112"/>
                </a:xfrm>
                <a:prstGeom prst="rect">
                  <a:avLst/>
                </a:prstGeom>
              </p:spPr>
            </p:pic>
          </p:control>
        </mc:Fallback>
      </mc:AlternateContent>
    </p:controls>
    <p:extLst>
      <p:ext uri="{BB962C8B-B14F-4D97-AF65-F5344CB8AC3E}">
        <p14:creationId xmlns:p14="http://schemas.microsoft.com/office/powerpoint/2010/main" val="278198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indefinite" fill="hold" nodeType="clickEffect">
                                  <p:stCondLst>
                                    <p:cond delay="0"/>
                                  </p:stCondLst>
                                  <p:childTnLst>
                                    <p:animRot by="120000">
                                      <p:cBhvr>
                                        <p:cTn id="6" dur="300" fill="hold">
                                          <p:stCondLst>
                                            <p:cond delay="0"/>
                                          </p:stCondLst>
                                        </p:cTn>
                                        <p:tgtEl>
                                          <p:spTgt spid="16"/>
                                        </p:tgtEl>
                                        <p:attrNameLst>
                                          <p:attrName>r</p:attrName>
                                        </p:attrNameLst>
                                      </p:cBhvr>
                                    </p:animRot>
                                    <p:animRot by="-240000">
                                      <p:cBhvr>
                                        <p:cTn id="7" dur="600" fill="hold">
                                          <p:stCondLst>
                                            <p:cond delay="600"/>
                                          </p:stCondLst>
                                        </p:cTn>
                                        <p:tgtEl>
                                          <p:spTgt spid="16"/>
                                        </p:tgtEl>
                                        <p:attrNameLst>
                                          <p:attrName>r</p:attrName>
                                        </p:attrNameLst>
                                      </p:cBhvr>
                                    </p:animRot>
                                    <p:animRot by="240000">
                                      <p:cBhvr>
                                        <p:cTn id="8" dur="600" fill="hold">
                                          <p:stCondLst>
                                            <p:cond delay="1200"/>
                                          </p:stCondLst>
                                        </p:cTn>
                                        <p:tgtEl>
                                          <p:spTgt spid="16"/>
                                        </p:tgtEl>
                                        <p:attrNameLst>
                                          <p:attrName>r</p:attrName>
                                        </p:attrNameLst>
                                      </p:cBhvr>
                                    </p:animRot>
                                    <p:animRot by="-240000">
                                      <p:cBhvr>
                                        <p:cTn id="9" dur="600" fill="hold">
                                          <p:stCondLst>
                                            <p:cond delay="1800"/>
                                          </p:stCondLst>
                                        </p:cTn>
                                        <p:tgtEl>
                                          <p:spTgt spid="16"/>
                                        </p:tgtEl>
                                        <p:attrNameLst>
                                          <p:attrName>r</p:attrName>
                                        </p:attrNameLst>
                                      </p:cBhvr>
                                    </p:animRot>
                                    <p:animRot by="120000">
                                      <p:cBhvr>
                                        <p:cTn id="10" dur="600" fill="hold">
                                          <p:stCondLst>
                                            <p:cond delay="2400"/>
                                          </p:stCondLst>
                                        </p:cTn>
                                        <p:tgtEl>
                                          <p:spTgt spid="1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repeatCount="indefinite" fill="hold" nodeType="clickEffect">
                                  <p:stCondLst>
                                    <p:cond delay="0"/>
                                  </p:stCondLst>
                                  <p:childTnLst>
                                    <p:animRot by="120000">
                                      <p:cBhvr>
                                        <p:cTn id="14" dur="300" fill="hold">
                                          <p:stCondLst>
                                            <p:cond delay="0"/>
                                          </p:stCondLst>
                                        </p:cTn>
                                        <p:tgtEl>
                                          <p:spTgt spid="17"/>
                                        </p:tgtEl>
                                        <p:attrNameLst>
                                          <p:attrName>r</p:attrName>
                                        </p:attrNameLst>
                                      </p:cBhvr>
                                    </p:animRot>
                                    <p:animRot by="-240000">
                                      <p:cBhvr>
                                        <p:cTn id="15" dur="600" fill="hold">
                                          <p:stCondLst>
                                            <p:cond delay="600"/>
                                          </p:stCondLst>
                                        </p:cTn>
                                        <p:tgtEl>
                                          <p:spTgt spid="17"/>
                                        </p:tgtEl>
                                        <p:attrNameLst>
                                          <p:attrName>r</p:attrName>
                                        </p:attrNameLst>
                                      </p:cBhvr>
                                    </p:animRot>
                                    <p:animRot by="240000">
                                      <p:cBhvr>
                                        <p:cTn id="16" dur="600" fill="hold">
                                          <p:stCondLst>
                                            <p:cond delay="1200"/>
                                          </p:stCondLst>
                                        </p:cTn>
                                        <p:tgtEl>
                                          <p:spTgt spid="17"/>
                                        </p:tgtEl>
                                        <p:attrNameLst>
                                          <p:attrName>r</p:attrName>
                                        </p:attrNameLst>
                                      </p:cBhvr>
                                    </p:animRot>
                                    <p:animRot by="-240000">
                                      <p:cBhvr>
                                        <p:cTn id="17" dur="600" fill="hold">
                                          <p:stCondLst>
                                            <p:cond delay="1800"/>
                                          </p:stCondLst>
                                        </p:cTn>
                                        <p:tgtEl>
                                          <p:spTgt spid="17"/>
                                        </p:tgtEl>
                                        <p:attrNameLst>
                                          <p:attrName>r</p:attrName>
                                        </p:attrNameLst>
                                      </p:cBhvr>
                                    </p:animRot>
                                    <p:animRot by="120000">
                                      <p:cBhvr>
                                        <p:cTn id="18" dur="600" fill="hold">
                                          <p:stCondLst>
                                            <p:cond delay="2400"/>
                                          </p:stCondLst>
                                        </p:cTn>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3296" y="1934554"/>
            <a:ext cx="5157787" cy="3576410"/>
          </a:xfrm>
          <a:prstGeom prst="rect">
            <a:avLst/>
          </a:prstGeom>
          <a:gradFill>
            <a:gsLst>
              <a:gs pos="0">
                <a:srgbClr val="E6E6E6"/>
              </a:gs>
              <a:gs pos="50000">
                <a:schemeClr val="lt1">
                  <a:shade val="67500"/>
                  <a:satMod val="115000"/>
                </a:schemeClr>
              </a:gs>
              <a:gs pos="100000">
                <a:schemeClr val="lt1">
                  <a:shade val="100000"/>
                  <a:satMod val="115000"/>
                </a:schemeClr>
              </a:gs>
            </a:gsLst>
            <a:path path="circle">
              <a:fillToRect r="100000" b="100000"/>
            </a:path>
          </a:gra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912953" y="2180654"/>
            <a:ext cx="2375125" cy="461665"/>
          </a:xfrm>
          <a:prstGeom prst="rect">
            <a:avLst/>
          </a:prstGeom>
          <a:noFill/>
        </p:spPr>
        <p:txBody>
          <a:bodyPr wrap="square" rtlCol="0">
            <a:spAutoFit/>
          </a:bodyPr>
          <a:lstStyle/>
          <a:p>
            <a:r>
              <a:rPr lang="en-US" sz="2400">
                <a:solidFill>
                  <a:schemeClr val="bg1"/>
                </a:solidFill>
                <a:latin typeface="Matura MT Script Capitals" panose="03020802060602070202" pitchFamily="66" charset="0"/>
              </a:rPr>
              <a:t>Enter your name</a:t>
            </a:r>
          </a:p>
        </p:txBody>
      </p:sp>
      <p:sp>
        <p:nvSpPr>
          <p:cNvPr id="11" name="Action Button: Blank 10">
            <a:hlinkClick r:id="" action="ppaction://hlinkshowjump?jump=nextslide" highlightClick="1"/>
          </p:cNvPr>
          <p:cNvSpPr/>
          <p:nvPr/>
        </p:nvSpPr>
        <p:spPr>
          <a:xfrm>
            <a:off x="2504363" y="4735029"/>
            <a:ext cx="2267997" cy="474653"/>
          </a:xfrm>
          <a:prstGeom prst="actionButtonBlank">
            <a:avLst/>
          </a:prstGeom>
          <a:solidFill>
            <a:schemeClr val="lt1">
              <a:alpha val="0"/>
            </a:schemeClr>
          </a:solidFill>
          <a:ln>
            <a:solidFill>
              <a:srgbClr val="0033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latin typeface="Matura MT Script Capitals" panose="03020802060602070202" pitchFamily="66" charset="0"/>
              </a:rPr>
              <a:t>N e x t </a:t>
            </a:r>
          </a:p>
        </p:txBody>
      </p:sp>
      <p:sp>
        <p:nvSpPr>
          <p:cNvPr id="10" name="Title 5"/>
          <p:cNvSpPr txBox="1">
            <a:spLocks/>
          </p:cNvSpPr>
          <p:nvPr/>
        </p:nvSpPr>
        <p:spPr>
          <a:xfrm>
            <a:off x="7113597" y="2074333"/>
            <a:ext cx="3680885" cy="13716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Online mode</a:t>
            </a:r>
          </a:p>
        </p:txBody>
      </p:sp>
      <p:sp>
        <p:nvSpPr>
          <p:cNvPr id="12" name="Text Placeholder 11"/>
          <p:cNvSpPr txBox="1">
            <a:spLocks/>
          </p:cNvSpPr>
          <p:nvPr/>
        </p:nvSpPr>
        <p:spPr>
          <a:xfrm>
            <a:off x="7113597" y="3445933"/>
            <a:ext cx="3680885" cy="1828800"/>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marL="285750" indent="-285750">
              <a:buFont typeface="Arial" panose="020B0604020202020204" pitchFamily="34" charset="0"/>
              <a:buChar char="•"/>
            </a:pPr>
            <a:r>
              <a:rPr lang="en-US"/>
              <a:t>Players may elect to play the game online with up to four other anonymous players</a:t>
            </a:r>
          </a:p>
          <a:p>
            <a:pPr marL="285750" indent="-285750">
              <a:buFont typeface="Arial" panose="020B0604020202020204" pitchFamily="34" charset="0"/>
              <a:buChar char="•"/>
            </a:pPr>
            <a:r>
              <a:rPr lang="en-US"/>
              <a:t>Players choose a username and wait to join a “room” which has other players waiting to play</a:t>
            </a:r>
          </a:p>
        </p:txBody>
      </p:sp>
    </p:spTree>
    <p:controls>
      <mc:AlternateContent xmlns:mc="http://schemas.openxmlformats.org/markup-compatibility/2006">
        <mc:Choice xmlns:v="urn:schemas-microsoft-com:vml" Requires="v">
          <p:control spid="64513" name="TextBox1" r:id="rId2" imgW="2143080" imgH="447840"/>
        </mc:Choice>
        <mc:Fallback>
          <p:control name="TextBox1" r:id="rId2" imgW="2143080" imgH="447840">
            <p:pic>
              <p:nvPicPr>
                <p:cNvPr id="2" name="TextBox1"/>
                <p:cNvPicPr>
                  <a:picLocks/>
                </p:cNvPicPr>
                <p:nvPr/>
              </p:nvPicPr>
              <p:blipFill>
                <a:blip r:embed="rId5"/>
                <a:stretch>
                  <a:fillRect/>
                </a:stretch>
              </p:blipFill>
              <p:spPr>
                <a:xfrm>
                  <a:off x="3447735" y="2191467"/>
                  <a:ext cx="2141538" cy="450850"/>
                </a:xfrm>
                <a:prstGeom prst="rect">
                  <a:avLst/>
                </a:prstGeom>
              </p:spPr>
            </p:pic>
          </p:control>
        </mc:Fallback>
      </mc:AlternateContent>
    </p:controls>
    <p:extLst>
      <p:ext uri="{BB962C8B-B14F-4D97-AF65-F5344CB8AC3E}">
        <p14:creationId xmlns:p14="http://schemas.microsoft.com/office/powerpoint/2010/main" val="3218909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488254" y="2679339"/>
            <a:ext cx="5650173" cy="2031325"/>
          </a:xfrm>
          <a:prstGeom prst="rect">
            <a:avLst/>
          </a:prstGeom>
          <a:solidFill>
            <a:schemeClr val="tx1">
              <a:lumMod val="95000"/>
            </a:schemeClr>
          </a:solidFill>
        </p:spPr>
        <p:txBody>
          <a:bodyPr wrap="square" rtlCol="0">
            <a:spAutoFit/>
          </a:bodyPr>
          <a:lstStyle/>
          <a:p>
            <a:r>
              <a:rPr lang="en-US">
                <a:solidFill>
                  <a:schemeClr val="bg1"/>
                </a:solidFill>
              </a:rPr>
              <a:t>Players Online</a:t>
            </a:r>
          </a:p>
          <a:p>
            <a:endParaRPr lang="en-US">
              <a:solidFill>
                <a:schemeClr val="bg1"/>
              </a:solidFill>
            </a:endParaRPr>
          </a:p>
          <a:p>
            <a:r>
              <a:rPr lang="en-US" err="1">
                <a:solidFill>
                  <a:schemeClr val="bg1"/>
                </a:solidFill>
              </a:rPr>
              <a:t>Divya</a:t>
            </a:r>
            <a:endParaRPr lang="en-US">
              <a:solidFill>
                <a:schemeClr val="bg1"/>
              </a:solidFill>
            </a:endParaRPr>
          </a:p>
          <a:p>
            <a:r>
              <a:rPr lang="en-US" err="1">
                <a:solidFill>
                  <a:schemeClr val="bg1"/>
                </a:solidFill>
              </a:rPr>
              <a:t>Thulasi</a:t>
            </a:r>
            <a:endParaRPr lang="en-US">
              <a:solidFill>
                <a:schemeClr val="bg1"/>
              </a:solidFill>
            </a:endParaRPr>
          </a:p>
          <a:p>
            <a:r>
              <a:rPr lang="en-US">
                <a:solidFill>
                  <a:schemeClr val="bg1"/>
                </a:solidFill>
              </a:rPr>
              <a:t>Henry</a:t>
            </a:r>
          </a:p>
          <a:p>
            <a:endParaRPr lang="en-US">
              <a:solidFill>
                <a:schemeClr val="bg1"/>
              </a:solidFill>
            </a:endParaRPr>
          </a:p>
          <a:p>
            <a:endParaRPr lang="en-US">
              <a:solidFill>
                <a:schemeClr val="bg1"/>
              </a:solidFill>
            </a:endParaRPr>
          </a:p>
        </p:txBody>
      </p:sp>
      <p:sp>
        <p:nvSpPr>
          <p:cNvPr id="2" name="Title 1"/>
          <p:cNvSpPr>
            <a:spLocks noGrp="1"/>
          </p:cNvSpPr>
          <p:nvPr>
            <p:ph type="title"/>
          </p:nvPr>
        </p:nvSpPr>
        <p:spPr/>
        <p:txBody>
          <a:bodyPr/>
          <a:lstStyle/>
          <a:p>
            <a:r>
              <a:rPr lang="en-US"/>
              <a:t>Opponents found</a:t>
            </a:r>
          </a:p>
        </p:txBody>
      </p:sp>
      <p:sp>
        <p:nvSpPr>
          <p:cNvPr id="8" name="TextBox 7">
            <a:hlinkClick r:id="rId2" action="ppaction://hlinksldjump"/>
          </p:cNvPr>
          <p:cNvSpPr txBox="1"/>
          <p:nvPr/>
        </p:nvSpPr>
        <p:spPr>
          <a:xfrm>
            <a:off x="6168788" y="5158854"/>
            <a:ext cx="2279176" cy="369332"/>
          </a:xfrm>
          <a:prstGeom prst="rect">
            <a:avLst/>
          </a:prstGeom>
          <a:noFill/>
        </p:spPr>
        <p:txBody>
          <a:bodyPr wrap="square" rtlCol="0">
            <a:spAutoFit/>
          </a:bodyPr>
          <a:lstStyle/>
          <a:p>
            <a:r>
              <a:rPr lang="en-US"/>
              <a:t>Return</a:t>
            </a:r>
          </a:p>
        </p:txBody>
      </p:sp>
    </p:spTree>
    <p:extLst>
      <p:ext uri="{BB962C8B-B14F-4D97-AF65-F5344CB8AC3E}">
        <p14:creationId xmlns:p14="http://schemas.microsoft.com/office/powerpoint/2010/main" val="1417510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764275" y="372495"/>
            <a:ext cx="9125313" cy="823912"/>
          </a:xfrm>
          <a:prstGeom prst="rect">
            <a:avLst/>
          </a:prstGeom>
        </p:spPr>
        <p:txBody>
          <a:bodyPr vert="horz" lIns="91440" tIns="45720" rIns="91440" bIns="45720" rtlCol="0" anchor="b">
            <a:noAutofit/>
          </a:bodyPr>
          <a:lstStyle>
            <a:lvl1pPr marL="0" indent="0" algn="l" defTabSz="914398"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398"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398" indent="0" algn="l" defTabSz="914398"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599" indent="0" algn="l" defTabSz="914398"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798" indent="0" algn="l" defTabSz="914398"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5998" indent="0" algn="l" defTabSz="914398"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196" indent="0" algn="l" defTabSz="914398"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397" indent="0" algn="l" defTabSz="914398"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597" indent="0" algn="l" defTabSz="914398"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4000" b="0">
                <a:latin typeface="+mj-lt"/>
              </a:rPr>
              <a:t>Pick 3 cards for round 1, in the order to be played </a:t>
            </a:r>
          </a:p>
        </p:txBody>
      </p:sp>
      <p:sp>
        <p:nvSpPr>
          <p:cNvPr id="11" name="Action Button: Blank 10">
            <a:hlinkClick r:id="" action="ppaction://hlinkshowjump?jump=nextslide" highlightClick="1"/>
          </p:cNvPr>
          <p:cNvSpPr/>
          <p:nvPr/>
        </p:nvSpPr>
        <p:spPr>
          <a:xfrm>
            <a:off x="9629025" y="6139583"/>
            <a:ext cx="2267997" cy="474653"/>
          </a:xfrm>
          <a:prstGeom prst="actionButtonBlank">
            <a:avLst/>
          </a:prstGeom>
          <a:solidFill>
            <a:schemeClr val="tx1">
              <a:lumMod val="95000"/>
            </a:schemeClr>
          </a:solidFill>
          <a:ln>
            <a:solidFill>
              <a:srgbClr val="0033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chemeClr val="bg1"/>
                </a:solidFill>
                <a:latin typeface="Matura MT Script Capitals" panose="03020802060602070202" pitchFamily="66" charset="0"/>
              </a:rPr>
              <a:t>Next</a:t>
            </a:r>
          </a:p>
        </p:txBody>
      </p:sp>
      <p:sp>
        <p:nvSpPr>
          <p:cNvPr id="10" name="Rectangle: Rounded Corners 9">
            <a:hlinkClick r:id="" action="ppaction://noaction" highlightClick="1"/>
          </p:cNvPr>
          <p:cNvSpPr/>
          <p:nvPr/>
        </p:nvSpPr>
        <p:spPr>
          <a:xfrm>
            <a:off x="5165830" y="1541771"/>
            <a:ext cx="1371449" cy="18974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hlinkClick r:id="" action="ppaction://noaction" highlightClick="1"/>
          </p:cNvPr>
          <p:cNvSpPr/>
          <p:nvPr/>
        </p:nvSpPr>
        <p:spPr>
          <a:xfrm>
            <a:off x="764275" y="1541771"/>
            <a:ext cx="1351128" cy="18974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3002508" y="1541771"/>
            <a:ext cx="1356347" cy="18974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7718" y="1817995"/>
            <a:ext cx="1556867" cy="369332"/>
          </a:xfrm>
          <a:prstGeom prst="rect">
            <a:avLst/>
          </a:prstGeom>
        </p:spPr>
        <p:txBody>
          <a:bodyPr wrap="square" rtlCol="0">
            <a:spAutoFit/>
          </a:bodyPr>
          <a:lstStyle/>
          <a:p>
            <a:pPr algn="ctr"/>
            <a:r>
              <a:rPr lang="en-US">
                <a:solidFill>
                  <a:schemeClr val="bg1"/>
                </a:solidFill>
                <a:latin typeface="Matura MT Script Capitals" panose="03020802060602070202" pitchFamily="66" charset="0"/>
              </a:rPr>
              <a:t>Shove Left</a:t>
            </a:r>
          </a:p>
        </p:txBody>
      </p:sp>
      <p:sp>
        <p:nvSpPr>
          <p:cNvPr id="15" name="TextBox 14"/>
          <p:cNvSpPr txBox="1"/>
          <p:nvPr/>
        </p:nvSpPr>
        <p:spPr>
          <a:xfrm>
            <a:off x="2893326" y="1769600"/>
            <a:ext cx="1665026" cy="369332"/>
          </a:xfrm>
          <a:prstGeom prst="rect">
            <a:avLst/>
          </a:prstGeom>
        </p:spPr>
        <p:txBody>
          <a:bodyPr wrap="square" rtlCol="0">
            <a:spAutoFit/>
          </a:bodyPr>
          <a:lstStyle/>
          <a:p>
            <a:pPr algn="ctr"/>
            <a:r>
              <a:rPr lang="en-US">
                <a:solidFill>
                  <a:schemeClr val="bg1"/>
                </a:solidFill>
                <a:latin typeface="Matura MT Script Capitals" panose="03020802060602070202" pitchFamily="66" charset="0"/>
              </a:rPr>
              <a:t>Shove Right </a:t>
            </a:r>
          </a:p>
        </p:txBody>
      </p:sp>
      <p:pic>
        <p:nvPicPr>
          <p:cNvPr id="16" name="Picture 4" descr="Image result for funny pirat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0111"/>
          <a:stretch/>
        </p:blipFill>
        <p:spPr bwMode="auto">
          <a:xfrm>
            <a:off x="1085750" y="2194961"/>
            <a:ext cx="752035" cy="10418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funny pirat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0111"/>
          <a:stretch/>
        </p:blipFill>
        <p:spPr bwMode="auto">
          <a:xfrm flipH="1">
            <a:off x="3360118" y="2321489"/>
            <a:ext cx="660705" cy="91534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4957787" y="1733704"/>
            <a:ext cx="1787531" cy="369332"/>
          </a:xfrm>
          <a:prstGeom prst="rect">
            <a:avLst/>
          </a:prstGeom>
        </p:spPr>
        <p:txBody>
          <a:bodyPr wrap="square" rtlCol="0">
            <a:spAutoFit/>
          </a:bodyPr>
          <a:lstStyle/>
          <a:p>
            <a:pPr algn="ctr"/>
            <a:r>
              <a:rPr lang="en-US">
                <a:solidFill>
                  <a:schemeClr val="bg1"/>
                </a:solidFill>
                <a:latin typeface="Matura MT Script Capitals" panose="03020802060602070202" pitchFamily="66" charset="0"/>
              </a:rPr>
              <a:t>Shove anyone</a:t>
            </a:r>
          </a:p>
        </p:txBody>
      </p:sp>
      <p:pic>
        <p:nvPicPr>
          <p:cNvPr id="19" name="Picture 18" descr="A picture containing clipart&#10;&#10;Description generated with very high confidenc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2504" y="2275718"/>
            <a:ext cx="696211" cy="849034"/>
          </a:xfrm>
          <a:prstGeom prst="rect">
            <a:avLst/>
          </a:prstGeom>
        </p:spPr>
      </p:pic>
      <p:pic>
        <p:nvPicPr>
          <p:cNvPr id="20" name="Picture 2" descr="Image result for pirate skull crossbones clip ar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45958" y="3108380"/>
            <a:ext cx="310782" cy="29291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p:cNvSpPr/>
          <p:nvPr/>
        </p:nvSpPr>
        <p:spPr>
          <a:xfrm>
            <a:off x="695761" y="3715461"/>
            <a:ext cx="1419642" cy="212584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rotWithShape="1">
          <a:blip r:embed="rId7" cstate="print">
            <a:extLst>
              <a:ext uri="{28A0092B-C50C-407E-A947-70E740481C1C}">
                <a14:useLocalDpi xmlns:a14="http://schemas.microsoft.com/office/drawing/2010/main" val="0"/>
              </a:ext>
            </a:extLst>
          </a:blip>
          <a:srcRect b="5437"/>
          <a:stretch/>
        </p:blipFill>
        <p:spPr>
          <a:xfrm flipH="1">
            <a:off x="1046678" y="4604991"/>
            <a:ext cx="962838" cy="960077"/>
          </a:xfrm>
          <a:prstGeom prst="rect">
            <a:avLst/>
          </a:prstGeom>
        </p:spPr>
      </p:pic>
      <p:sp>
        <p:nvSpPr>
          <p:cNvPr id="23" name="TextBox 22"/>
          <p:cNvSpPr txBox="1"/>
          <p:nvPr/>
        </p:nvSpPr>
        <p:spPr>
          <a:xfrm>
            <a:off x="703351" y="3975557"/>
            <a:ext cx="1414088" cy="646331"/>
          </a:xfrm>
          <a:prstGeom prst="rect">
            <a:avLst/>
          </a:prstGeom>
        </p:spPr>
        <p:txBody>
          <a:bodyPr wrap="square" rtlCol="0">
            <a:spAutoFit/>
          </a:bodyPr>
          <a:lstStyle/>
          <a:p>
            <a:pPr algn="ctr"/>
            <a:r>
              <a:rPr lang="en-US">
                <a:solidFill>
                  <a:schemeClr val="bg1"/>
                </a:solidFill>
                <a:latin typeface="Matura MT Script Capitals" panose="03020802060602070202" pitchFamily="66" charset="0"/>
              </a:rPr>
              <a:t>Run</a:t>
            </a:r>
            <a:r>
              <a:rPr lang="en-US">
                <a:latin typeface="Matura MT Script Capitals" panose="03020802060602070202" pitchFamily="66" charset="0"/>
              </a:rPr>
              <a:t> </a:t>
            </a:r>
            <a:r>
              <a:rPr lang="en-US">
                <a:solidFill>
                  <a:schemeClr val="bg1"/>
                </a:solidFill>
                <a:latin typeface="Matura MT Script Capitals" panose="03020802060602070202" pitchFamily="66" charset="0"/>
              </a:rPr>
              <a:t>around</a:t>
            </a:r>
            <a:r>
              <a:rPr lang="en-US">
                <a:latin typeface="Matura MT Script Capitals" panose="03020802060602070202" pitchFamily="66" charset="0"/>
              </a:rPr>
              <a:t> </a:t>
            </a:r>
            <a:endParaRPr lang="en-US">
              <a:solidFill>
                <a:srgbClr val="000000"/>
              </a:solidFill>
              <a:latin typeface="Matura MT Script Capitals" panose="03020802060602070202" pitchFamily="66" charset="0"/>
            </a:endParaRPr>
          </a:p>
        </p:txBody>
      </p:sp>
      <p:sp>
        <p:nvSpPr>
          <p:cNvPr id="24" name="Rectangle: Rounded Corners 23"/>
          <p:cNvSpPr/>
          <p:nvPr/>
        </p:nvSpPr>
        <p:spPr>
          <a:xfrm>
            <a:off x="9443737" y="1541771"/>
            <a:ext cx="1414159" cy="185952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443742" y="1520711"/>
            <a:ext cx="1486747" cy="369332"/>
          </a:xfrm>
          <a:prstGeom prst="rect">
            <a:avLst/>
          </a:prstGeom>
        </p:spPr>
        <p:txBody>
          <a:bodyPr wrap="square" rtlCol="0">
            <a:spAutoFit/>
          </a:bodyPr>
          <a:lstStyle/>
          <a:p>
            <a:pPr algn="ctr"/>
            <a:r>
              <a:rPr lang="en-US">
                <a:solidFill>
                  <a:schemeClr val="bg1"/>
                </a:solidFill>
                <a:latin typeface="Matura MT Script Capitals" panose="03020802060602070202" pitchFamily="66" charset="0"/>
              </a:rPr>
              <a:t>Extend</a:t>
            </a:r>
            <a:r>
              <a:rPr lang="en-US">
                <a:latin typeface="Matura MT Script Capitals" panose="03020802060602070202" pitchFamily="66" charset="0"/>
              </a:rPr>
              <a:t> </a:t>
            </a:r>
            <a:endParaRPr lang="en-US">
              <a:solidFill>
                <a:srgbClr val="000000"/>
              </a:solidFill>
              <a:latin typeface="Matura MT Script Capitals" panose="03020802060602070202" pitchFamily="66" charset="0"/>
            </a:endParaRPr>
          </a:p>
        </p:txBody>
      </p:sp>
      <p:pic>
        <p:nvPicPr>
          <p:cNvPr id="26" name="Picture 2" descr="Image result for pirate skull crossbones clip ar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00669" y="3043880"/>
            <a:ext cx="308759" cy="29100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Rounded Corners 26"/>
          <p:cNvSpPr/>
          <p:nvPr/>
        </p:nvSpPr>
        <p:spPr>
          <a:xfrm>
            <a:off x="7344252" y="1541771"/>
            <a:ext cx="1376014" cy="18974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315191" y="1492039"/>
            <a:ext cx="1414088" cy="369332"/>
          </a:xfrm>
          <a:prstGeom prst="rect">
            <a:avLst/>
          </a:prstGeom>
        </p:spPr>
        <p:txBody>
          <a:bodyPr wrap="square" rtlCol="0">
            <a:spAutoFit/>
          </a:bodyPr>
          <a:lstStyle/>
          <a:p>
            <a:pPr algn="ctr"/>
            <a:r>
              <a:rPr lang="en-US">
                <a:solidFill>
                  <a:schemeClr val="bg1"/>
                </a:solidFill>
                <a:latin typeface="Matura MT Script Capitals" panose="03020802060602070202" pitchFamily="66" charset="0"/>
              </a:rPr>
              <a:t>Retract</a:t>
            </a:r>
            <a:r>
              <a:rPr lang="en-US">
                <a:latin typeface="Matura MT Script Capitals" panose="03020802060602070202" pitchFamily="66" charset="0"/>
              </a:rPr>
              <a:t> </a:t>
            </a:r>
            <a:endParaRPr lang="en-US">
              <a:solidFill>
                <a:srgbClr val="000000"/>
              </a:solidFill>
              <a:latin typeface="Matura MT Script Capitals" panose="03020802060602070202" pitchFamily="66" charset="0"/>
            </a:endParaRPr>
          </a:p>
        </p:txBody>
      </p:sp>
      <p:pic>
        <p:nvPicPr>
          <p:cNvPr id="29" name="Picture 2" descr="Image result for pirate skull crossbones clip ar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08532" y="3003876"/>
            <a:ext cx="308759" cy="29100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Image result for pirates clipart plank"/>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 t="1" r="1863" b="7396"/>
          <a:stretch/>
        </p:blipFill>
        <p:spPr bwMode="auto">
          <a:xfrm>
            <a:off x="9726111" y="1833178"/>
            <a:ext cx="922008" cy="121070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Image result for pirates clipart plank"/>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 t="1" r="1863" b="7396"/>
          <a:stretch/>
        </p:blipFill>
        <p:spPr bwMode="auto">
          <a:xfrm flipH="1">
            <a:off x="7608531" y="1853301"/>
            <a:ext cx="876948" cy="1098524"/>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Rounded Corners 31">
            <a:hlinkClick r:id="" action="ppaction://noaction" highlightClick="1"/>
          </p:cNvPr>
          <p:cNvSpPr/>
          <p:nvPr/>
        </p:nvSpPr>
        <p:spPr>
          <a:xfrm>
            <a:off x="2893327" y="3715461"/>
            <a:ext cx="1503193" cy="213661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899572" y="3890800"/>
            <a:ext cx="1588415" cy="369332"/>
          </a:xfrm>
          <a:prstGeom prst="rect">
            <a:avLst/>
          </a:prstGeom>
        </p:spPr>
        <p:txBody>
          <a:bodyPr wrap="square" rtlCol="0">
            <a:spAutoFit/>
          </a:bodyPr>
          <a:lstStyle/>
          <a:p>
            <a:pPr algn="ctr"/>
            <a:r>
              <a:rPr lang="en-US">
                <a:solidFill>
                  <a:schemeClr val="bg1"/>
                </a:solidFill>
                <a:latin typeface="Matura MT Script Capitals" panose="03020802060602070202" pitchFamily="66" charset="0"/>
              </a:rPr>
              <a:t>Pull</a:t>
            </a:r>
          </a:p>
        </p:txBody>
      </p:sp>
      <p:sp>
        <p:nvSpPr>
          <p:cNvPr id="34" name="Rectangle: Rounded Corners 33"/>
          <p:cNvSpPr/>
          <p:nvPr/>
        </p:nvSpPr>
        <p:spPr>
          <a:xfrm>
            <a:off x="5119521" y="3737595"/>
            <a:ext cx="1431453" cy="210052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 name="TextBox 34"/>
          <p:cNvSpPr txBox="1"/>
          <p:nvPr/>
        </p:nvSpPr>
        <p:spPr>
          <a:xfrm>
            <a:off x="5052745" y="3914884"/>
            <a:ext cx="1588415" cy="369332"/>
          </a:xfrm>
          <a:prstGeom prst="rect">
            <a:avLst/>
          </a:prstGeom>
        </p:spPr>
        <p:txBody>
          <a:bodyPr wrap="square" rtlCol="0">
            <a:spAutoFit/>
          </a:bodyPr>
          <a:lstStyle/>
          <a:p>
            <a:pPr algn="ctr"/>
            <a:r>
              <a:rPr lang="en-US">
                <a:solidFill>
                  <a:schemeClr val="bg1"/>
                </a:solidFill>
                <a:latin typeface="Matura MT Script Capitals" panose="03020802060602070202" pitchFamily="66" charset="0"/>
              </a:rPr>
              <a:t>Charge</a:t>
            </a:r>
          </a:p>
        </p:txBody>
      </p:sp>
      <p:sp>
        <p:nvSpPr>
          <p:cNvPr id="36" name="Rectangle: Rounded Corners 35"/>
          <p:cNvSpPr/>
          <p:nvPr/>
        </p:nvSpPr>
        <p:spPr>
          <a:xfrm>
            <a:off x="7214167" y="3741350"/>
            <a:ext cx="1512685" cy="207406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213500" y="3914884"/>
            <a:ext cx="1506767" cy="584775"/>
          </a:xfrm>
          <a:prstGeom prst="rect">
            <a:avLst/>
          </a:prstGeom>
        </p:spPr>
        <p:txBody>
          <a:bodyPr wrap="square" rtlCol="0">
            <a:spAutoFit/>
          </a:bodyPr>
          <a:lstStyle/>
          <a:p>
            <a:pPr algn="ctr"/>
            <a:r>
              <a:rPr lang="en-US" sz="1600">
                <a:solidFill>
                  <a:schemeClr val="bg1"/>
                </a:solidFill>
                <a:latin typeface="Matura MT Script Capitals" panose="03020802060602070202" pitchFamily="66" charset="0"/>
              </a:rPr>
              <a:t>I don’t wanna die</a:t>
            </a:r>
          </a:p>
        </p:txBody>
      </p:sp>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78132" y="4374415"/>
            <a:ext cx="1050427" cy="1186982"/>
          </a:xfrm>
          <a:prstGeom prst="rect">
            <a:avLst/>
          </a:prstGeom>
        </p:spPr>
      </p:pic>
      <p:sp>
        <p:nvSpPr>
          <p:cNvPr id="39" name="Rectangle: Rounded Corners 38"/>
          <p:cNvSpPr/>
          <p:nvPr/>
        </p:nvSpPr>
        <p:spPr>
          <a:xfrm>
            <a:off x="9459477" y="3753026"/>
            <a:ext cx="1499675" cy="209904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9314714" y="3914884"/>
            <a:ext cx="1588415" cy="369332"/>
          </a:xfrm>
          <a:prstGeom prst="rect">
            <a:avLst/>
          </a:prstGeom>
        </p:spPr>
        <p:txBody>
          <a:bodyPr wrap="square" rtlCol="0">
            <a:spAutoFit/>
          </a:bodyPr>
          <a:lstStyle/>
          <a:p>
            <a:pPr algn="ctr"/>
            <a:r>
              <a:rPr lang="en-US">
                <a:solidFill>
                  <a:srgbClr val="000000"/>
                </a:solidFill>
                <a:latin typeface="Matura MT Script Capitals" panose="03020802060602070202" pitchFamily="66" charset="0"/>
              </a:rPr>
              <a:t>Drag</a:t>
            </a:r>
          </a:p>
        </p:txBody>
      </p:sp>
      <p:pic>
        <p:nvPicPr>
          <p:cNvPr id="41" name="Picture 2" descr="Image result for pirate skull crossbones clip ar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344253" y="5323003"/>
            <a:ext cx="328995" cy="31007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age result for pirates clipar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1920" y="4813362"/>
            <a:ext cx="655104" cy="71757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Image result for pirates clipart"/>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8910" y="4813362"/>
            <a:ext cx="604749" cy="602061"/>
          </a:xfrm>
          <a:prstGeom prst="rect">
            <a:avLst/>
          </a:prstGeom>
          <a:noFill/>
          <a:extLst>
            <a:ext uri="{909E8E84-426E-40DD-AFC4-6F175D3DCCD1}">
              <a14:hiddenFill xmlns:a14="http://schemas.microsoft.com/office/drawing/2010/main">
                <a:solidFill>
                  <a:srgbClr val="FFFFFF"/>
                </a:solidFill>
              </a14:hiddenFill>
            </a:ext>
          </a:extLst>
        </p:spPr>
      </p:pic>
      <p:sp>
        <p:nvSpPr>
          <p:cNvPr id="44" name="Arrow: Left 43"/>
          <p:cNvSpPr/>
          <p:nvPr/>
        </p:nvSpPr>
        <p:spPr>
          <a:xfrm>
            <a:off x="2963908" y="4260133"/>
            <a:ext cx="1199290" cy="44712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latin typeface="Bradley Hand ITC" panose="03070402050302030203" pitchFamily="66" charset="0"/>
              </a:rPr>
              <a:t>S H I P</a:t>
            </a:r>
          </a:p>
        </p:txBody>
      </p:sp>
      <p:sp>
        <p:nvSpPr>
          <p:cNvPr id="45" name="Arrow: Left 44"/>
          <p:cNvSpPr/>
          <p:nvPr/>
        </p:nvSpPr>
        <p:spPr>
          <a:xfrm flipH="1">
            <a:off x="9567967" y="4245264"/>
            <a:ext cx="1199290" cy="44712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latin typeface="Bradley Hand ITC" panose="03070402050302030203" pitchFamily="66" charset="0"/>
              </a:rPr>
              <a:t>S E A</a:t>
            </a:r>
          </a:p>
        </p:txBody>
      </p:sp>
      <p:pic>
        <p:nvPicPr>
          <p:cNvPr id="46" name="Picture 2" descr="Image result for pirates clipar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9629024" y="4795228"/>
            <a:ext cx="671659" cy="73570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Image result for pirates clipart"/>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10239252" y="4799528"/>
            <a:ext cx="618644" cy="61589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A picture containing clipart&#10;&#10;Description generated with very high confidenc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34734" y="4397764"/>
            <a:ext cx="725220" cy="803530"/>
          </a:xfrm>
          <a:prstGeom prst="rect">
            <a:avLst/>
          </a:prstGeom>
        </p:spPr>
      </p:pic>
      <p:pic>
        <p:nvPicPr>
          <p:cNvPr id="49" name="Picture 48" descr="A picture containing clipart&#10;&#10;Description generated with very high confidenc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28791" y="4400304"/>
            <a:ext cx="627954" cy="875832"/>
          </a:xfrm>
          <a:prstGeom prst="rect">
            <a:avLst/>
          </a:prstGeom>
        </p:spPr>
      </p:pic>
      <p:sp>
        <p:nvSpPr>
          <p:cNvPr id="50" name="TextBox 49"/>
          <p:cNvSpPr txBox="1"/>
          <p:nvPr/>
        </p:nvSpPr>
        <p:spPr>
          <a:xfrm>
            <a:off x="5162518" y="5420082"/>
            <a:ext cx="1388456" cy="415498"/>
          </a:xfrm>
          <a:prstGeom prst="rect">
            <a:avLst/>
          </a:prstGeom>
          <a:noFill/>
        </p:spPr>
        <p:txBody>
          <a:bodyPr wrap="square" rtlCol="0">
            <a:spAutoFit/>
          </a:bodyPr>
          <a:lstStyle/>
          <a:p>
            <a:r>
              <a:rPr lang="en-US" sz="1050" b="1">
                <a:solidFill>
                  <a:schemeClr val="accent2">
                    <a:lumMod val="75000"/>
                  </a:schemeClr>
                </a:solidFill>
              </a:rPr>
              <a:t>Not played in first cycle of a round</a:t>
            </a:r>
          </a:p>
        </p:txBody>
      </p:sp>
    </p:spTree>
    <p:extLst>
      <p:ext uri="{BB962C8B-B14F-4D97-AF65-F5344CB8AC3E}">
        <p14:creationId xmlns:p14="http://schemas.microsoft.com/office/powerpoint/2010/main" val="40634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indefinite" fill="hold" grpId="0" nodeType="clickEffect">
                                  <p:stCondLst>
                                    <p:cond delay="0"/>
                                  </p:stCondLst>
                                  <p:childTnLst>
                                    <p:animRot by="120000">
                                      <p:cBhvr>
                                        <p:cTn id="6" dur="300" fill="hold">
                                          <p:stCondLst>
                                            <p:cond delay="0"/>
                                          </p:stCondLst>
                                        </p:cTn>
                                        <p:tgtEl>
                                          <p:spTgt spid="12"/>
                                        </p:tgtEl>
                                        <p:attrNameLst>
                                          <p:attrName>r</p:attrName>
                                        </p:attrNameLst>
                                      </p:cBhvr>
                                    </p:animRot>
                                    <p:animRot by="-240000">
                                      <p:cBhvr>
                                        <p:cTn id="7" dur="600" fill="hold">
                                          <p:stCondLst>
                                            <p:cond delay="600"/>
                                          </p:stCondLst>
                                        </p:cTn>
                                        <p:tgtEl>
                                          <p:spTgt spid="12"/>
                                        </p:tgtEl>
                                        <p:attrNameLst>
                                          <p:attrName>r</p:attrName>
                                        </p:attrNameLst>
                                      </p:cBhvr>
                                    </p:animRot>
                                    <p:animRot by="240000">
                                      <p:cBhvr>
                                        <p:cTn id="8" dur="600" fill="hold">
                                          <p:stCondLst>
                                            <p:cond delay="1200"/>
                                          </p:stCondLst>
                                        </p:cTn>
                                        <p:tgtEl>
                                          <p:spTgt spid="12"/>
                                        </p:tgtEl>
                                        <p:attrNameLst>
                                          <p:attrName>r</p:attrName>
                                        </p:attrNameLst>
                                      </p:cBhvr>
                                    </p:animRot>
                                    <p:animRot by="-240000">
                                      <p:cBhvr>
                                        <p:cTn id="9" dur="600" fill="hold">
                                          <p:stCondLst>
                                            <p:cond delay="1800"/>
                                          </p:stCondLst>
                                        </p:cTn>
                                        <p:tgtEl>
                                          <p:spTgt spid="12"/>
                                        </p:tgtEl>
                                        <p:attrNameLst>
                                          <p:attrName>r</p:attrName>
                                        </p:attrNameLst>
                                      </p:cBhvr>
                                    </p:animRot>
                                    <p:animRot by="120000">
                                      <p:cBhvr>
                                        <p:cTn id="10" dur="600" fill="hold">
                                          <p:stCondLst>
                                            <p:cond delay="2400"/>
                                          </p:stCondLst>
                                        </p:cTn>
                                        <p:tgtEl>
                                          <p:spTgt spid="1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repeatCount="indefinite" fill="hold" grpId="0" nodeType="clickEffect">
                                  <p:stCondLst>
                                    <p:cond delay="0"/>
                                  </p:stCondLst>
                                  <p:childTnLst>
                                    <p:animRot by="120000">
                                      <p:cBhvr>
                                        <p:cTn id="14" dur="300" fill="hold">
                                          <p:stCondLst>
                                            <p:cond delay="0"/>
                                          </p:stCondLst>
                                        </p:cTn>
                                        <p:tgtEl>
                                          <p:spTgt spid="27"/>
                                        </p:tgtEl>
                                        <p:attrNameLst>
                                          <p:attrName>r</p:attrName>
                                        </p:attrNameLst>
                                      </p:cBhvr>
                                    </p:animRot>
                                    <p:animRot by="-240000">
                                      <p:cBhvr>
                                        <p:cTn id="15" dur="600" fill="hold">
                                          <p:stCondLst>
                                            <p:cond delay="600"/>
                                          </p:stCondLst>
                                        </p:cTn>
                                        <p:tgtEl>
                                          <p:spTgt spid="27"/>
                                        </p:tgtEl>
                                        <p:attrNameLst>
                                          <p:attrName>r</p:attrName>
                                        </p:attrNameLst>
                                      </p:cBhvr>
                                    </p:animRot>
                                    <p:animRot by="240000">
                                      <p:cBhvr>
                                        <p:cTn id="16" dur="600" fill="hold">
                                          <p:stCondLst>
                                            <p:cond delay="1200"/>
                                          </p:stCondLst>
                                        </p:cTn>
                                        <p:tgtEl>
                                          <p:spTgt spid="27"/>
                                        </p:tgtEl>
                                        <p:attrNameLst>
                                          <p:attrName>r</p:attrName>
                                        </p:attrNameLst>
                                      </p:cBhvr>
                                    </p:animRot>
                                    <p:animRot by="-240000">
                                      <p:cBhvr>
                                        <p:cTn id="17" dur="600" fill="hold">
                                          <p:stCondLst>
                                            <p:cond delay="1800"/>
                                          </p:stCondLst>
                                        </p:cTn>
                                        <p:tgtEl>
                                          <p:spTgt spid="27"/>
                                        </p:tgtEl>
                                        <p:attrNameLst>
                                          <p:attrName>r</p:attrName>
                                        </p:attrNameLst>
                                      </p:cBhvr>
                                    </p:animRot>
                                    <p:animRot by="120000">
                                      <p:cBhvr>
                                        <p:cTn id="18" dur="600" fill="hold">
                                          <p:stCondLst>
                                            <p:cond delay="2400"/>
                                          </p:stCondLst>
                                        </p:cTn>
                                        <p:tgtEl>
                                          <p:spTgt spid="27"/>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repeatCount="indefinite" fill="hold" grpId="0" nodeType="clickEffect">
                                  <p:stCondLst>
                                    <p:cond delay="0"/>
                                  </p:stCondLst>
                                  <p:childTnLst>
                                    <p:animRot by="120000">
                                      <p:cBhvr>
                                        <p:cTn id="22" dur="300" fill="hold">
                                          <p:stCondLst>
                                            <p:cond delay="0"/>
                                          </p:stCondLst>
                                        </p:cTn>
                                        <p:tgtEl>
                                          <p:spTgt spid="21"/>
                                        </p:tgtEl>
                                        <p:attrNameLst>
                                          <p:attrName>r</p:attrName>
                                        </p:attrNameLst>
                                      </p:cBhvr>
                                    </p:animRot>
                                    <p:animRot by="-240000">
                                      <p:cBhvr>
                                        <p:cTn id="23" dur="600" fill="hold">
                                          <p:stCondLst>
                                            <p:cond delay="600"/>
                                          </p:stCondLst>
                                        </p:cTn>
                                        <p:tgtEl>
                                          <p:spTgt spid="21"/>
                                        </p:tgtEl>
                                        <p:attrNameLst>
                                          <p:attrName>r</p:attrName>
                                        </p:attrNameLst>
                                      </p:cBhvr>
                                    </p:animRot>
                                    <p:animRot by="240000">
                                      <p:cBhvr>
                                        <p:cTn id="24" dur="600" fill="hold">
                                          <p:stCondLst>
                                            <p:cond delay="1200"/>
                                          </p:stCondLst>
                                        </p:cTn>
                                        <p:tgtEl>
                                          <p:spTgt spid="21"/>
                                        </p:tgtEl>
                                        <p:attrNameLst>
                                          <p:attrName>r</p:attrName>
                                        </p:attrNameLst>
                                      </p:cBhvr>
                                    </p:animRot>
                                    <p:animRot by="-240000">
                                      <p:cBhvr>
                                        <p:cTn id="25" dur="600" fill="hold">
                                          <p:stCondLst>
                                            <p:cond delay="1800"/>
                                          </p:stCondLst>
                                        </p:cTn>
                                        <p:tgtEl>
                                          <p:spTgt spid="21"/>
                                        </p:tgtEl>
                                        <p:attrNameLst>
                                          <p:attrName>r</p:attrName>
                                        </p:attrNameLst>
                                      </p:cBhvr>
                                    </p:animRot>
                                    <p:animRot by="120000">
                                      <p:cBhvr>
                                        <p:cTn id="26" dur="600" fill="hold">
                                          <p:stCondLst>
                                            <p:cond delay="24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11192"/>
                    </a14:imgEffect>
                    <a14:imgEffect>
                      <a14:saturation sat="66000"/>
                    </a14:imgEffect>
                  </a14:imgLayer>
                </a14:imgProps>
              </a:ext>
              <a:ext uri="{28A0092B-C50C-407E-A947-70E740481C1C}">
                <a14:useLocalDpi xmlns:a14="http://schemas.microsoft.com/office/drawing/2010/main" val="0"/>
              </a:ext>
            </a:extLst>
          </a:blip>
          <a:srcRect t="26815" r="19313" b="4174"/>
          <a:stretch/>
        </p:blipFill>
        <p:spPr>
          <a:xfrm>
            <a:off x="-1342209" y="0"/>
            <a:ext cx="6430511" cy="9312145"/>
          </a:xfrm>
          <a:prstGeom prst="rect">
            <a:avLst/>
          </a:prstGeom>
          <a:effectLst/>
        </p:spPr>
      </p:pic>
      <p:pic>
        <p:nvPicPr>
          <p:cNvPr id="4" name="Picture 3"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0704" y="3545429"/>
            <a:ext cx="1250843" cy="83951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055" y="5022273"/>
            <a:ext cx="2589170" cy="1385753"/>
          </a:xfrm>
          <a:prstGeom prst="rect">
            <a:avLst/>
          </a:prstGeom>
        </p:spPr>
      </p:pic>
      <p:pic>
        <p:nvPicPr>
          <p:cNvPr id="24" name="Picture 23"/>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582063" y="3678056"/>
            <a:ext cx="460166" cy="613555"/>
          </a:xfrm>
          <a:prstGeom prst="rect">
            <a:avLst/>
          </a:prstGeom>
        </p:spPr>
      </p:pic>
      <p:pic>
        <p:nvPicPr>
          <p:cNvPr id="28" name="Picture 27"/>
          <p:cNvPicPr>
            <a:picLocks noChangeAspect="1"/>
          </p:cNvPicPr>
          <p:nvPr/>
        </p:nvPicPr>
        <p:blipFill>
          <a:blip r:embed="rId9" cstate="print">
            <a:duotone>
              <a:schemeClr val="accent6">
                <a:shade val="45000"/>
                <a:satMod val="135000"/>
              </a:schemeClr>
              <a:prstClr val="white"/>
            </a:duotone>
            <a:extLst>
              <a:ext uri="{BEBA8EAE-BF5A-486C-A8C5-ECC9F3942E4B}">
                <a14:imgProps xmlns:a14="http://schemas.microsoft.com/office/drawing/2010/main">
                  <a14:imgLayer r:embed="rId10">
                    <a14:imgEffect>
                      <a14:artisticMarker/>
                    </a14:imgEffect>
                  </a14:imgLayer>
                </a14:imgProps>
              </a:ext>
              <a:ext uri="{28A0092B-C50C-407E-A947-70E740481C1C}">
                <a14:useLocalDpi xmlns:a14="http://schemas.microsoft.com/office/drawing/2010/main" val="0"/>
              </a:ext>
            </a:extLst>
          </a:blip>
          <a:stretch>
            <a:fillRect/>
          </a:stretch>
        </p:blipFill>
        <p:spPr>
          <a:xfrm>
            <a:off x="1507829" y="3088180"/>
            <a:ext cx="460166" cy="613555"/>
          </a:xfrm>
          <a:prstGeom prst="rect">
            <a:avLst/>
          </a:prstGeom>
          <a:effectLst>
            <a:softEdge rad="0"/>
          </a:effectLst>
        </p:spPr>
      </p:pic>
      <p:pic>
        <p:nvPicPr>
          <p:cNvPr id="29" name="Picture 28"/>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28841" y="3620793"/>
            <a:ext cx="460166" cy="613555"/>
          </a:xfrm>
          <a:prstGeom prst="rect">
            <a:avLst/>
          </a:prstGeom>
        </p:spPr>
      </p:pic>
      <p:pic>
        <p:nvPicPr>
          <p:cNvPr id="31" name="Picture 30"/>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9035" y="2511439"/>
            <a:ext cx="395877" cy="527836"/>
          </a:xfrm>
          <a:prstGeom prst="rect">
            <a:avLst/>
          </a:prstGeom>
        </p:spPr>
      </p:pic>
      <p:pic>
        <p:nvPicPr>
          <p:cNvPr id="32" name="Picture 31"/>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0967" y="3094232"/>
            <a:ext cx="395877" cy="527836"/>
          </a:xfrm>
          <a:prstGeom prst="rect">
            <a:avLst/>
          </a:prstGeom>
        </p:spPr>
      </p:pic>
      <p:pic>
        <p:nvPicPr>
          <p:cNvPr id="33" name="Picture 3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2590" y="2560344"/>
            <a:ext cx="395877" cy="527836"/>
          </a:xfrm>
          <a:prstGeom prst="rect">
            <a:avLst/>
          </a:prstGeom>
        </p:spPr>
      </p:pic>
      <p:pic>
        <p:nvPicPr>
          <p:cNvPr id="35" name="Picture 34"/>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343148" y="2836246"/>
            <a:ext cx="360247" cy="480330"/>
          </a:xfrm>
          <a:prstGeom prst="rect">
            <a:avLst/>
          </a:prstGeom>
        </p:spPr>
      </p:pic>
      <p:pic>
        <p:nvPicPr>
          <p:cNvPr id="36" name="Picture 35"/>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581243" y="2438158"/>
            <a:ext cx="360247" cy="480330"/>
          </a:xfrm>
          <a:prstGeom prst="rect">
            <a:avLst/>
          </a:prstGeom>
        </p:spPr>
      </p:pic>
      <p:pic>
        <p:nvPicPr>
          <p:cNvPr id="37" name="Picture 36"/>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99032" y="2438158"/>
            <a:ext cx="360247" cy="480330"/>
          </a:xfrm>
          <a:prstGeom prst="rect">
            <a:avLst/>
          </a:prstGeom>
        </p:spPr>
      </p:pic>
      <p:pic>
        <p:nvPicPr>
          <p:cNvPr id="56" name="Picture 55"/>
          <p:cNvPicPr>
            <a:picLocks noChangeAspect="1"/>
          </p:cNvPicPr>
          <p:nvPr/>
        </p:nvPicPr>
        <p:blipFill>
          <a:blip r:embed="rId13" cstate="print">
            <a:duotone>
              <a:schemeClr val="accent6">
                <a:shade val="45000"/>
                <a:satMod val="135000"/>
              </a:schemeClr>
              <a:prstClr val="white"/>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10215540" y="1525536"/>
            <a:ext cx="423731" cy="624114"/>
          </a:xfrm>
          <a:prstGeom prst="rect">
            <a:avLst/>
          </a:prstGeom>
          <a:effectLst>
            <a:softEdge rad="0"/>
          </a:effectLst>
        </p:spPr>
      </p:pic>
      <p:pic>
        <p:nvPicPr>
          <p:cNvPr id="58" name="Picture 57"/>
          <p:cNvPicPr>
            <a:picLocks noChangeAspect="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0091" y="3757174"/>
            <a:ext cx="370964" cy="635026"/>
          </a:xfrm>
          <a:prstGeom prst="rect">
            <a:avLst/>
          </a:prstGeom>
        </p:spPr>
      </p:pic>
      <p:sp>
        <p:nvSpPr>
          <p:cNvPr id="61" name="TextBox 60"/>
          <p:cNvSpPr txBox="1"/>
          <p:nvPr/>
        </p:nvSpPr>
        <p:spPr>
          <a:xfrm>
            <a:off x="8794464" y="1398905"/>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Dannator</a:t>
            </a:r>
          </a:p>
        </p:txBody>
      </p:sp>
      <p:sp>
        <p:nvSpPr>
          <p:cNvPr id="66" name="Oval 65"/>
          <p:cNvSpPr/>
          <p:nvPr/>
        </p:nvSpPr>
        <p:spPr>
          <a:xfrm>
            <a:off x="11242277" y="6053714"/>
            <a:ext cx="452974" cy="435430"/>
          </a:xfrm>
          <a:prstGeom prst="ellipse">
            <a:avLst/>
          </a:prstGeom>
          <a:solidFill>
            <a:schemeClr val="accent2">
              <a:lumMod val="20000"/>
              <a:lumOff val="80000"/>
            </a:schemeClr>
          </a:solidFill>
          <a:ln cmpd="sng">
            <a:gradFill flip="none" rotWithShape="1">
              <a:gsLst>
                <a:gs pos="3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a:scene3d>
            <a:camera prst="orthographicFront"/>
            <a:lightRig rig="threePt" dir="t"/>
          </a:scene3d>
          <a:sp3d extrusionH="209550">
            <a:bevelT w="165100" prst="coolSlant"/>
            <a:extrusionClr>
              <a:schemeClr val="tx1">
                <a:lumMod val="75000"/>
                <a:lumOff val="25000"/>
              </a:schemeClr>
            </a:extrusion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Arrow: Left 69"/>
          <p:cNvSpPr/>
          <p:nvPr/>
        </p:nvSpPr>
        <p:spPr>
          <a:xfrm>
            <a:off x="10829304" y="1692840"/>
            <a:ext cx="945818" cy="346635"/>
          </a:xfrm>
          <a:prstGeom prst="leftArrow">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Bodoni MT" panose="02070603080606020203" pitchFamily="18" charset="0"/>
              </a:rPr>
              <a:t>Next</a:t>
            </a:r>
          </a:p>
        </p:txBody>
      </p:sp>
      <p:sp>
        <p:nvSpPr>
          <p:cNvPr id="74" name="TextBox 73"/>
          <p:cNvSpPr txBox="1"/>
          <p:nvPr/>
        </p:nvSpPr>
        <p:spPr>
          <a:xfrm>
            <a:off x="8805719" y="5799299"/>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Ohanator</a:t>
            </a:r>
          </a:p>
        </p:txBody>
      </p:sp>
      <p:sp>
        <p:nvSpPr>
          <p:cNvPr id="34" name="TextBox 33"/>
          <p:cNvSpPr txBox="1"/>
          <p:nvPr/>
        </p:nvSpPr>
        <p:spPr>
          <a:xfrm>
            <a:off x="8858134" y="3984834"/>
            <a:ext cx="1562720" cy="400110"/>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Sam</a:t>
            </a:r>
          </a:p>
        </p:txBody>
      </p:sp>
      <p:sp>
        <p:nvSpPr>
          <p:cNvPr id="10" name="TextBox 9">
            <a:hlinkClick r:id="" action="ppaction://hlinkshowjump?jump=nextslide"/>
          </p:cNvPr>
          <p:cNvSpPr txBox="1"/>
          <p:nvPr/>
        </p:nvSpPr>
        <p:spPr>
          <a:xfrm>
            <a:off x="5650017" y="110769"/>
            <a:ext cx="1394126"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hlinkClick r:id="rId16" action="ppaction://hlinksldjump"/>
              </a:rPr>
              <a:t>Rules</a:t>
            </a:r>
            <a:endParaRPr lang="en-US" b="1">
              <a:solidFill>
                <a:schemeClr val="bg1"/>
              </a:solidFill>
              <a:latin typeface="MV Boli" panose="02000500030200090000" pitchFamily="2" charset="0"/>
              <a:cs typeface="MV Boli" panose="02000500030200090000" pitchFamily="2" charset="0"/>
            </a:endParaRPr>
          </a:p>
        </p:txBody>
      </p:sp>
      <p:sp>
        <p:nvSpPr>
          <p:cNvPr id="53" name="Rectangle: Rounded Corners 52"/>
          <p:cNvSpPr/>
          <p:nvPr/>
        </p:nvSpPr>
        <p:spPr>
          <a:xfrm>
            <a:off x="8959782" y="2511574"/>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17">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067521" y="2646524"/>
            <a:ext cx="596324" cy="924476"/>
          </a:xfrm>
          <a:prstGeom prst="rect">
            <a:avLst/>
          </a:prstGeom>
        </p:spPr>
      </p:pic>
      <p:sp>
        <p:nvSpPr>
          <p:cNvPr id="59" name="Rectangle: Rounded Corners 58"/>
          <p:cNvSpPr/>
          <p:nvPr/>
        </p:nvSpPr>
        <p:spPr>
          <a:xfrm>
            <a:off x="10852941"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p:cNvPicPr>
            <a:picLocks noChangeAspect="1"/>
          </p:cNvPicPr>
          <p:nvPr/>
        </p:nvPicPr>
        <p:blipFill>
          <a:blip r:embed="rId17">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974250" y="4734031"/>
            <a:ext cx="596324" cy="924476"/>
          </a:xfrm>
          <a:prstGeom prst="rect">
            <a:avLst/>
          </a:prstGeom>
        </p:spPr>
      </p:pic>
      <p:sp>
        <p:nvSpPr>
          <p:cNvPr id="62" name="Rectangle: Rounded Corners 61"/>
          <p:cNvSpPr/>
          <p:nvPr/>
        </p:nvSpPr>
        <p:spPr>
          <a:xfrm>
            <a:off x="9902003"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p:cNvPicPr>
            <a:picLocks noChangeAspect="1"/>
          </p:cNvPicPr>
          <p:nvPr/>
        </p:nvPicPr>
        <p:blipFill>
          <a:blip r:embed="rId17">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023312" y="4734031"/>
            <a:ext cx="596324" cy="924476"/>
          </a:xfrm>
          <a:prstGeom prst="rect">
            <a:avLst/>
          </a:prstGeom>
        </p:spPr>
      </p:pic>
      <p:sp>
        <p:nvSpPr>
          <p:cNvPr id="64" name="Rectangle: Rounded Corners 63"/>
          <p:cNvSpPr/>
          <p:nvPr/>
        </p:nvSpPr>
        <p:spPr>
          <a:xfrm>
            <a:off x="8959782" y="4578774"/>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17">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9081091" y="4713860"/>
            <a:ext cx="596324" cy="924476"/>
          </a:xfrm>
          <a:prstGeom prst="rect">
            <a:avLst/>
          </a:prstGeom>
        </p:spPr>
      </p:pic>
      <p:sp>
        <p:nvSpPr>
          <p:cNvPr id="68" name="Rectangle: Rounded Corners 67"/>
          <p:cNvSpPr/>
          <p:nvPr/>
        </p:nvSpPr>
        <p:spPr>
          <a:xfrm>
            <a:off x="10852941"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17">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974250" y="2646524"/>
            <a:ext cx="596324" cy="924476"/>
          </a:xfrm>
          <a:prstGeom prst="rect">
            <a:avLst/>
          </a:prstGeom>
        </p:spPr>
      </p:pic>
      <p:sp>
        <p:nvSpPr>
          <p:cNvPr id="71" name="Rectangle: Rounded Corners 70"/>
          <p:cNvSpPr/>
          <p:nvPr/>
        </p:nvSpPr>
        <p:spPr>
          <a:xfrm>
            <a:off x="9902003"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7">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023312" y="2646524"/>
            <a:ext cx="596324" cy="924476"/>
          </a:xfrm>
          <a:prstGeom prst="rect">
            <a:avLst/>
          </a:prstGeom>
        </p:spPr>
      </p:pic>
      <p:sp>
        <p:nvSpPr>
          <p:cNvPr id="73" name="Rectangle: Rounded Corners 72"/>
          <p:cNvSpPr/>
          <p:nvPr/>
        </p:nvSpPr>
        <p:spPr>
          <a:xfrm>
            <a:off x="8852043" y="316054"/>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p:cNvPicPr>
            <a:picLocks noChangeAspect="1"/>
          </p:cNvPicPr>
          <p:nvPr/>
        </p:nvPicPr>
        <p:blipFill>
          <a:blip r:embed="rId17">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959782" y="451004"/>
            <a:ext cx="596324" cy="924476"/>
          </a:xfrm>
          <a:prstGeom prst="rect">
            <a:avLst/>
          </a:prstGeom>
        </p:spPr>
      </p:pic>
      <p:sp>
        <p:nvSpPr>
          <p:cNvPr id="76" name="Rectangle: Rounded Corners 75"/>
          <p:cNvSpPr/>
          <p:nvPr/>
        </p:nvSpPr>
        <p:spPr>
          <a:xfrm>
            <a:off x="10745202"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p:cNvPicPr>
            <a:picLocks noChangeAspect="1"/>
          </p:cNvPicPr>
          <p:nvPr/>
        </p:nvPicPr>
        <p:blipFill>
          <a:blip r:embed="rId17">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866511" y="451004"/>
            <a:ext cx="596324" cy="924476"/>
          </a:xfrm>
          <a:prstGeom prst="rect">
            <a:avLst/>
          </a:prstGeom>
        </p:spPr>
      </p:pic>
      <p:sp>
        <p:nvSpPr>
          <p:cNvPr id="78" name="Rectangle: Rounded Corners 77"/>
          <p:cNvSpPr/>
          <p:nvPr/>
        </p:nvSpPr>
        <p:spPr>
          <a:xfrm>
            <a:off x="9794264"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a:blip r:embed="rId17">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915573" y="451004"/>
            <a:ext cx="596324" cy="924476"/>
          </a:xfrm>
          <a:prstGeom prst="rect">
            <a:avLst/>
          </a:prstGeom>
        </p:spPr>
      </p:pic>
      <p:pic>
        <p:nvPicPr>
          <p:cNvPr id="45" name="Picture 44"/>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11543" y="6015308"/>
            <a:ext cx="395877" cy="527836"/>
          </a:xfrm>
          <a:prstGeom prst="rect">
            <a:avLst/>
          </a:prstGeom>
        </p:spPr>
      </p:pic>
      <p:pic>
        <p:nvPicPr>
          <p:cNvPr id="46" name="Picture 4" descr="Image result for funny pirate clip art"/>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b="57512"/>
          <a:stretch/>
        </p:blipFill>
        <p:spPr bwMode="auto">
          <a:xfrm flipH="1">
            <a:off x="11315033" y="6173161"/>
            <a:ext cx="358691" cy="234865"/>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hlinkClick r:id="" action="ppaction://hlinkshowjump?jump=nextslide"/>
          </p:cNvPr>
          <p:cNvSpPr txBox="1"/>
          <p:nvPr/>
        </p:nvSpPr>
        <p:spPr>
          <a:xfrm>
            <a:off x="7133083" y="110769"/>
            <a:ext cx="1632690"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Pause/play</a:t>
            </a:r>
          </a:p>
        </p:txBody>
      </p:sp>
      <p:pic>
        <p:nvPicPr>
          <p:cNvPr id="48" name="Picture 47"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6668" y="3533497"/>
            <a:ext cx="1250843" cy="839515"/>
          </a:xfrm>
          <a:prstGeom prst="rect">
            <a:avLst/>
          </a:prstGeom>
        </p:spPr>
      </p:pic>
      <p:pic>
        <p:nvPicPr>
          <p:cNvPr id="49" name="Picture 48"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3686" y="3533498"/>
            <a:ext cx="1250843" cy="839515"/>
          </a:xfrm>
          <a:prstGeom prst="rect">
            <a:avLst/>
          </a:prstGeom>
        </p:spPr>
      </p:pic>
      <p:sp>
        <p:nvSpPr>
          <p:cNvPr id="50" name="Oval 49"/>
          <p:cNvSpPr/>
          <p:nvPr/>
        </p:nvSpPr>
        <p:spPr>
          <a:xfrm>
            <a:off x="6194529" y="832513"/>
            <a:ext cx="1830355" cy="11191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935144" y="2011245"/>
            <a:ext cx="395877" cy="527836"/>
          </a:xfrm>
          <a:prstGeom prst="rect">
            <a:avLst/>
          </a:prstGeom>
        </p:spPr>
      </p:pic>
      <p:pic>
        <p:nvPicPr>
          <p:cNvPr id="52" name="Picture 51"/>
          <p:cNvPicPr>
            <a:picLocks noChangeAspect="1"/>
          </p:cNvPicPr>
          <p:nvPr/>
        </p:nvPicPr>
        <p:blipFill>
          <a:blip r:embed="rId1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965733" y="704964"/>
            <a:ext cx="370964" cy="635026"/>
          </a:xfrm>
          <a:prstGeom prst="rect">
            <a:avLst/>
          </a:prstGeom>
        </p:spPr>
      </p:pic>
      <p:pic>
        <p:nvPicPr>
          <p:cNvPr id="55" name="Picture 54"/>
          <p:cNvPicPr>
            <a:picLocks noChangeAspect="1"/>
          </p:cNvPicPr>
          <p:nvPr/>
        </p:nvPicPr>
        <p:blipFill>
          <a:blip r:embed="rId13" cstate="print">
            <a:duotone>
              <a:prstClr val="black"/>
              <a:schemeClr val="accent6">
                <a:tint val="45000"/>
                <a:satMod val="400000"/>
              </a:schemeClr>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5882937" y="736338"/>
            <a:ext cx="423731" cy="624114"/>
          </a:xfrm>
          <a:prstGeom prst="rect">
            <a:avLst/>
          </a:prstGeom>
          <a:effectLst>
            <a:softEdge rad="0"/>
          </a:effectLst>
        </p:spPr>
      </p:pic>
    </p:spTree>
    <p:extLst>
      <p:ext uri="{BB962C8B-B14F-4D97-AF65-F5344CB8AC3E}">
        <p14:creationId xmlns:p14="http://schemas.microsoft.com/office/powerpoint/2010/main" val="1692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0"/>
                                        <p:tgtEl>
                                          <p:spTgt spid="8"/>
                                        </p:tgtEl>
                                      </p:cBhvr>
                                    </p:animEffect>
                                    <p:anim calcmode="lin" valueType="num">
                                      <p:cBhvr>
                                        <p:cTn id="8" dur="5000" fill="hold"/>
                                        <p:tgtEl>
                                          <p:spTgt spid="8"/>
                                        </p:tgtEl>
                                        <p:attrNameLst>
                                          <p:attrName>ppt_x</p:attrName>
                                        </p:attrNameLst>
                                      </p:cBhvr>
                                      <p:tavLst>
                                        <p:tav tm="0">
                                          <p:val>
                                            <p:strVal val="#ppt_x"/>
                                          </p:val>
                                        </p:tav>
                                        <p:tav tm="100000">
                                          <p:val>
                                            <p:strVal val="#ppt_x"/>
                                          </p:val>
                                        </p:tav>
                                      </p:tavLst>
                                    </p:anim>
                                    <p:anim calcmode="lin" valueType="num">
                                      <p:cBhvr>
                                        <p:cTn id="9" dur="5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11192"/>
                    </a14:imgEffect>
                    <a14:imgEffect>
                      <a14:saturation sat="66000"/>
                    </a14:imgEffect>
                  </a14:imgLayer>
                </a14:imgProps>
              </a:ext>
              <a:ext uri="{28A0092B-C50C-407E-A947-70E740481C1C}">
                <a14:useLocalDpi xmlns:a14="http://schemas.microsoft.com/office/drawing/2010/main" val="0"/>
              </a:ext>
            </a:extLst>
          </a:blip>
          <a:srcRect t="26815" r="19313" b="4174"/>
          <a:stretch/>
        </p:blipFill>
        <p:spPr>
          <a:xfrm>
            <a:off x="-1342209" y="0"/>
            <a:ext cx="6430511" cy="9312145"/>
          </a:xfrm>
          <a:prstGeom prst="rect">
            <a:avLst/>
          </a:prstGeom>
          <a:effectLst/>
        </p:spPr>
      </p:pic>
      <p:pic>
        <p:nvPicPr>
          <p:cNvPr id="4" name="Picture 3"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0704" y="3545429"/>
            <a:ext cx="1250843" cy="83951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055" y="5022273"/>
            <a:ext cx="2589170" cy="1385753"/>
          </a:xfrm>
          <a:prstGeom prst="rect">
            <a:avLst/>
          </a:prstGeom>
        </p:spPr>
      </p:pic>
      <p:pic>
        <p:nvPicPr>
          <p:cNvPr id="24" name="Picture 23"/>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976042" y="3678056"/>
            <a:ext cx="460166" cy="613555"/>
          </a:xfrm>
          <a:prstGeom prst="rect">
            <a:avLst/>
          </a:prstGeom>
        </p:spPr>
      </p:pic>
      <p:pic>
        <p:nvPicPr>
          <p:cNvPr id="28" name="Picture 27"/>
          <p:cNvPicPr>
            <a:picLocks noChangeAspect="1"/>
          </p:cNvPicPr>
          <p:nvPr/>
        </p:nvPicPr>
        <p:blipFill>
          <a:blip r:embed="rId9" cstate="print">
            <a:duotone>
              <a:schemeClr val="accent6">
                <a:shade val="45000"/>
                <a:satMod val="135000"/>
              </a:schemeClr>
              <a:prstClr val="white"/>
            </a:duotone>
            <a:extLst>
              <a:ext uri="{BEBA8EAE-BF5A-486C-A8C5-ECC9F3942E4B}">
                <a14:imgProps xmlns:a14="http://schemas.microsoft.com/office/drawing/2010/main">
                  <a14:imgLayer r:embed="rId10">
                    <a14:imgEffect>
                      <a14:artisticMarker/>
                    </a14:imgEffect>
                  </a14:imgLayer>
                </a14:imgProps>
              </a:ext>
              <a:ext uri="{28A0092B-C50C-407E-A947-70E740481C1C}">
                <a14:useLocalDpi xmlns:a14="http://schemas.microsoft.com/office/drawing/2010/main" val="0"/>
              </a:ext>
            </a:extLst>
          </a:blip>
          <a:stretch>
            <a:fillRect/>
          </a:stretch>
        </p:blipFill>
        <p:spPr>
          <a:xfrm>
            <a:off x="1507829" y="3088180"/>
            <a:ext cx="460166" cy="613555"/>
          </a:xfrm>
          <a:prstGeom prst="rect">
            <a:avLst/>
          </a:prstGeom>
          <a:effectLst>
            <a:softEdge rad="0"/>
          </a:effectLst>
        </p:spPr>
      </p:pic>
      <p:pic>
        <p:nvPicPr>
          <p:cNvPr id="29" name="Picture 28"/>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28841" y="3620793"/>
            <a:ext cx="460166" cy="613555"/>
          </a:xfrm>
          <a:prstGeom prst="rect">
            <a:avLst/>
          </a:prstGeom>
        </p:spPr>
      </p:pic>
      <p:pic>
        <p:nvPicPr>
          <p:cNvPr id="31" name="Picture 30"/>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9035" y="2511439"/>
            <a:ext cx="395877" cy="527836"/>
          </a:xfrm>
          <a:prstGeom prst="rect">
            <a:avLst/>
          </a:prstGeom>
        </p:spPr>
      </p:pic>
      <p:pic>
        <p:nvPicPr>
          <p:cNvPr id="32" name="Picture 31"/>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0967" y="3094232"/>
            <a:ext cx="395877" cy="527836"/>
          </a:xfrm>
          <a:prstGeom prst="rect">
            <a:avLst/>
          </a:prstGeom>
        </p:spPr>
      </p:pic>
      <p:pic>
        <p:nvPicPr>
          <p:cNvPr id="33" name="Picture 3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2590" y="2560344"/>
            <a:ext cx="395877" cy="527836"/>
          </a:xfrm>
          <a:prstGeom prst="rect">
            <a:avLst/>
          </a:prstGeom>
        </p:spPr>
      </p:pic>
      <p:pic>
        <p:nvPicPr>
          <p:cNvPr id="35" name="Picture 34"/>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343148" y="2836246"/>
            <a:ext cx="360247" cy="480330"/>
          </a:xfrm>
          <a:prstGeom prst="rect">
            <a:avLst/>
          </a:prstGeom>
        </p:spPr>
      </p:pic>
      <p:pic>
        <p:nvPicPr>
          <p:cNvPr id="36" name="Picture 35"/>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581243" y="2438158"/>
            <a:ext cx="360247" cy="480330"/>
          </a:xfrm>
          <a:prstGeom prst="rect">
            <a:avLst/>
          </a:prstGeom>
        </p:spPr>
      </p:pic>
      <p:pic>
        <p:nvPicPr>
          <p:cNvPr id="37" name="Picture 36"/>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99032" y="2438158"/>
            <a:ext cx="360247" cy="480330"/>
          </a:xfrm>
          <a:prstGeom prst="rect">
            <a:avLst/>
          </a:prstGeom>
        </p:spPr>
      </p:pic>
      <p:pic>
        <p:nvPicPr>
          <p:cNvPr id="56" name="Picture 55"/>
          <p:cNvPicPr>
            <a:picLocks noChangeAspect="1"/>
          </p:cNvPicPr>
          <p:nvPr/>
        </p:nvPicPr>
        <p:blipFill>
          <a:blip r:embed="rId13" cstate="print">
            <a:duotone>
              <a:prstClr val="black"/>
              <a:schemeClr val="accent6">
                <a:tint val="45000"/>
                <a:satMod val="400000"/>
              </a:schemeClr>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10215540" y="1525536"/>
            <a:ext cx="423731" cy="624114"/>
          </a:xfrm>
          <a:prstGeom prst="rect">
            <a:avLst/>
          </a:prstGeom>
          <a:effectLst>
            <a:softEdge rad="0"/>
          </a:effectLst>
        </p:spPr>
      </p:pic>
      <p:pic>
        <p:nvPicPr>
          <p:cNvPr id="58" name="Picture 57"/>
          <p:cNvPicPr>
            <a:picLocks noChangeAspect="1"/>
          </p:cNvPicPr>
          <p:nvPr/>
        </p:nvPicPr>
        <p:blipFill>
          <a:blip r:embed="rId1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730091" y="3757174"/>
            <a:ext cx="370964" cy="635026"/>
          </a:xfrm>
          <a:prstGeom prst="rect">
            <a:avLst/>
          </a:prstGeom>
        </p:spPr>
      </p:pic>
      <p:sp>
        <p:nvSpPr>
          <p:cNvPr id="61" name="TextBox 60"/>
          <p:cNvSpPr txBox="1"/>
          <p:nvPr/>
        </p:nvSpPr>
        <p:spPr>
          <a:xfrm>
            <a:off x="8794464" y="1398905"/>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Dannator</a:t>
            </a:r>
          </a:p>
        </p:txBody>
      </p:sp>
      <p:sp>
        <p:nvSpPr>
          <p:cNvPr id="66" name="Oval 65"/>
          <p:cNvSpPr/>
          <p:nvPr/>
        </p:nvSpPr>
        <p:spPr>
          <a:xfrm>
            <a:off x="11242277" y="6053714"/>
            <a:ext cx="452974" cy="435430"/>
          </a:xfrm>
          <a:prstGeom prst="ellipse">
            <a:avLst/>
          </a:prstGeom>
          <a:solidFill>
            <a:schemeClr val="accent2">
              <a:lumMod val="20000"/>
              <a:lumOff val="80000"/>
            </a:schemeClr>
          </a:solidFill>
          <a:ln cmpd="sng">
            <a:gradFill flip="none" rotWithShape="1">
              <a:gsLst>
                <a:gs pos="3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a:scene3d>
            <a:camera prst="orthographicFront"/>
            <a:lightRig rig="threePt" dir="t"/>
          </a:scene3d>
          <a:sp3d extrusionH="209550">
            <a:bevelT w="165100" prst="coolSlant"/>
            <a:extrusionClr>
              <a:schemeClr val="tx1">
                <a:lumMod val="75000"/>
                <a:lumOff val="25000"/>
              </a:schemeClr>
            </a:extrusion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TextBox 73"/>
          <p:cNvSpPr txBox="1"/>
          <p:nvPr/>
        </p:nvSpPr>
        <p:spPr>
          <a:xfrm>
            <a:off x="8805719" y="5799299"/>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Ohanator</a:t>
            </a:r>
          </a:p>
        </p:txBody>
      </p:sp>
      <p:sp>
        <p:nvSpPr>
          <p:cNvPr id="34" name="TextBox 33"/>
          <p:cNvSpPr txBox="1"/>
          <p:nvPr/>
        </p:nvSpPr>
        <p:spPr>
          <a:xfrm>
            <a:off x="8858134" y="3984834"/>
            <a:ext cx="1562720" cy="400110"/>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Sam</a:t>
            </a:r>
          </a:p>
        </p:txBody>
      </p:sp>
      <p:sp>
        <p:nvSpPr>
          <p:cNvPr id="10" name="TextBox 9">
            <a:hlinkClick r:id="" action="ppaction://hlinkshowjump?jump=nextslide"/>
          </p:cNvPr>
          <p:cNvSpPr txBox="1"/>
          <p:nvPr/>
        </p:nvSpPr>
        <p:spPr>
          <a:xfrm>
            <a:off x="5650017" y="110769"/>
            <a:ext cx="1394126"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Rules</a:t>
            </a:r>
          </a:p>
        </p:txBody>
      </p:sp>
      <p:sp>
        <p:nvSpPr>
          <p:cNvPr id="53" name="Rectangle: Rounded Corners 52"/>
          <p:cNvSpPr/>
          <p:nvPr/>
        </p:nvSpPr>
        <p:spPr>
          <a:xfrm>
            <a:off x="8959782" y="2511574"/>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16">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067521" y="2646524"/>
            <a:ext cx="596324" cy="924476"/>
          </a:xfrm>
          <a:prstGeom prst="rect">
            <a:avLst/>
          </a:prstGeom>
        </p:spPr>
      </p:pic>
      <p:sp>
        <p:nvSpPr>
          <p:cNvPr id="59" name="Rectangle: Rounded Corners 58"/>
          <p:cNvSpPr/>
          <p:nvPr/>
        </p:nvSpPr>
        <p:spPr>
          <a:xfrm>
            <a:off x="10852941"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p:cNvPicPr>
            <a:picLocks noChangeAspect="1"/>
          </p:cNvPicPr>
          <p:nvPr/>
        </p:nvPicPr>
        <p:blipFill>
          <a:blip r:embed="rId16">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974250" y="4734031"/>
            <a:ext cx="596324" cy="924476"/>
          </a:xfrm>
          <a:prstGeom prst="rect">
            <a:avLst/>
          </a:prstGeom>
        </p:spPr>
      </p:pic>
      <p:sp>
        <p:nvSpPr>
          <p:cNvPr id="62" name="Rectangle: Rounded Corners 61"/>
          <p:cNvSpPr/>
          <p:nvPr/>
        </p:nvSpPr>
        <p:spPr>
          <a:xfrm>
            <a:off x="9902003"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p:cNvPicPr>
            <a:picLocks noChangeAspect="1"/>
          </p:cNvPicPr>
          <p:nvPr/>
        </p:nvPicPr>
        <p:blipFill>
          <a:blip r:embed="rId16">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023312" y="4734031"/>
            <a:ext cx="596324" cy="924476"/>
          </a:xfrm>
          <a:prstGeom prst="rect">
            <a:avLst/>
          </a:prstGeom>
        </p:spPr>
      </p:pic>
      <p:sp>
        <p:nvSpPr>
          <p:cNvPr id="68" name="Rectangle: Rounded Corners 67"/>
          <p:cNvSpPr/>
          <p:nvPr/>
        </p:nvSpPr>
        <p:spPr>
          <a:xfrm>
            <a:off x="10852941"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16">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974250" y="2646524"/>
            <a:ext cx="596324" cy="924476"/>
          </a:xfrm>
          <a:prstGeom prst="rect">
            <a:avLst/>
          </a:prstGeom>
        </p:spPr>
      </p:pic>
      <p:sp>
        <p:nvSpPr>
          <p:cNvPr id="71" name="Rectangle: Rounded Corners 70"/>
          <p:cNvSpPr/>
          <p:nvPr/>
        </p:nvSpPr>
        <p:spPr>
          <a:xfrm>
            <a:off x="9902003"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6">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023312" y="2646524"/>
            <a:ext cx="596324" cy="924476"/>
          </a:xfrm>
          <a:prstGeom prst="rect">
            <a:avLst/>
          </a:prstGeom>
        </p:spPr>
      </p:pic>
      <p:sp>
        <p:nvSpPr>
          <p:cNvPr id="73" name="Rectangle: Rounded Corners 72"/>
          <p:cNvSpPr/>
          <p:nvPr/>
        </p:nvSpPr>
        <p:spPr>
          <a:xfrm>
            <a:off x="8852043" y="316054"/>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p:cNvPicPr>
            <a:picLocks noChangeAspect="1"/>
          </p:cNvPicPr>
          <p:nvPr/>
        </p:nvPicPr>
        <p:blipFill>
          <a:blip r:embed="rId1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959782" y="451004"/>
            <a:ext cx="596324" cy="924476"/>
          </a:xfrm>
          <a:prstGeom prst="rect">
            <a:avLst/>
          </a:prstGeom>
        </p:spPr>
      </p:pic>
      <p:sp>
        <p:nvSpPr>
          <p:cNvPr id="76" name="Rectangle: Rounded Corners 75"/>
          <p:cNvSpPr/>
          <p:nvPr/>
        </p:nvSpPr>
        <p:spPr>
          <a:xfrm>
            <a:off x="10745202"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p:cNvPicPr>
            <a:picLocks noChangeAspect="1"/>
          </p:cNvPicPr>
          <p:nvPr/>
        </p:nvPicPr>
        <p:blipFill>
          <a:blip r:embed="rId1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866511" y="451004"/>
            <a:ext cx="596324" cy="924476"/>
          </a:xfrm>
          <a:prstGeom prst="rect">
            <a:avLst/>
          </a:prstGeom>
        </p:spPr>
      </p:pic>
      <p:sp>
        <p:nvSpPr>
          <p:cNvPr id="78" name="Rectangle: Rounded Corners 77"/>
          <p:cNvSpPr/>
          <p:nvPr/>
        </p:nvSpPr>
        <p:spPr>
          <a:xfrm>
            <a:off x="9794264"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a:blip r:embed="rId1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915573" y="451004"/>
            <a:ext cx="596324" cy="924476"/>
          </a:xfrm>
          <a:prstGeom prst="rect">
            <a:avLst/>
          </a:prstGeom>
        </p:spPr>
      </p:pic>
      <p:pic>
        <p:nvPicPr>
          <p:cNvPr id="45" name="Picture 44"/>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211543" y="6015308"/>
            <a:ext cx="395877" cy="527836"/>
          </a:xfrm>
          <a:prstGeom prst="rect">
            <a:avLst/>
          </a:prstGeom>
        </p:spPr>
      </p:pic>
      <p:pic>
        <p:nvPicPr>
          <p:cNvPr id="46" name="Picture 4" descr="Image result for funny pirate clip art"/>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57512"/>
          <a:stretch/>
        </p:blipFill>
        <p:spPr bwMode="auto">
          <a:xfrm flipH="1">
            <a:off x="11279088" y="6136025"/>
            <a:ext cx="413584" cy="27080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hlinkClick r:id="" action="ppaction://hlinkshowjump?jump=nextslide"/>
          </p:cNvPr>
          <p:cNvSpPr txBox="1"/>
          <p:nvPr/>
        </p:nvSpPr>
        <p:spPr>
          <a:xfrm>
            <a:off x="7133083" y="110769"/>
            <a:ext cx="1632690"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Pause/play</a:t>
            </a:r>
          </a:p>
        </p:txBody>
      </p:sp>
      <p:pic>
        <p:nvPicPr>
          <p:cNvPr id="48" name="Picture 47"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6668" y="3533497"/>
            <a:ext cx="1250843" cy="839515"/>
          </a:xfrm>
          <a:prstGeom prst="rect">
            <a:avLst/>
          </a:prstGeom>
        </p:spPr>
      </p:pic>
      <p:pic>
        <p:nvPicPr>
          <p:cNvPr id="49" name="Picture 48"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3686" y="3533498"/>
            <a:ext cx="1250843" cy="839515"/>
          </a:xfrm>
          <a:prstGeom prst="rect">
            <a:avLst/>
          </a:prstGeom>
        </p:spPr>
      </p:pic>
      <p:sp>
        <p:nvSpPr>
          <p:cNvPr id="2" name="Oval 1"/>
          <p:cNvSpPr/>
          <p:nvPr/>
        </p:nvSpPr>
        <p:spPr>
          <a:xfrm>
            <a:off x="6194529" y="832513"/>
            <a:ext cx="1830355" cy="11191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935144" y="2011245"/>
            <a:ext cx="395877" cy="527836"/>
          </a:xfrm>
          <a:prstGeom prst="rect">
            <a:avLst/>
          </a:prstGeom>
        </p:spPr>
      </p:pic>
      <p:pic>
        <p:nvPicPr>
          <p:cNvPr id="57" name="Picture 56"/>
          <p:cNvPicPr>
            <a:picLocks noChangeAspect="1"/>
          </p:cNvPicPr>
          <p:nvPr/>
        </p:nvPicPr>
        <p:blipFill>
          <a:blip r:embed="rId1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965733" y="704964"/>
            <a:ext cx="370964" cy="635026"/>
          </a:xfrm>
          <a:prstGeom prst="rect">
            <a:avLst/>
          </a:prstGeom>
        </p:spPr>
      </p:pic>
      <p:pic>
        <p:nvPicPr>
          <p:cNvPr id="64" name="Picture 63"/>
          <p:cNvPicPr>
            <a:picLocks noChangeAspect="1"/>
          </p:cNvPicPr>
          <p:nvPr/>
        </p:nvPicPr>
        <p:blipFill>
          <a:blip r:embed="rId13" cstate="print">
            <a:duotone>
              <a:prstClr val="black"/>
              <a:schemeClr val="accent6">
                <a:tint val="45000"/>
                <a:satMod val="400000"/>
              </a:schemeClr>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5908678" y="751366"/>
            <a:ext cx="423731" cy="624114"/>
          </a:xfrm>
          <a:prstGeom prst="rect">
            <a:avLst/>
          </a:prstGeom>
          <a:effectLst>
            <a:softEdge rad="0"/>
          </a:effectLst>
        </p:spPr>
      </p:pic>
      <p:pic>
        <p:nvPicPr>
          <p:cNvPr id="7" name="Picture 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93106" y="2055645"/>
            <a:ext cx="294356" cy="382513"/>
          </a:xfrm>
          <a:prstGeom prst="rect">
            <a:avLst/>
          </a:prstGeom>
        </p:spPr>
      </p:pic>
      <p:pic>
        <p:nvPicPr>
          <p:cNvPr id="11" name="Picture 1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503618" y="2057915"/>
            <a:ext cx="292609" cy="380243"/>
          </a:xfrm>
          <a:prstGeom prst="rect">
            <a:avLst/>
          </a:prstGeom>
        </p:spPr>
      </p:pic>
      <p:sp>
        <p:nvSpPr>
          <p:cNvPr id="65" name="Arrow: Left 64"/>
          <p:cNvSpPr/>
          <p:nvPr/>
        </p:nvSpPr>
        <p:spPr>
          <a:xfrm>
            <a:off x="10829304" y="1692840"/>
            <a:ext cx="945818" cy="346635"/>
          </a:xfrm>
          <a:prstGeom prst="leftArrow">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Bodoni MT" panose="02070603080606020203" pitchFamily="18" charset="0"/>
              </a:rPr>
              <a:t>Next</a:t>
            </a:r>
          </a:p>
        </p:txBody>
      </p:sp>
      <p:sp>
        <p:nvSpPr>
          <p:cNvPr id="67" name="Rectangle: Rounded Corners 66">
            <a:hlinkClick r:id="" action="ppaction://noaction" highlightClick="1"/>
          </p:cNvPr>
          <p:cNvSpPr/>
          <p:nvPr/>
        </p:nvSpPr>
        <p:spPr>
          <a:xfrm>
            <a:off x="8819305" y="4537828"/>
            <a:ext cx="941601" cy="122551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8515338" y="4537828"/>
            <a:ext cx="1556867" cy="276999"/>
          </a:xfrm>
          <a:prstGeom prst="rect">
            <a:avLst/>
          </a:prstGeom>
        </p:spPr>
        <p:txBody>
          <a:bodyPr wrap="square" rtlCol="0">
            <a:spAutoFit/>
          </a:bodyPr>
          <a:lstStyle/>
          <a:p>
            <a:pPr algn="ctr"/>
            <a:r>
              <a:rPr lang="en-US" sz="1200">
                <a:solidFill>
                  <a:schemeClr val="bg1"/>
                </a:solidFill>
                <a:latin typeface="Matura MT Script Capitals" panose="03020802060602070202" pitchFamily="66" charset="0"/>
              </a:rPr>
              <a:t>Shove Left</a:t>
            </a:r>
          </a:p>
        </p:txBody>
      </p:sp>
      <p:pic>
        <p:nvPicPr>
          <p:cNvPr id="81" name="Picture 4" descr="Image result for funny pirate clip art"/>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r="10111"/>
          <a:stretch/>
        </p:blipFill>
        <p:spPr bwMode="auto">
          <a:xfrm>
            <a:off x="9016814" y="4814827"/>
            <a:ext cx="657562" cy="91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26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nodeType="withEffect">
                                  <p:stCondLst>
                                    <p:cond delay="1500"/>
                                  </p:stCondLst>
                                  <p:endCondLst>
                                    <p:cond evt="onNext" delay="0">
                                      <p:tgtEl>
                                        <p:sldTgt/>
                                      </p:tgtEl>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0"/>
                                        <p:tgtEl>
                                          <p:spTgt spid="8"/>
                                        </p:tgtEl>
                                      </p:cBhvr>
                                    </p:animEffect>
                                    <p:anim calcmode="lin" valueType="num">
                                      <p:cBhvr>
                                        <p:cTn id="8" dur="5000" fill="hold"/>
                                        <p:tgtEl>
                                          <p:spTgt spid="8"/>
                                        </p:tgtEl>
                                        <p:attrNameLst>
                                          <p:attrName>ppt_x</p:attrName>
                                        </p:attrNameLst>
                                      </p:cBhvr>
                                      <p:tavLst>
                                        <p:tav tm="0">
                                          <p:val>
                                            <p:strVal val="#ppt_x"/>
                                          </p:val>
                                        </p:tav>
                                        <p:tav tm="100000">
                                          <p:val>
                                            <p:strVal val="#ppt_x"/>
                                          </p:val>
                                        </p:tav>
                                      </p:tavLst>
                                    </p:anim>
                                    <p:anim calcmode="lin" valueType="num">
                                      <p:cBhvr>
                                        <p:cTn id="9" dur="5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11192"/>
                    </a14:imgEffect>
                    <a14:imgEffect>
                      <a14:saturation sat="66000"/>
                    </a14:imgEffect>
                  </a14:imgLayer>
                </a14:imgProps>
              </a:ext>
              <a:ext uri="{28A0092B-C50C-407E-A947-70E740481C1C}">
                <a14:useLocalDpi xmlns:a14="http://schemas.microsoft.com/office/drawing/2010/main" val="0"/>
              </a:ext>
            </a:extLst>
          </a:blip>
          <a:srcRect t="26815" r="19313" b="4174"/>
          <a:stretch/>
        </p:blipFill>
        <p:spPr>
          <a:xfrm>
            <a:off x="-1342209" y="0"/>
            <a:ext cx="6430511" cy="9312145"/>
          </a:xfrm>
          <a:prstGeom prst="rect">
            <a:avLst/>
          </a:prstGeom>
          <a:effectLst/>
        </p:spPr>
      </p:pic>
      <p:pic>
        <p:nvPicPr>
          <p:cNvPr id="4" name="Picture 3"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0704" y="3545429"/>
            <a:ext cx="1250843" cy="83951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055" y="5022273"/>
            <a:ext cx="2589170" cy="1385753"/>
          </a:xfrm>
          <a:prstGeom prst="rect">
            <a:avLst/>
          </a:prstGeom>
        </p:spPr>
      </p:pic>
      <p:pic>
        <p:nvPicPr>
          <p:cNvPr id="24" name="Picture 23"/>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839366" y="3646476"/>
            <a:ext cx="460166" cy="613555"/>
          </a:xfrm>
          <a:prstGeom prst="rect">
            <a:avLst/>
          </a:prstGeom>
        </p:spPr>
      </p:pic>
      <p:pic>
        <p:nvPicPr>
          <p:cNvPr id="28" name="Picture 27"/>
          <p:cNvPicPr>
            <a:picLocks noChangeAspect="1"/>
          </p:cNvPicPr>
          <p:nvPr/>
        </p:nvPicPr>
        <p:blipFill>
          <a:blip r:embed="rId9" cstate="print">
            <a:duotone>
              <a:schemeClr val="accent6">
                <a:shade val="45000"/>
                <a:satMod val="135000"/>
              </a:schemeClr>
              <a:prstClr val="white"/>
            </a:duotone>
            <a:extLst>
              <a:ext uri="{BEBA8EAE-BF5A-486C-A8C5-ECC9F3942E4B}">
                <a14:imgProps xmlns:a14="http://schemas.microsoft.com/office/drawing/2010/main">
                  <a14:imgLayer r:embed="rId10">
                    <a14:imgEffect>
                      <a14:artisticMarker/>
                    </a14:imgEffect>
                  </a14:imgLayer>
                </a14:imgProps>
              </a:ext>
              <a:ext uri="{28A0092B-C50C-407E-A947-70E740481C1C}">
                <a14:useLocalDpi xmlns:a14="http://schemas.microsoft.com/office/drawing/2010/main" val="0"/>
              </a:ext>
            </a:extLst>
          </a:blip>
          <a:stretch>
            <a:fillRect/>
          </a:stretch>
        </p:blipFill>
        <p:spPr>
          <a:xfrm>
            <a:off x="1507829" y="3088180"/>
            <a:ext cx="460166" cy="613555"/>
          </a:xfrm>
          <a:prstGeom prst="rect">
            <a:avLst/>
          </a:prstGeom>
          <a:effectLst>
            <a:softEdge rad="0"/>
          </a:effectLst>
        </p:spPr>
      </p:pic>
      <p:pic>
        <p:nvPicPr>
          <p:cNvPr id="29" name="Picture 28"/>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28841" y="3620793"/>
            <a:ext cx="460166" cy="613555"/>
          </a:xfrm>
          <a:prstGeom prst="rect">
            <a:avLst/>
          </a:prstGeom>
        </p:spPr>
      </p:pic>
      <p:pic>
        <p:nvPicPr>
          <p:cNvPr id="31" name="Picture 30"/>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9035" y="2511439"/>
            <a:ext cx="395877" cy="527836"/>
          </a:xfrm>
          <a:prstGeom prst="rect">
            <a:avLst/>
          </a:prstGeom>
        </p:spPr>
      </p:pic>
      <p:pic>
        <p:nvPicPr>
          <p:cNvPr id="32" name="Picture 31"/>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271174" y="3573930"/>
            <a:ext cx="395877" cy="527836"/>
          </a:xfrm>
          <a:prstGeom prst="rect">
            <a:avLst/>
          </a:prstGeom>
        </p:spPr>
      </p:pic>
      <p:pic>
        <p:nvPicPr>
          <p:cNvPr id="33" name="Picture 3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2590" y="2560344"/>
            <a:ext cx="395877" cy="527836"/>
          </a:xfrm>
          <a:prstGeom prst="rect">
            <a:avLst/>
          </a:prstGeom>
        </p:spPr>
      </p:pic>
      <p:pic>
        <p:nvPicPr>
          <p:cNvPr id="35" name="Picture 34"/>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343148" y="2836246"/>
            <a:ext cx="360247" cy="480330"/>
          </a:xfrm>
          <a:prstGeom prst="rect">
            <a:avLst/>
          </a:prstGeom>
        </p:spPr>
      </p:pic>
      <p:pic>
        <p:nvPicPr>
          <p:cNvPr id="36" name="Picture 35"/>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581243" y="2438158"/>
            <a:ext cx="360247" cy="480330"/>
          </a:xfrm>
          <a:prstGeom prst="rect">
            <a:avLst/>
          </a:prstGeom>
        </p:spPr>
      </p:pic>
      <p:pic>
        <p:nvPicPr>
          <p:cNvPr id="37" name="Picture 36"/>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99032" y="2438158"/>
            <a:ext cx="360247" cy="480330"/>
          </a:xfrm>
          <a:prstGeom prst="rect">
            <a:avLst/>
          </a:prstGeom>
        </p:spPr>
      </p:pic>
      <p:pic>
        <p:nvPicPr>
          <p:cNvPr id="56" name="Picture 55"/>
          <p:cNvPicPr>
            <a:picLocks noChangeAspect="1"/>
          </p:cNvPicPr>
          <p:nvPr/>
        </p:nvPicPr>
        <p:blipFill>
          <a:blip r:embed="rId13" cstate="print">
            <a:duotone>
              <a:schemeClr val="accent6">
                <a:shade val="45000"/>
                <a:satMod val="135000"/>
              </a:schemeClr>
              <a:prstClr val="white"/>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10215540" y="1525536"/>
            <a:ext cx="423731" cy="624114"/>
          </a:xfrm>
          <a:prstGeom prst="rect">
            <a:avLst/>
          </a:prstGeom>
          <a:effectLst>
            <a:softEdge rad="0"/>
          </a:effectLst>
        </p:spPr>
      </p:pic>
      <p:pic>
        <p:nvPicPr>
          <p:cNvPr id="58" name="Picture 57"/>
          <p:cNvPicPr>
            <a:picLocks noChangeAspect="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0091" y="3757174"/>
            <a:ext cx="370964" cy="635026"/>
          </a:xfrm>
          <a:prstGeom prst="rect">
            <a:avLst/>
          </a:prstGeom>
        </p:spPr>
      </p:pic>
      <p:sp>
        <p:nvSpPr>
          <p:cNvPr id="61" name="TextBox 60"/>
          <p:cNvSpPr txBox="1"/>
          <p:nvPr/>
        </p:nvSpPr>
        <p:spPr>
          <a:xfrm>
            <a:off x="8794464" y="1398905"/>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Dannator</a:t>
            </a:r>
          </a:p>
        </p:txBody>
      </p:sp>
      <p:sp>
        <p:nvSpPr>
          <p:cNvPr id="66" name="Oval 65"/>
          <p:cNvSpPr/>
          <p:nvPr/>
        </p:nvSpPr>
        <p:spPr>
          <a:xfrm>
            <a:off x="11242277" y="6053714"/>
            <a:ext cx="452974" cy="435430"/>
          </a:xfrm>
          <a:prstGeom prst="ellipse">
            <a:avLst/>
          </a:prstGeom>
          <a:solidFill>
            <a:schemeClr val="accent2">
              <a:lumMod val="20000"/>
              <a:lumOff val="80000"/>
            </a:schemeClr>
          </a:solidFill>
          <a:ln cmpd="sng">
            <a:gradFill flip="none" rotWithShape="1">
              <a:gsLst>
                <a:gs pos="3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a:scene3d>
            <a:camera prst="orthographicFront"/>
            <a:lightRig rig="threePt" dir="t"/>
          </a:scene3d>
          <a:sp3d extrusionH="209550">
            <a:bevelT w="165100" prst="coolSlant"/>
            <a:extrusionClr>
              <a:schemeClr val="tx1">
                <a:lumMod val="75000"/>
                <a:lumOff val="25000"/>
              </a:schemeClr>
            </a:extrusion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TextBox 73"/>
          <p:cNvSpPr txBox="1"/>
          <p:nvPr/>
        </p:nvSpPr>
        <p:spPr>
          <a:xfrm>
            <a:off x="8805719" y="5799299"/>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Ohanator</a:t>
            </a:r>
          </a:p>
        </p:txBody>
      </p:sp>
      <p:sp>
        <p:nvSpPr>
          <p:cNvPr id="34" name="TextBox 33"/>
          <p:cNvSpPr txBox="1"/>
          <p:nvPr/>
        </p:nvSpPr>
        <p:spPr>
          <a:xfrm>
            <a:off x="8858134" y="3984834"/>
            <a:ext cx="1562720" cy="400110"/>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Sam</a:t>
            </a:r>
          </a:p>
        </p:txBody>
      </p:sp>
      <p:sp>
        <p:nvSpPr>
          <p:cNvPr id="10" name="TextBox 9">
            <a:hlinkClick r:id="rId16" action="ppaction://hlinksldjump"/>
          </p:cNvPr>
          <p:cNvSpPr txBox="1"/>
          <p:nvPr/>
        </p:nvSpPr>
        <p:spPr>
          <a:xfrm>
            <a:off x="5650017" y="110769"/>
            <a:ext cx="1394126"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Rules</a:t>
            </a:r>
          </a:p>
        </p:txBody>
      </p:sp>
      <p:sp>
        <p:nvSpPr>
          <p:cNvPr id="59" name="Rectangle: Rounded Corners 58"/>
          <p:cNvSpPr/>
          <p:nvPr/>
        </p:nvSpPr>
        <p:spPr>
          <a:xfrm>
            <a:off x="10852941"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p:cNvPicPr>
            <a:picLocks noChangeAspect="1"/>
          </p:cNvPicPr>
          <p:nvPr/>
        </p:nvPicPr>
        <p:blipFill>
          <a:blip r:embed="rId17">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974250" y="4734031"/>
            <a:ext cx="596324" cy="924476"/>
          </a:xfrm>
          <a:prstGeom prst="rect">
            <a:avLst/>
          </a:prstGeom>
        </p:spPr>
      </p:pic>
      <p:sp>
        <p:nvSpPr>
          <p:cNvPr id="62" name="Rectangle: Rounded Corners 61"/>
          <p:cNvSpPr/>
          <p:nvPr/>
        </p:nvSpPr>
        <p:spPr>
          <a:xfrm>
            <a:off x="9902003"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p:cNvPicPr>
            <a:picLocks noChangeAspect="1"/>
          </p:cNvPicPr>
          <p:nvPr/>
        </p:nvPicPr>
        <p:blipFill>
          <a:blip r:embed="rId17">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023312" y="4734031"/>
            <a:ext cx="596324" cy="924476"/>
          </a:xfrm>
          <a:prstGeom prst="rect">
            <a:avLst/>
          </a:prstGeom>
        </p:spPr>
      </p:pic>
      <p:sp>
        <p:nvSpPr>
          <p:cNvPr id="68" name="Rectangle: Rounded Corners 67"/>
          <p:cNvSpPr/>
          <p:nvPr/>
        </p:nvSpPr>
        <p:spPr>
          <a:xfrm>
            <a:off x="10852941"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17">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974250" y="2646524"/>
            <a:ext cx="596324" cy="924476"/>
          </a:xfrm>
          <a:prstGeom prst="rect">
            <a:avLst/>
          </a:prstGeom>
        </p:spPr>
      </p:pic>
      <p:sp>
        <p:nvSpPr>
          <p:cNvPr id="71" name="Rectangle: Rounded Corners 70"/>
          <p:cNvSpPr/>
          <p:nvPr/>
        </p:nvSpPr>
        <p:spPr>
          <a:xfrm>
            <a:off x="9902003"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7">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023312" y="2646524"/>
            <a:ext cx="596324" cy="924476"/>
          </a:xfrm>
          <a:prstGeom prst="rect">
            <a:avLst/>
          </a:prstGeom>
        </p:spPr>
      </p:pic>
      <p:sp>
        <p:nvSpPr>
          <p:cNvPr id="76" name="Rectangle: Rounded Corners 75"/>
          <p:cNvSpPr/>
          <p:nvPr/>
        </p:nvSpPr>
        <p:spPr>
          <a:xfrm>
            <a:off x="10745202"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p:cNvPicPr>
            <a:picLocks noChangeAspect="1"/>
          </p:cNvPicPr>
          <p:nvPr/>
        </p:nvPicPr>
        <p:blipFill>
          <a:blip r:embed="rId17">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866511" y="451004"/>
            <a:ext cx="596324" cy="924476"/>
          </a:xfrm>
          <a:prstGeom prst="rect">
            <a:avLst/>
          </a:prstGeom>
        </p:spPr>
      </p:pic>
      <p:sp>
        <p:nvSpPr>
          <p:cNvPr id="78" name="Rectangle: Rounded Corners 77"/>
          <p:cNvSpPr/>
          <p:nvPr/>
        </p:nvSpPr>
        <p:spPr>
          <a:xfrm>
            <a:off x="9794264"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a:blip r:embed="rId17">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915573" y="451004"/>
            <a:ext cx="596324" cy="924476"/>
          </a:xfrm>
          <a:prstGeom prst="rect">
            <a:avLst/>
          </a:prstGeom>
        </p:spPr>
      </p:pic>
      <p:pic>
        <p:nvPicPr>
          <p:cNvPr id="45" name="Picture 44"/>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11543" y="6015308"/>
            <a:ext cx="395877" cy="527836"/>
          </a:xfrm>
          <a:prstGeom prst="rect">
            <a:avLst/>
          </a:prstGeom>
        </p:spPr>
      </p:pic>
      <p:pic>
        <p:nvPicPr>
          <p:cNvPr id="46" name="Picture 4" descr="Image result for funny pirate clip art"/>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b="57512"/>
          <a:stretch/>
        </p:blipFill>
        <p:spPr bwMode="auto">
          <a:xfrm flipH="1">
            <a:off x="11315033" y="6173161"/>
            <a:ext cx="413584" cy="27080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hlinkClick r:id="" action="ppaction://hlinkshowjump?jump=nextslide"/>
          </p:cNvPr>
          <p:cNvSpPr txBox="1"/>
          <p:nvPr/>
        </p:nvSpPr>
        <p:spPr>
          <a:xfrm>
            <a:off x="7133083" y="110769"/>
            <a:ext cx="1632690"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Pause/play</a:t>
            </a:r>
          </a:p>
        </p:txBody>
      </p:sp>
      <p:pic>
        <p:nvPicPr>
          <p:cNvPr id="48" name="Picture 47"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6668" y="3533497"/>
            <a:ext cx="1250843" cy="839515"/>
          </a:xfrm>
          <a:prstGeom prst="rect">
            <a:avLst/>
          </a:prstGeom>
        </p:spPr>
      </p:pic>
      <p:pic>
        <p:nvPicPr>
          <p:cNvPr id="49" name="Picture 48"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3686" y="3533498"/>
            <a:ext cx="1250843" cy="839515"/>
          </a:xfrm>
          <a:prstGeom prst="rect">
            <a:avLst/>
          </a:prstGeom>
        </p:spPr>
      </p:pic>
      <p:sp>
        <p:nvSpPr>
          <p:cNvPr id="50" name="Rectangle: Rounded Corners 49">
            <a:hlinkClick r:id="" action="ppaction://noaction" highlightClick="1"/>
          </p:cNvPr>
          <p:cNvSpPr/>
          <p:nvPr/>
        </p:nvSpPr>
        <p:spPr>
          <a:xfrm>
            <a:off x="8775934" y="315919"/>
            <a:ext cx="884392" cy="124279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519874" y="380414"/>
            <a:ext cx="1365779" cy="253916"/>
          </a:xfrm>
          <a:prstGeom prst="rect">
            <a:avLst/>
          </a:prstGeom>
        </p:spPr>
        <p:txBody>
          <a:bodyPr wrap="square" rtlCol="0">
            <a:spAutoFit/>
          </a:bodyPr>
          <a:lstStyle/>
          <a:p>
            <a:pPr algn="ctr"/>
            <a:r>
              <a:rPr lang="en-US" sz="1050">
                <a:solidFill>
                  <a:schemeClr val="bg1"/>
                </a:solidFill>
                <a:latin typeface="Matura MT Script Capitals" panose="03020802060602070202" pitchFamily="66" charset="0"/>
              </a:rPr>
              <a:t>Shove Right</a:t>
            </a:r>
          </a:p>
        </p:txBody>
      </p:sp>
      <p:pic>
        <p:nvPicPr>
          <p:cNvPr id="53" name="Picture 4" descr="Image result for funny pirate clip art"/>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r="10111"/>
          <a:stretch/>
        </p:blipFill>
        <p:spPr bwMode="auto">
          <a:xfrm flipH="1">
            <a:off x="9029679" y="643083"/>
            <a:ext cx="457330" cy="729614"/>
          </a:xfrm>
          <a:prstGeom prst="rect">
            <a:avLst/>
          </a:prstGeom>
          <a:noFill/>
          <a:extLst>
            <a:ext uri="{909E8E84-426E-40DD-AFC4-6F175D3DCCD1}">
              <a14:hiddenFill xmlns:a14="http://schemas.microsoft.com/office/drawing/2010/main">
                <a:solidFill>
                  <a:srgbClr val="FFFFFF"/>
                </a:solidFill>
              </a14:hiddenFill>
            </a:ext>
          </a:extLst>
        </p:spPr>
      </p:pic>
      <p:sp>
        <p:nvSpPr>
          <p:cNvPr id="54" name="Oval 53"/>
          <p:cNvSpPr/>
          <p:nvPr/>
        </p:nvSpPr>
        <p:spPr>
          <a:xfrm>
            <a:off x="6194529" y="832513"/>
            <a:ext cx="1830355" cy="11191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935144" y="2011245"/>
            <a:ext cx="395877" cy="527836"/>
          </a:xfrm>
          <a:prstGeom prst="rect">
            <a:avLst/>
          </a:prstGeom>
        </p:spPr>
      </p:pic>
      <p:pic>
        <p:nvPicPr>
          <p:cNvPr id="57" name="Picture 56"/>
          <p:cNvPicPr>
            <a:picLocks noChangeAspect="1"/>
          </p:cNvPicPr>
          <p:nvPr/>
        </p:nvPicPr>
        <p:blipFill>
          <a:blip r:embed="rId1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965733" y="704964"/>
            <a:ext cx="370964" cy="635026"/>
          </a:xfrm>
          <a:prstGeom prst="rect">
            <a:avLst/>
          </a:prstGeom>
        </p:spPr>
      </p:pic>
      <p:pic>
        <p:nvPicPr>
          <p:cNvPr id="67" name="Picture 66"/>
          <p:cNvPicPr>
            <a:picLocks noChangeAspect="1"/>
          </p:cNvPicPr>
          <p:nvPr/>
        </p:nvPicPr>
        <p:blipFill>
          <a:blip r:embed="rId13" cstate="print">
            <a:duotone>
              <a:prstClr val="black"/>
              <a:schemeClr val="accent6">
                <a:tint val="45000"/>
                <a:satMod val="400000"/>
              </a:schemeClr>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5908678" y="751366"/>
            <a:ext cx="423731" cy="624114"/>
          </a:xfrm>
          <a:prstGeom prst="rect">
            <a:avLst/>
          </a:prstGeom>
          <a:effectLst>
            <a:softEdge rad="0"/>
          </a:effectLst>
        </p:spPr>
      </p:pic>
      <p:pic>
        <p:nvPicPr>
          <p:cNvPr id="80" name="Picture 79"/>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333980" y="465051"/>
            <a:ext cx="294356" cy="382513"/>
          </a:xfrm>
          <a:prstGeom prst="rect">
            <a:avLst/>
          </a:prstGeom>
        </p:spPr>
      </p:pic>
      <p:pic>
        <p:nvPicPr>
          <p:cNvPr id="81" name="Picture 8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880688" y="1473433"/>
            <a:ext cx="292609" cy="380243"/>
          </a:xfrm>
          <a:prstGeom prst="rect">
            <a:avLst/>
          </a:prstGeom>
        </p:spPr>
      </p:pic>
      <p:sp>
        <p:nvSpPr>
          <p:cNvPr id="82" name="Rectangle: Rounded Corners 81"/>
          <p:cNvSpPr/>
          <p:nvPr/>
        </p:nvSpPr>
        <p:spPr>
          <a:xfrm>
            <a:off x="8954186" y="251622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82"/>
          <p:cNvPicPr>
            <a:picLocks noChangeAspect="1"/>
          </p:cNvPicPr>
          <p:nvPr/>
        </p:nvPicPr>
        <p:blipFill>
          <a:blip r:embed="rId17">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075495" y="2651311"/>
            <a:ext cx="596324" cy="924476"/>
          </a:xfrm>
          <a:prstGeom prst="rect">
            <a:avLst/>
          </a:prstGeom>
        </p:spPr>
      </p:pic>
      <p:sp>
        <p:nvSpPr>
          <p:cNvPr id="84" name="Arrow: Left 83"/>
          <p:cNvSpPr/>
          <p:nvPr/>
        </p:nvSpPr>
        <p:spPr>
          <a:xfrm>
            <a:off x="10624756" y="3913396"/>
            <a:ext cx="945818" cy="346635"/>
          </a:xfrm>
          <a:prstGeom prst="leftArrow">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Bodoni MT" panose="02070603080606020203" pitchFamily="18" charset="0"/>
              </a:rPr>
              <a:t>Next</a:t>
            </a:r>
          </a:p>
        </p:txBody>
      </p:sp>
      <p:sp>
        <p:nvSpPr>
          <p:cNvPr id="85" name="Rectangle: Rounded Corners 84">
            <a:hlinkClick r:id="" action="ppaction://noaction" highlightClick="1"/>
          </p:cNvPr>
          <p:cNvSpPr/>
          <p:nvPr/>
        </p:nvSpPr>
        <p:spPr>
          <a:xfrm>
            <a:off x="8816748" y="4611312"/>
            <a:ext cx="941601" cy="122551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8512781" y="4611312"/>
            <a:ext cx="1556867" cy="276999"/>
          </a:xfrm>
          <a:prstGeom prst="rect">
            <a:avLst/>
          </a:prstGeom>
        </p:spPr>
        <p:txBody>
          <a:bodyPr wrap="square" rtlCol="0">
            <a:spAutoFit/>
          </a:bodyPr>
          <a:lstStyle/>
          <a:p>
            <a:pPr algn="ctr"/>
            <a:r>
              <a:rPr lang="en-US" sz="1200">
                <a:solidFill>
                  <a:schemeClr val="bg1"/>
                </a:solidFill>
                <a:latin typeface="Matura MT Script Capitals" panose="03020802060602070202" pitchFamily="66" charset="0"/>
              </a:rPr>
              <a:t>Shove Left</a:t>
            </a:r>
          </a:p>
        </p:txBody>
      </p:sp>
      <p:pic>
        <p:nvPicPr>
          <p:cNvPr id="87" name="Picture 4" descr="Image result for funny pirate clip art"/>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r="10111"/>
          <a:stretch/>
        </p:blipFill>
        <p:spPr bwMode="auto">
          <a:xfrm>
            <a:off x="9014257" y="4888311"/>
            <a:ext cx="657562" cy="91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94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nodeType="withEffect">
                                  <p:stCondLst>
                                    <p:cond delay="1500"/>
                                  </p:stCondLst>
                                  <p:endCondLst>
                                    <p:cond evt="onNext" delay="0">
                                      <p:tgtEl>
                                        <p:sldTgt/>
                                      </p:tgtEl>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0"/>
                                        <p:tgtEl>
                                          <p:spTgt spid="8"/>
                                        </p:tgtEl>
                                      </p:cBhvr>
                                    </p:animEffect>
                                    <p:anim calcmode="lin" valueType="num">
                                      <p:cBhvr>
                                        <p:cTn id="8" dur="5000" fill="hold"/>
                                        <p:tgtEl>
                                          <p:spTgt spid="8"/>
                                        </p:tgtEl>
                                        <p:attrNameLst>
                                          <p:attrName>ppt_x</p:attrName>
                                        </p:attrNameLst>
                                      </p:cBhvr>
                                      <p:tavLst>
                                        <p:tav tm="0">
                                          <p:val>
                                            <p:strVal val="#ppt_x"/>
                                          </p:val>
                                        </p:tav>
                                        <p:tav tm="100000">
                                          <p:val>
                                            <p:strVal val="#ppt_x"/>
                                          </p:val>
                                        </p:tav>
                                      </p:tavLst>
                                    </p:anim>
                                    <p:anim calcmode="lin" valueType="num">
                                      <p:cBhvr>
                                        <p:cTn id="9" dur="5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Premise</a:t>
            </a:r>
          </a:p>
        </p:txBody>
      </p:sp>
      <p:sp>
        <p:nvSpPr>
          <p:cNvPr id="3" name="Content Placeholder 2"/>
          <p:cNvSpPr>
            <a:spLocks noGrp="1"/>
          </p:cNvSpPr>
          <p:nvPr>
            <p:ph idx="1"/>
          </p:nvPr>
        </p:nvSpPr>
        <p:spPr/>
        <p:txBody>
          <a:bodyPr/>
          <a:lstStyle/>
          <a:p>
            <a:r>
              <a:rPr lang="en-US">
                <a:solidFill>
                  <a:srgbClr val="FFFFFF"/>
                </a:solidFill>
                <a:latin typeface="Calibri"/>
              </a:rPr>
              <a:t>Walk the Plank is a strategic board game played between 3 and 5 people</a:t>
            </a:r>
          </a:p>
          <a:p>
            <a:r>
              <a:rPr lang="en-US">
                <a:solidFill>
                  <a:srgbClr val="FFFFFF"/>
                </a:solidFill>
                <a:latin typeface="Calibri"/>
              </a:rPr>
              <a:t>The goal of the game is to "survive" while other pirates (your opponents) attempt to push you off of a boat</a:t>
            </a:r>
          </a:p>
          <a:p>
            <a:r>
              <a:rPr lang="en-US">
                <a:solidFill>
                  <a:srgbClr val="FFFFFF"/>
                </a:solidFill>
                <a:latin typeface="Calibri"/>
              </a:rPr>
              <a:t>Originally a board game; DDOSH is seeking to bring the game online</a:t>
            </a:r>
          </a:p>
          <a:p>
            <a:r>
              <a:rPr lang="en-US">
                <a:solidFill>
                  <a:srgbClr val="FFFFFF"/>
                </a:solidFill>
                <a:latin typeface="Calibri"/>
              </a:rPr>
              <a:t>Our task: prepare an online version of Walk the Plank</a:t>
            </a:r>
          </a:p>
          <a:p>
            <a:endParaRPr lang="en-US">
              <a:solidFill>
                <a:srgbClr val="FFFFFF"/>
              </a:solidFill>
              <a:latin typeface="Calibri"/>
            </a:endParaRPr>
          </a:p>
        </p:txBody>
      </p:sp>
    </p:spTree>
    <p:extLst>
      <p:ext uri="{BB962C8B-B14F-4D97-AF65-F5344CB8AC3E}">
        <p14:creationId xmlns:p14="http://schemas.microsoft.com/office/powerpoint/2010/main" val="2708818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11192"/>
                    </a14:imgEffect>
                    <a14:imgEffect>
                      <a14:saturation sat="66000"/>
                    </a14:imgEffect>
                  </a14:imgLayer>
                </a14:imgProps>
              </a:ext>
              <a:ext uri="{28A0092B-C50C-407E-A947-70E740481C1C}">
                <a14:useLocalDpi xmlns:a14="http://schemas.microsoft.com/office/drawing/2010/main" val="0"/>
              </a:ext>
            </a:extLst>
          </a:blip>
          <a:srcRect t="26815" r="19313" b="4174"/>
          <a:stretch/>
        </p:blipFill>
        <p:spPr>
          <a:xfrm>
            <a:off x="-1342209" y="0"/>
            <a:ext cx="6430511" cy="9312145"/>
          </a:xfrm>
          <a:prstGeom prst="rect">
            <a:avLst/>
          </a:prstGeom>
          <a:effectLst/>
        </p:spPr>
      </p:pic>
      <p:pic>
        <p:nvPicPr>
          <p:cNvPr id="4" name="Picture 3"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0704" y="3545429"/>
            <a:ext cx="1250843" cy="83951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055" y="5022273"/>
            <a:ext cx="2589170" cy="1385753"/>
          </a:xfrm>
          <a:prstGeom prst="rect">
            <a:avLst/>
          </a:prstGeom>
        </p:spPr>
      </p:pic>
      <p:pic>
        <p:nvPicPr>
          <p:cNvPr id="24" name="Picture 23"/>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839366" y="3646476"/>
            <a:ext cx="460166" cy="613555"/>
          </a:xfrm>
          <a:prstGeom prst="rect">
            <a:avLst/>
          </a:prstGeom>
        </p:spPr>
      </p:pic>
      <p:pic>
        <p:nvPicPr>
          <p:cNvPr id="28" name="Picture 27"/>
          <p:cNvPicPr>
            <a:picLocks noChangeAspect="1"/>
          </p:cNvPicPr>
          <p:nvPr/>
        </p:nvPicPr>
        <p:blipFill>
          <a:blip r:embed="rId9" cstate="print">
            <a:duotone>
              <a:schemeClr val="accent6">
                <a:shade val="45000"/>
                <a:satMod val="135000"/>
              </a:schemeClr>
              <a:prstClr val="white"/>
            </a:duotone>
            <a:extLst>
              <a:ext uri="{BEBA8EAE-BF5A-486C-A8C5-ECC9F3942E4B}">
                <a14:imgProps xmlns:a14="http://schemas.microsoft.com/office/drawing/2010/main">
                  <a14:imgLayer r:embed="rId10">
                    <a14:imgEffect>
                      <a14:artisticMarker/>
                    </a14:imgEffect>
                  </a14:imgLayer>
                </a14:imgProps>
              </a:ext>
              <a:ext uri="{28A0092B-C50C-407E-A947-70E740481C1C}">
                <a14:useLocalDpi xmlns:a14="http://schemas.microsoft.com/office/drawing/2010/main" val="0"/>
              </a:ext>
            </a:extLst>
          </a:blip>
          <a:stretch>
            <a:fillRect/>
          </a:stretch>
        </p:blipFill>
        <p:spPr>
          <a:xfrm>
            <a:off x="1507829" y="3088180"/>
            <a:ext cx="460166" cy="613555"/>
          </a:xfrm>
          <a:prstGeom prst="rect">
            <a:avLst/>
          </a:prstGeom>
          <a:effectLst>
            <a:softEdge rad="0"/>
          </a:effectLst>
        </p:spPr>
      </p:pic>
      <p:pic>
        <p:nvPicPr>
          <p:cNvPr id="29" name="Picture 28"/>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28841" y="3620793"/>
            <a:ext cx="460166" cy="613555"/>
          </a:xfrm>
          <a:prstGeom prst="rect">
            <a:avLst/>
          </a:prstGeom>
        </p:spPr>
      </p:pic>
      <p:pic>
        <p:nvPicPr>
          <p:cNvPr id="31" name="Picture 30"/>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519567" y="3521563"/>
            <a:ext cx="395877" cy="527836"/>
          </a:xfrm>
          <a:prstGeom prst="rect">
            <a:avLst/>
          </a:prstGeom>
        </p:spPr>
      </p:pic>
      <p:pic>
        <p:nvPicPr>
          <p:cNvPr id="32" name="Picture 31"/>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271174" y="3573930"/>
            <a:ext cx="395877" cy="527836"/>
          </a:xfrm>
          <a:prstGeom prst="rect">
            <a:avLst/>
          </a:prstGeom>
        </p:spPr>
      </p:pic>
      <p:pic>
        <p:nvPicPr>
          <p:cNvPr id="33" name="Picture 3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2590" y="2560344"/>
            <a:ext cx="395877" cy="527836"/>
          </a:xfrm>
          <a:prstGeom prst="rect">
            <a:avLst/>
          </a:prstGeom>
        </p:spPr>
      </p:pic>
      <p:pic>
        <p:nvPicPr>
          <p:cNvPr id="35" name="Picture 34"/>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343148" y="2836246"/>
            <a:ext cx="360247" cy="480330"/>
          </a:xfrm>
          <a:prstGeom prst="rect">
            <a:avLst/>
          </a:prstGeom>
        </p:spPr>
      </p:pic>
      <p:pic>
        <p:nvPicPr>
          <p:cNvPr id="36" name="Picture 35"/>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581243" y="2438158"/>
            <a:ext cx="360247" cy="480330"/>
          </a:xfrm>
          <a:prstGeom prst="rect">
            <a:avLst/>
          </a:prstGeom>
        </p:spPr>
      </p:pic>
      <p:pic>
        <p:nvPicPr>
          <p:cNvPr id="37" name="Picture 36"/>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99032" y="2438158"/>
            <a:ext cx="360247" cy="480330"/>
          </a:xfrm>
          <a:prstGeom prst="rect">
            <a:avLst/>
          </a:prstGeom>
        </p:spPr>
      </p:pic>
      <p:pic>
        <p:nvPicPr>
          <p:cNvPr id="56" name="Picture 55"/>
          <p:cNvPicPr>
            <a:picLocks noChangeAspect="1"/>
          </p:cNvPicPr>
          <p:nvPr/>
        </p:nvPicPr>
        <p:blipFill>
          <a:blip r:embed="rId13" cstate="print">
            <a:duotone>
              <a:schemeClr val="accent6">
                <a:shade val="45000"/>
                <a:satMod val="135000"/>
              </a:schemeClr>
              <a:prstClr val="white"/>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10215540" y="1525536"/>
            <a:ext cx="423731" cy="624114"/>
          </a:xfrm>
          <a:prstGeom prst="rect">
            <a:avLst/>
          </a:prstGeom>
          <a:effectLst>
            <a:softEdge rad="0"/>
          </a:effectLst>
        </p:spPr>
      </p:pic>
      <p:pic>
        <p:nvPicPr>
          <p:cNvPr id="58" name="Picture 57"/>
          <p:cNvPicPr>
            <a:picLocks noChangeAspect="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0091" y="3757174"/>
            <a:ext cx="370964" cy="635026"/>
          </a:xfrm>
          <a:prstGeom prst="rect">
            <a:avLst/>
          </a:prstGeom>
        </p:spPr>
      </p:pic>
      <p:sp>
        <p:nvSpPr>
          <p:cNvPr id="61" name="TextBox 60"/>
          <p:cNvSpPr txBox="1"/>
          <p:nvPr/>
        </p:nvSpPr>
        <p:spPr>
          <a:xfrm>
            <a:off x="8794464" y="1398905"/>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Dannator</a:t>
            </a:r>
          </a:p>
        </p:txBody>
      </p:sp>
      <p:sp>
        <p:nvSpPr>
          <p:cNvPr id="66" name="Oval 65"/>
          <p:cNvSpPr/>
          <p:nvPr/>
        </p:nvSpPr>
        <p:spPr>
          <a:xfrm>
            <a:off x="11242277" y="6053714"/>
            <a:ext cx="452974" cy="435430"/>
          </a:xfrm>
          <a:prstGeom prst="ellipse">
            <a:avLst/>
          </a:prstGeom>
          <a:solidFill>
            <a:schemeClr val="accent2">
              <a:lumMod val="20000"/>
              <a:lumOff val="80000"/>
            </a:schemeClr>
          </a:solidFill>
          <a:ln cmpd="sng">
            <a:gradFill flip="none" rotWithShape="1">
              <a:gsLst>
                <a:gs pos="3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a:scene3d>
            <a:camera prst="orthographicFront"/>
            <a:lightRig rig="threePt" dir="t"/>
          </a:scene3d>
          <a:sp3d extrusionH="209550">
            <a:bevelT w="165100" prst="coolSlant"/>
            <a:extrusionClr>
              <a:schemeClr val="tx1">
                <a:lumMod val="75000"/>
                <a:lumOff val="25000"/>
              </a:schemeClr>
            </a:extrusion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TextBox 73"/>
          <p:cNvSpPr txBox="1"/>
          <p:nvPr/>
        </p:nvSpPr>
        <p:spPr>
          <a:xfrm>
            <a:off x="8805719" y="5799299"/>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Ohanator</a:t>
            </a:r>
          </a:p>
        </p:txBody>
      </p:sp>
      <p:sp>
        <p:nvSpPr>
          <p:cNvPr id="34" name="TextBox 33"/>
          <p:cNvSpPr txBox="1"/>
          <p:nvPr/>
        </p:nvSpPr>
        <p:spPr>
          <a:xfrm>
            <a:off x="8858134" y="3984834"/>
            <a:ext cx="1562720" cy="400110"/>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Sam</a:t>
            </a:r>
          </a:p>
        </p:txBody>
      </p:sp>
      <p:sp>
        <p:nvSpPr>
          <p:cNvPr id="10" name="TextBox 9">
            <a:hlinkClick r:id="" action="ppaction://hlinkshowjump?jump=nextslide"/>
          </p:cNvPr>
          <p:cNvSpPr txBox="1"/>
          <p:nvPr/>
        </p:nvSpPr>
        <p:spPr>
          <a:xfrm>
            <a:off x="5045562" y="125045"/>
            <a:ext cx="1394126"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Rules</a:t>
            </a:r>
          </a:p>
        </p:txBody>
      </p:sp>
      <p:sp>
        <p:nvSpPr>
          <p:cNvPr id="59" name="Rectangle: Rounded Corners 58"/>
          <p:cNvSpPr/>
          <p:nvPr/>
        </p:nvSpPr>
        <p:spPr>
          <a:xfrm>
            <a:off x="10852941"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p:cNvPicPr>
            <a:picLocks noChangeAspect="1"/>
          </p:cNvPicPr>
          <p:nvPr/>
        </p:nvPicPr>
        <p:blipFill>
          <a:blip r:embed="rId16">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974250" y="4734031"/>
            <a:ext cx="596324" cy="924476"/>
          </a:xfrm>
          <a:prstGeom prst="rect">
            <a:avLst/>
          </a:prstGeom>
        </p:spPr>
      </p:pic>
      <p:sp>
        <p:nvSpPr>
          <p:cNvPr id="62" name="Rectangle: Rounded Corners 61"/>
          <p:cNvSpPr/>
          <p:nvPr/>
        </p:nvSpPr>
        <p:spPr>
          <a:xfrm>
            <a:off x="9902003"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p:cNvPicPr>
            <a:picLocks noChangeAspect="1"/>
          </p:cNvPicPr>
          <p:nvPr/>
        </p:nvPicPr>
        <p:blipFill>
          <a:blip r:embed="rId16">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023312" y="4734031"/>
            <a:ext cx="596324" cy="924476"/>
          </a:xfrm>
          <a:prstGeom prst="rect">
            <a:avLst/>
          </a:prstGeom>
        </p:spPr>
      </p:pic>
      <p:sp>
        <p:nvSpPr>
          <p:cNvPr id="68" name="Rectangle: Rounded Corners 67"/>
          <p:cNvSpPr/>
          <p:nvPr/>
        </p:nvSpPr>
        <p:spPr>
          <a:xfrm>
            <a:off x="10852941"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16">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974250" y="2646524"/>
            <a:ext cx="596324" cy="924476"/>
          </a:xfrm>
          <a:prstGeom prst="rect">
            <a:avLst/>
          </a:prstGeom>
        </p:spPr>
      </p:pic>
      <p:sp>
        <p:nvSpPr>
          <p:cNvPr id="71" name="Rectangle: Rounded Corners 70"/>
          <p:cNvSpPr/>
          <p:nvPr/>
        </p:nvSpPr>
        <p:spPr>
          <a:xfrm>
            <a:off x="9902003"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6">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023312" y="2646524"/>
            <a:ext cx="596324" cy="924476"/>
          </a:xfrm>
          <a:prstGeom prst="rect">
            <a:avLst/>
          </a:prstGeom>
        </p:spPr>
      </p:pic>
      <p:sp>
        <p:nvSpPr>
          <p:cNvPr id="76" name="Rectangle: Rounded Corners 75"/>
          <p:cNvSpPr/>
          <p:nvPr/>
        </p:nvSpPr>
        <p:spPr>
          <a:xfrm>
            <a:off x="10745202"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p:cNvPicPr>
            <a:picLocks noChangeAspect="1"/>
          </p:cNvPicPr>
          <p:nvPr/>
        </p:nvPicPr>
        <p:blipFill>
          <a:blip r:embed="rId1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866511" y="451004"/>
            <a:ext cx="596324" cy="924476"/>
          </a:xfrm>
          <a:prstGeom prst="rect">
            <a:avLst/>
          </a:prstGeom>
        </p:spPr>
      </p:pic>
      <p:sp>
        <p:nvSpPr>
          <p:cNvPr id="78" name="Rectangle: Rounded Corners 77"/>
          <p:cNvSpPr/>
          <p:nvPr/>
        </p:nvSpPr>
        <p:spPr>
          <a:xfrm>
            <a:off x="9794264"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a:blip r:embed="rId1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915573" y="451004"/>
            <a:ext cx="596324" cy="924476"/>
          </a:xfrm>
          <a:prstGeom prst="rect">
            <a:avLst/>
          </a:prstGeom>
        </p:spPr>
      </p:pic>
      <p:pic>
        <p:nvPicPr>
          <p:cNvPr id="45" name="Picture 44"/>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11543" y="6015308"/>
            <a:ext cx="395877" cy="527836"/>
          </a:xfrm>
          <a:prstGeom prst="rect">
            <a:avLst/>
          </a:prstGeom>
        </p:spPr>
      </p:pic>
      <p:pic>
        <p:nvPicPr>
          <p:cNvPr id="46" name="Picture 4" descr="Image result for funny pirate clip art"/>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57512"/>
          <a:stretch/>
        </p:blipFill>
        <p:spPr bwMode="auto">
          <a:xfrm flipH="1">
            <a:off x="11315033" y="6173161"/>
            <a:ext cx="413584" cy="27080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hlinkClick r:id="" action="ppaction://hlinkshowjump?jump=nextslide"/>
          </p:cNvPr>
          <p:cNvSpPr txBox="1"/>
          <p:nvPr/>
        </p:nvSpPr>
        <p:spPr>
          <a:xfrm>
            <a:off x="6608203" y="124309"/>
            <a:ext cx="1632690"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Pause/play</a:t>
            </a:r>
          </a:p>
        </p:txBody>
      </p:sp>
      <p:pic>
        <p:nvPicPr>
          <p:cNvPr id="48" name="Picture 47"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6668" y="3533497"/>
            <a:ext cx="1250843" cy="839515"/>
          </a:xfrm>
          <a:prstGeom prst="rect">
            <a:avLst/>
          </a:prstGeom>
        </p:spPr>
      </p:pic>
      <p:pic>
        <p:nvPicPr>
          <p:cNvPr id="49" name="Picture 48"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3686" y="3533498"/>
            <a:ext cx="1250843" cy="839515"/>
          </a:xfrm>
          <a:prstGeom prst="rect">
            <a:avLst/>
          </a:prstGeom>
        </p:spPr>
      </p:pic>
      <p:sp>
        <p:nvSpPr>
          <p:cNvPr id="2" name="Rectangle: Rounded Corners 49">
            <a:hlinkClick r:id="" action="ppaction://noaction" highlightClick="1"/>
          </p:cNvPr>
          <p:cNvSpPr/>
          <p:nvPr/>
        </p:nvSpPr>
        <p:spPr>
          <a:xfrm>
            <a:off x="8775934" y="315919"/>
            <a:ext cx="884392" cy="124279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50"/>
          <p:cNvSpPr txBox="1"/>
          <p:nvPr/>
        </p:nvSpPr>
        <p:spPr>
          <a:xfrm>
            <a:off x="8519874" y="380414"/>
            <a:ext cx="1365779" cy="253916"/>
          </a:xfrm>
          <a:prstGeom prst="rect">
            <a:avLst/>
          </a:prstGeom>
        </p:spPr>
        <p:txBody>
          <a:bodyPr wrap="square" rtlCol="0">
            <a:spAutoFit/>
          </a:bodyPr>
          <a:lstStyle/>
          <a:p>
            <a:pPr algn="ctr"/>
            <a:r>
              <a:rPr lang="en-US" sz="1050">
                <a:solidFill>
                  <a:schemeClr val="bg1"/>
                </a:solidFill>
                <a:latin typeface="Matura MT Script Capitals" panose="03020802060602070202" pitchFamily="66" charset="0"/>
              </a:rPr>
              <a:t>Shove Right</a:t>
            </a:r>
          </a:p>
        </p:txBody>
      </p:sp>
      <p:pic>
        <p:nvPicPr>
          <p:cNvPr id="6" name="Picture 4" descr="Image result for funny pirate clip art"/>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r="10111"/>
          <a:stretch/>
        </p:blipFill>
        <p:spPr bwMode="auto">
          <a:xfrm flipH="1">
            <a:off x="9029679" y="643083"/>
            <a:ext cx="457330" cy="729614"/>
          </a:xfrm>
          <a:prstGeom prst="rect">
            <a:avLst/>
          </a:prstGeom>
          <a:noFill/>
          <a:extLst>
            <a:ext uri="{909E8E84-426E-40DD-AFC4-6F175D3DCCD1}">
              <a14:hiddenFill xmlns:a14="http://schemas.microsoft.com/office/drawing/2010/main">
                <a:solidFill>
                  <a:srgbClr val="FFFFFF"/>
                </a:solidFill>
              </a14:hiddenFill>
            </a:ext>
          </a:extLst>
        </p:spPr>
      </p:pic>
      <p:sp>
        <p:nvSpPr>
          <p:cNvPr id="54" name="Oval 53"/>
          <p:cNvSpPr/>
          <p:nvPr/>
        </p:nvSpPr>
        <p:spPr>
          <a:xfrm>
            <a:off x="6194529" y="832513"/>
            <a:ext cx="1830355" cy="11191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935144" y="2011245"/>
            <a:ext cx="395877" cy="527836"/>
          </a:xfrm>
          <a:prstGeom prst="rect">
            <a:avLst/>
          </a:prstGeom>
        </p:spPr>
      </p:pic>
      <p:pic>
        <p:nvPicPr>
          <p:cNvPr id="57" name="Picture 56"/>
          <p:cNvPicPr>
            <a:picLocks noChangeAspect="1"/>
          </p:cNvPicPr>
          <p:nvPr/>
        </p:nvPicPr>
        <p:blipFill>
          <a:blip r:embed="rId1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965733" y="704964"/>
            <a:ext cx="370964" cy="635026"/>
          </a:xfrm>
          <a:prstGeom prst="rect">
            <a:avLst/>
          </a:prstGeom>
        </p:spPr>
      </p:pic>
      <p:pic>
        <p:nvPicPr>
          <p:cNvPr id="67" name="Picture 66"/>
          <p:cNvPicPr>
            <a:picLocks noChangeAspect="1"/>
          </p:cNvPicPr>
          <p:nvPr/>
        </p:nvPicPr>
        <p:blipFill>
          <a:blip r:embed="rId13" cstate="print">
            <a:duotone>
              <a:prstClr val="black"/>
              <a:schemeClr val="accent6">
                <a:tint val="45000"/>
                <a:satMod val="400000"/>
              </a:schemeClr>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5908678" y="751366"/>
            <a:ext cx="423731" cy="624114"/>
          </a:xfrm>
          <a:prstGeom prst="rect">
            <a:avLst/>
          </a:prstGeom>
          <a:effectLst>
            <a:softEdge rad="0"/>
          </a:effectLst>
        </p:spPr>
      </p:pic>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118546" y="1367453"/>
            <a:ext cx="294356" cy="382513"/>
          </a:xfrm>
          <a:prstGeom prst="rect">
            <a:avLst/>
          </a:prstGeom>
        </p:spPr>
      </p:pic>
      <p:pic>
        <p:nvPicPr>
          <p:cNvPr id="81" name="Picture 8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696818" y="507372"/>
            <a:ext cx="292609" cy="380243"/>
          </a:xfrm>
          <a:prstGeom prst="rect">
            <a:avLst/>
          </a:prstGeom>
        </p:spPr>
      </p:pic>
      <p:sp>
        <p:nvSpPr>
          <p:cNvPr id="52" name="Rectangle: Rounded Corners 51">
            <a:hlinkClick r:id="" action="ppaction://noaction" highlightClick="1"/>
          </p:cNvPr>
          <p:cNvSpPr/>
          <p:nvPr/>
        </p:nvSpPr>
        <p:spPr>
          <a:xfrm>
            <a:off x="8793551" y="2504123"/>
            <a:ext cx="940070" cy="136271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734595" y="2543048"/>
            <a:ext cx="1083217" cy="261610"/>
          </a:xfrm>
          <a:prstGeom prst="rect">
            <a:avLst/>
          </a:prstGeom>
        </p:spPr>
        <p:txBody>
          <a:bodyPr wrap="square" rtlCol="0">
            <a:spAutoFit/>
          </a:bodyPr>
          <a:lstStyle/>
          <a:p>
            <a:pPr algn="ctr"/>
            <a:r>
              <a:rPr lang="en-US" sz="1100">
                <a:solidFill>
                  <a:schemeClr val="bg1"/>
                </a:solidFill>
                <a:latin typeface="Matura MT Script Capitals" panose="03020802060602070202" pitchFamily="66" charset="0"/>
              </a:rPr>
              <a:t>Shove Left</a:t>
            </a:r>
          </a:p>
        </p:txBody>
      </p:sp>
      <p:pic>
        <p:nvPicPr>
          <p:cNvPr id="75" name="Picture 4" descr="Image result for funny pirate clip art"/>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r="10111"/>
          <a:stretch/>
        </p:blipFill>
        <p:spPr bwMode="auto">
          <a:xfrm>
            <a:off x="9013190" y="2905075"/>
            <a:ext cx="647136" cy="815980"/>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Rounded Corners 83">
            <a:hlinkClick r:id="" action="ppaction://noaction" highlightClick="1"/>
          </p:cNvPr>
          <p:cNvSpPr/>
          <p:nvPr/>
        </p:nvSpPr>
        <p:spPr>
          <a:xfrm>
            <a:off x="8796305" y="4492617"/>
            <a:ext cx="1008010" cy="139243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8682080" y="4532911"/>
            <a:ext cx="1161502" cy="261610"/>
          </a:xfrm>
          <a:prstGeom prst="rect">
            <a:avLst/>
          </a:prstGeom>
        </p:spPr>
        <p:txBody>
          <a:bodyPr wrap="square" rtlCol="0">
            <a:spAutoFit/>
          </a:bodyPr>
          <a:lstStyle/>
          <a:p>
            <a:pPr algn="ctr"/>
            <a:r>
              <a:rPr lang="en-US" sz="1100">
                <a:solidFill>
                  <a:schemeClr val="bg1"/>
                </a:solidFill>
                <a:latin typeface="Matura MT Script Capitals" panose="03020802060602070202" pitchFamily="66" charset="0"/>
              </a:rPr>
              <a:t>Shove Left</a:t>
            </a:r>
          </a:p>
        </p:txBody>
      </p:sp>
      <p:pic>
        <p:nvPicPr>
          <p:cNvPr id="86" name="Picture 4" descr="Image result for funny pirate clip art"/>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r="10111"/>
          <a:stretch/>
        </p:blipFill>
        <p:spPr bwMode="auto">
          <a:xfrm>
            <a:off x="9116066" y="4909878"/>
            <a:ext cx="454367" cy="748630"/>
          </a:xfrm>
          <a:prstGeom prst="rect">
            <a:avLst/>
          </a:prstGeom>
          <a:noFill/>
          <a:extLst>
            <a:ext uri="{909E8E84-426E-40DD-AFC4-6F175D3DCCD1}">
              <a14:hiddenFill xmlns:a14="http://schemas.microsoft.com/office/drawing/2010/main">
                <a:solidFill>
                  <a:srgbClr val="FFFFFF"/>
                </a:solidFill>
              </a14:hiddenFill>
            </a:ext>
          </a:extLst>
        </p:spPr>
      </p:pic>
      <p:sp>
        <p:nvSpPr>
          <p:cNvPr id="87" name="Arrow: Left 86"/>
          <p:cNvSpPr/>
          <p:nvPr/>
        </p:nvSpPr>
        <p:spPr>
          <a:xfrm>
            <a:off x="11736017" y="4857119"/>
            <a:ext cx="945818" cy="346635"/>
          </a:xfrm>
          <a:prstGeom prst="leftArrow">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Bodoni MT" panose="02070603080606020203" pitchFamily="18" charset="0"/>
              </a:rPr>
              <a:t>Next</a:t>
            </a:r>
          </a:p>
        </p:txBody>
      </p:sp>
    </p:spTree>
    <p:extLst>
      <p:ext uri="{BB962C8B-B14F-4D97-AF65-F5344CB8AC3E}">
        <p14:creationId xmlns:p14="http://schemas.microsoft.com/office/powerpoint/2010/main" val="775571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11192"/>
                    </a14:imgEffect>
                    <a14:imgEffect>
                      <a14:saturation sat="66000"/>
                    </a14:imgEffect>
                  </a14:imgLayer>
                </a14:imgProps>
              </a:ext>
              <a:ext uri="{28A0092B-C50C-407E-A947-70E740481C1C}">
                <a14:useLocalDpi xmlns:a14="http://schemas.microsoft.com/office/drawing/2010/main" val="0"/>
              </a:ext>
            </a:extLst>
          </a:blip>
          <a:srcRect t="26815" r="19313" b="4174"/>
          <a:stretch/>
        </p:blipFill>
        <p:spPr>
          <a:xfrm>
            <a:off x="-1342209" y="0"/>
            <a:ext cx="6430511" cy="9312145"/>
          </a:xfrm>
          <a:prstGeom prst="rect">
            <a:avLst/>
          </a:prstGeom>
          <a:effectLst/>
        </p:spPr>
      </p:pic>
      <p:pic>
        <p:nvPicPr>
          <p:cNvPr id="4" name="Picture 3"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0704" y="3545429"/>
            <a:ext cx="1250843" cy="83951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055" y="5022273"/>
            <a:ext cx="2589170" cy="1385753"/>
          </a:xfrm>
          <a:prstGeom prst="rect">
            <a:avLst/>
          </a:prstGeom>
        </p:spPr>
      </p:pic>
      <p:pic>
        <p:nvPicPr>
          <p:cNvPr id="28" name="Picture 27"/>
          <p:cNvPicPr>
            <a:picLocks noChangeAspect="1"/>
          </p:cNvPicPr>
          <p:nvPr/>
        </p:nvPicPr>
        <p:blipFill>
          <a:blip r:embed="rId8" cstate="print">
            <a:duotone>
              <a:schemeClr val="accent6">
                <a:shade val="45000"/>
                <a:satMod val="135000"/>
              </a:schemeClr>
              <a:prstClr val="white"/>
            </a:duotone>
            <a:extLst>
              <a:ext uri="{BEBA8EAE-BF5A-486C-A8C5-ECC9F3942E4B}">
                <a14:imgProps xmlns:a14="http://schemas.microsoft.com/office/drawing/2010/main">
                  <a14:imgLayer r:embed="rId9">
                    <a14:imgEffect>
                      <a14:artisticMarker/>
                    </a14:imgEffect>
                  </a14:imgLayer>
                </a14:imgProps>
              </a:ext>
              <a:ext uri="{28A0092B-C50C-407E-A947-70E740481C1C}">
                <a14:useLocalDpi xmlns:a14="http://schemas.microsoft.com/office/drawing/2010/main" val="0"/>
              </a:ext>
            </a:extLst>
          </a:blip>
          <a:stretch>
            <a:fillRect/>
          </a:stretch>
        </p:blipFill>
        <p:spPr>
          <a:xfrm>
            <a:off x="1507829" y="3088180"/>
            <a:ext cx="460166" cy="613555"/>
          </a:xfrm>
          <a:prstGeom prst="rect">
            <a:avLst/>
          </a:prstGeom>
          <a:effectLst>
            <a:softEdge rad="0"/>
          </a:effectLst>
        </p:spPr>
      </p:pic>
      <p:pic>
        <p:nvPicPr>
          <p:cNvPr id="29" name="Picture 28"/>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28841" y="3620793"/>
            <a:ext cx="460166" cy="613555"/>
          </a:xfrm>
          <a:prstGeom prst="rect">
            <a:avLst/>
          </a:prstGeom>
        </p:spPr>
      </p:pic>
      <p:pic>
        <p:nvPicPr>
          <p:cNvPr id="31" name="Picture 30"/>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807609" y="3657053"/>
            <a:ext cx="395877" cy="527836"/>
          </a:xfrm>
          <a:prstGeom prst="rect">
            <a:avLst/>
          </a:prstGeom>
        </p:spPr>
      </p:pic>
      <p:pic>
        <p:nvPicPr>
          <p:cNvPr id="33" name="Picture 3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2590" y="2560344"/>
            <a:ext cx="395877" cy="527836"/>
          </a:xfrm>
          <a:prstGeom prst="rect">
            <a:avLst/>
          </a:prstGeom>
        </p:spPr>
      </p:pic>
      <p:pic>
        <p:nvPicPr>
          <p:cNvPr id="35" name="Picture 34"/>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343148" y="2836246"/>
            <a:ext cx="360247" cy="480330"/>
          </a:xfrm>
          <a:prstGeom prst="rect">
            <a:avLst/>
          </a:prstGeom>
        </p:spPr>
      </p:pic>
      <p:pic>
        <p:nvPicPr>
          <p:cNvPr id="36" name="Picture 35"/>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581243" y="2438158"/>
            <a:ext cx="360247" cy="480330"/>
          </a:xfrm>
          <a:prstGeom prst="rect">
            <a:avLst/>
          </a:prstGeom>
        </p:spPr>
      </p:pic>
      <p:pic>
        <p:nvPicPr>
          <p:cNvPr id="37" name="Picture 36"/>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99032" y="2438158"/>
            <a:ext cx="360247" cy="480330"/>
          </a:xfrm>
          <a:prstGeom prst="rect">
            <a:avLst/>
          </a:prstGeom>
        </p:spPr>
      </p:pic>
      <p:pic>
        <p:nvPicPr>
          <p:cNvPr id="56" name="Picture 55"/>
          <p:cNvPicPr>
            <a:picLocks noChangeAspect="1"/>
          </p:cNvPicPr>
          <p:nvPr/>
        </p:nvPicPr>
        <p:blipFill>
          <a:blip r:embed="rId13" cstate="print">
            <a:duotone>
              <a:schemeClr val="accent6">
                <a:shade val="45000"/>
                <a:satMod val="135000"/>
              </a:schemeClr>
              <a:prstClr val="white"/>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10215540" y="1525536"/>
            <a:ext cx="423731" cy="624114"/>
          </a:xfrm>
          <a:prstGeom prst="rect">
            <a:avLst/>
          </a:prstGeom>
          <a:effectLst>
            <a:softEdge rad="0"/>
          </a:effectLst>
        </p:spPr>
      </p:pic>
      <p:pic>
        <p:nvPicPr>
          <p:cNvPr id="58" name="Picture 57"/>
          <p:cNvPicPr>
            <a:picLocks noChangeAspect="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0091" y="3757174"/>
            <a:ext cx="370964" cy="635026"/>
          </a:xfrm>
          <a:prstGeom prst="rect">
            <a:avLst/>
          </a:prstGeom>
        </p:spPr>
      </p:pic>
      <p:sp>
        <p:nvSpPr>
          <p:cNvPr id="61" name="TextBox 60"/>
          <p:cNvSpPr txBox="1"/>
          <p:nvPr/>
        </p:nvSpPr>
        <p:spPr>
          <a:xfrm>
            <a:off x="8794464" y="1398905"/>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Dannator</a:t>
            </a:r>
          </a:p>
        </p:txBody>
      </p:sp>
      <p:sp>
        <p:nvSpPr>
          <p:cNvPr id="66" name="Oval 65"/>
          <p:cNvSpPr/>
          <p:nvPr/>
        </p:nvSpPr>
        <p:spPr>
          <a:xfrm>
            <a:off x="11242277" y="6053714"/>
            <a:ext cx="452974" cy="435430"/>
          </a:xfrm>
          <a:prstGeom prst="ellipse">
            <a:avLst/>
          </a:prstGeom>
          <a:solidFill>
            <a:schemeClr val="accent2">
              <a:lumMod val="20000"/>
              <a:lumOff val="80000"/>
            </a:schemeClr>
          </a:solidFill>
          <a:ln cmpd="sng">
            <a:gradFill flip="none" rotWithShape="1">
              <a:gsLst>
                <a:gs pos="3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a:scene3d>
            <a:camera prst="orthographicFront"/>
            <a:lightRig rig="threePt" dir="t"/>
          </a:scene3d>
          <a:sp3d extrusionH="209550">
            <a:bevelT w="165100" prst="coolSlant"/>
            <a:extrusionClr>
              <a:schemeClr val="tx1">
                <a:lumMod val="75000"/>
                <a:lumOff val="25000"/>
              </a:schemeClr>
            </a:extrusion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TextBox 73"/>
          <p:cNvSpPr txBox="1"/>
          <p:nvPr/>
        </p:nvSpPr>
        <p:spPr>
          <a:xfrm>
            <a:off x="8805719" y="5799299"/>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Ohanator</a:t>
            </a:r>
          </a:p>
        </p:txBody>
      </p:sp>
      <p:sp>
        <p:nvSpPr>
          <p:cNvPr id="34" name="TextBox 33"/>
          <p:cNvSpPr txBox="1"/>
          <p:nvPr/>
        </p:nvSpPr>
        <p:spPr>
          <a:xfrm>
            <a:off x="8858134" y="3984834"/>
            <a:ext cx="1562720" cy="400110"/>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Sam</a:t>
            </a:r>
          </a:p>
        </p:txBody>
      </p:sp>
      <p:sp>
        <p:nvSpPr>
          <p:cNvPr id="10" name="TextBox 9">
            <a:hlinkClick r:id="" action="ppaction://hlinkshowjump?jump=nextslide"/>
          </p:cNvPr>
          <p:cNvSpPr txBox="1"/>
          <p:nvPr/>
        </p:nvSpPr>
        <p:spPr>
          <a:xfrm>
            <a:off x="5045562" y="125045"/>
            <a:ext cx="1394126"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Rules</a:t>
            </a:r>
          </a:p>
        </p:txBody>
      </p:sp>
      <p:sp>
        <p:nvSpPr>
          <p:cNvPr id="59" name="Rectangle: Rounded Corners 58"/>
          <p:cNvSpPr/>
          <p:nvPr/>
        </p:nvSpPr>
        <p:spPr>
          <a:xfrm>
            <a:off x="10852941"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p:cNvPicPr>
            <a:picLocks noChangeAspect="1"/>
          </p:cNvPicPr>
          <p:nvPr/>
        </p:nvPicPr>
        <p:blipFill>
          <a:blip r:embed="rId16">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974250" y="4734031"/>
            <a:ext cx="596324" cy="924476"/>
          </a:xfrm>
          <a:prstGeom prst="rect">
            <a:avLst/>
          </a:prstGeom>
        </p:spPr>
      </p:pic>
      <p:sp>
        <p:nvSpPr>
          <p:cNvPr id="68" name="Rectangle: Rounded Corners 67"/>
          <p:cNvSpPr/>
          <p:nvPr/>
        </p:nvSpPr>
        <p:spPr>
          <a:xfrm>
            <a:off x="10852941"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16">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974250" y="2646524"/>
            <a:ext cx="596324" cy="924476"/>
          </a:xfrm>
          <a:prstGeom prst="rect">
            <a:avLst/>
          </a:prstGeom>
        </p:spPr>
      </p:pic>
      <p:sp>
        <p:nvSpPr>
          <p:cNvPr id="71" name="Rectangle: Rounded Corners 70"/>
          <p:cNvSpPr/>
          <p:nvPr/>
        </p:nvSpPr>
        <p:spPr>
          <a:xfrm>
            <a:off x="9902003"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6">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023312" y="2646524"/>
            <a:ext cx="596324" cy="924476"/>
          </a:xfrm>
          <a:prstGeom prst="rect">
            <a:avLst/>
          </a:prstGeom>
        </p:spPr>
      </p:pic>
      <p:sp>
        <p:nvSpPr>
          <p:cNvPr id="76" name="Rectangle: Rounded Corners 75"/>
          <p:cNvSpPr/>
          <p:nvPr/>
        </p:nvSpPr>
        <p:spPr>
          <a:xfrm>
            <a:off x="10745202"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p:cNvPicPr>
            <a:picLocks noChangeAspect="1"/>
          </p:cNvPicPr>
          <p:nvPr/>
        </p:nvPicPr>
        <p:blipFill>
          <a:blip r:embed="rId1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866511" y="451004"/>
            <a:ext cx="596324" cy="924476"/>
          </a:xfrm>
          <a:prstGeom prst="rect">
            <a:avLst/>
          </a:prstGeom>
        </p:spPr>
      </p:pic>
      <p:sp>
        <p:nvSpPr>
          <p:cNvPr id="78" name="Rectangle: Rounded Corners 77"/>
          <p:cNvSpPr/>
          <p:nvPr/>
        </p:nvSpPr>
        <p:spPr>
          <a:xfrm>
            <a:off x="9794264"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a:blip r:embed="rId1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915573" y="451004"/>
            <a:ext cx="596324" cy="924476"/>
          </a:xfrm>
          <a:prstGeom prst="rect">
            <a:avLst/>
          </a:prstGeom>
        </p:spPr>
      </p:pic>
      <p:pic>
        <p:nvPicPr>
          <p:cNvPr id="45" name="Picture 44"/>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11543" y="6015308"/>
            <a:ext cx="395877" cy="527836"/>
          </a:xfrm>
          <a:prstGeom prst="rect">
            <a:avLst/>
          </a:prstGeom>
        </p:spPr>
      </p:pic>
      <p:pic>
        <p:nvPicPr>
          <p:cNvPr id="46" name="Picture 4" descr="Image result for funny pirate clip art"/>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57512"/>
          <a:stretch/>
        </p:blipFill>
        <p:spPr bwMode="auto">
          <a:xfrm flipH="1">
            <a:off x="11315033" y="6173161"/>
            <a:ext cx="413584" cy="27080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hlinkClick r:id="" action="ppaction://hlinkshowjump?jump=nextslide"/>
          </p:cNvPr>
          <p:cNvSpPr txBox="1"/>
          <p:nvPr/>
        </p:nvSpPr>
        <p:spPr>
          <a:xfrm>
            <a:off x="6608203" y="124309"/>
            <a:ext cx="1632690"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Pause/play</a:t>
            </a:r>
          </a:p>
        </p:txBody>
      </p:sp>
      <p:pic>
        <p:nvPicPr>
          <p:cNvPr id="48" name="Picture 47"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6668" y="3533497"/>
            <a:ext cx="1250843" cy="839515"/>
          </a:xfrm>
          <a:prstGeom prst="rect">
            <a:avLst/>
          </a:prstGeom>
        </p:spPr>
      </p:pic>
      <p:pic>
        <p:nvPicPr>
          <p:cNvPr id="49" name="Picture 48"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3686" y="3533498"/>
            <a:ext cx="1250843" cy="839515"/>
          </a:xfrm>
          <a:prstGeom prst="rect">
            <a:avLst/>
          </a:prstGeom>
        </p:spPr>
      </p:pic>
      <p:sp>
        <p:nvSpPr>
          <p:cNvPr id="2" name="Rectangle: Rounded Corners 49">
            <a:hlinkClick r:id="" action="ppaction://noaction" highlightClick="1"/>
          </p:cNvPr>
          <p:cNvSpPr/>
          <p:nvPr/>
        </p:nvSpPr>
        <p:spPr>
          <a:xfrm>
            <a:off x="8775934" y="315919"/>
            <a:ext cx="884392" cy="124279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50"/>
          <p:cNvSpPr txBox="1"/>
          <p:nvPr/>
        </p:nvSpPr>
        <p:spPr>
          <a:xfrm>
            <a:off x="8519874" y="380414"/>
            <a:ext cx="1365779" cy="253916"/>
          </a:xfrm>
          <a:prstGeom prst="rect">
            <a:avLst/>
          </a:prstGeom>
        </p:spPr>
        <p:txBody>
          <a:bodyPr wrap="square" rtlCol="0">
            <a:spAutoFit/>
          </a:bodyPr>
          <a:lstStyle/>
          <a:p>
            <a:pPr algn="ctr"/>
            <a:r>
              <a:rPr lang="en-US" sz="1050">
                <a:solidFill>
                  <a:schemeClr val="bg1"/>
                </a:solidFill>
                <a:latin typeface="Matura MT Script Capitals" panose="03020802060602070202" pitchFamily="66" charset="0"/>
              </a:rPr>
              <a:t>Shove Right</a:t>
            </a:r>
          </a:p>
        </p:txBody>
      </p:sp>
      <p:pic>
        <p:nvPicPr>
          <p:cNvPr id="6" name="Picture 4" descr="Image result for funny pirate clip art"/>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r="10111"/>
          <a:stretch/>
        </p:blipFill>
        <p:spPr bwMode="auto">
          <a:xfrm flipH="1">
            <a:off x="9029679" y="643083"/>
            <a:ext cx="457330" cy="729614"/>
          </a:xfrm>
          <a:prstGeom prst="rect">
            <a:avLst/>
          </a:prstGeom>
          <a:noFill/>
          <a:extLst>
            <a:ext uri="{909E8E84-426E-40DD-AFC4-6F175D3DCCD1}">
              <a14:hiddenFill xmlns:a14="http://schemas.microsoft.com/office/drawing/2010/main">
                <a:solidFill>
                  <a:srgbClr val="FFFFFF"/>
                </a:solidFill>
              </a14:hiddenFill>
            </a:ext>
          </a:extLst>
        </p:spPr>
      </p:pic>
      <p:sp>
        <p:nvSpPr>
          <p:cNvPr id="54" name="Oval 53"/>
          <p:cNvSpPr/>
          <p:nvPr/>
        </p:nvSpPr>
        <p:spPr>
          <a:xfrm>
            <a:off x="6194529" y="832513"/>
            <a:ext cx="1830355" cy="11191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935144" y="2011245"/>
            <a:ext cx="395877" cy="527836"/>
          </a:xfrm>
          <a:prstGeom prst="rect">
            <a:avLst/>
          </a:prstGeom>
        </p:spPr>
      </p:pic>
      <p:pic>
        <p:nvPicPr>
          <p:cNvPr id="57" name="Picture 56"/>
          <p:cNvPicPr>
            <a:picLocks noChangeAspect="1"/>
          </p:cNvPicPr>
          <p:nvPr/>
        </p:nvPicPr>
        <p:blipFill>
          <a:blip r:embed="rId1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965733" y="704964"/>
            <a:ext cx="370964" cy="635026"/>
          </a:xfrm>
          <a:prstGeom prst="rect">
            <a:avLst/>
          </a:prstGeom>
        </p:spPr>
      </p:pic>
      <p:pic>
        <p:nvPicPr>
          <p:cNvPr id="67" name="Picture 66"/>
          <p:cNvPicPr>
            <a:picLocks noChangeAspect="1"/>
          </p:cNvPicPr>
          <p:nvPr/>
        </p:nvPicPr>
        <p:blipFill>
          <a:blip r:embed="rId13" cstate="print">
            <a:duotone>
              <a:prstClr val="black"/>
              <a:schemeClr val="accent6">
                <a:tint val="45000"/>
                <a:satMod val="400000"/>
              </a:schemeClr>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5908678" y="751366"/>
            <a:ext cx="423731" cy="624114"/>
          </a:xfrm>
          <a:prstGeom prst="rect">
            <a:avLst/>
          </a:prstGeom>
          <a:effectLst>
            <a:softEdge rad="0"/>
          </a:effectLst>
        </p:spPr>
      </p:pic>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556507" y="2075508"/>
            <a:ext cx="294356" cy="382513"/>
          </a:xfrm>
          <a:prstGeom prst="rect">
            <a:avLst/>
          </a:prstGeom>
        </p:spPr>
      </p:pic>
      <p:pic>
        <p:nvPicPr>
          <p:cNvPr id="81" name="Picture 8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78725" y="2086139"/>
            <a:ext cx="292609" cy="380243"/>
          </a:xfrm>
          <a:prstGeom prst="rect">
            <a:avLst/>
          </a:prstGeom>
        </p:spPr>
      </p:pic>
      <p:sp>
        <p:nvSpPr>
          <p:cNvPr id="52" name="Rectangle: Rounded Corners 51">
            <a:hlinkClick r:id="" action="ppaction://noaction" highlightClick="1"/>
          </p:cNvPr>
          <p:cNvSpPr/>
          <p:nvPr/>
        </p:nvSpPr>
        <p:spPr>
          <a:xfrm>
            <a:off x="8793551" y="2504123"/>
            <a:ext cx="940070" cy="136271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734595" y="2543048"/>
            <a:ext cx="1083217" cy="261610"/>
          </a:xfrm>
          <a:prstGeom prst="rect">
            <a:avLst/>
          </a:prstGeom>
        </p:spPr>
        <p:txBody>
          <a:bodyPr wrap="square" rtlCol="0">
            <a:spAutoFit/>
          </a:bodyPr>
          <a:lstStyle/>
          <a:p>
            <a:pPr algn="ctr"/>
            <a:r>
              <a:rPr lang="en-US" sz="1100">
                <a:solidFill>
                  <a:schemeClr val="bg1"/>
                </a:solidFill>
                <a:latin typeface="Matura MT Script Capitals" panose="03020802060602070202" pitchFamily="66" charset="0"/>
              </a:rPr>
              <a:t>Shove Left</a:t>
            </a:r>
          </a:p>
        </p:txBody>
      </p:sp>
      <p:pic>
        <p:nvPicPr>
          <p:cNvPr id="75" name="Picture 4" descr="Image result for funny pirate clip art"/>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r="10111"/>
          <a:stretch/>
        </p:blipFill>
        <p:spPr bwMode="auto">
          <a:xfrm>
            <a:off x="9013190" y="2905075"/>
            <a:ext cx="647136" cy="815980"/>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Rounded Corners 83">
            <a:hlinkClick r:id="" action="ppaction://noaction" highlightClick="1"/>
          </p:cNvPr>
          <p:cNvSpPr/>
          <p:nvPr/>
        </p:nvSpPr>
        <p:spPr>
          <a:xfrm>
            <a:off x="8796305" y="4492617"/>
            <a:ext cx="1008010" cy="131594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8682080" y="4532911"/>
            <a:ext cx="1161502" cy="261610"/>
          </a:xfrm>
          <a:prstGeom prst="rect">
            <a:avLst/>
          </a:prstGeom>
        </p:spPr>
        <p:txBody>
          <a:bodyPr wrap="square" rtlCol="0">
            <a:spAutoFit/>
          </a:bodyPr>
          <a:lstStyle/>
          <a:p>
            <a:pPr algn="ctr"/>
            <a:r>
              <a:rPr lang="en-US" sz="1100">
                <a:solidFill>
                  <a:schemeClr val="bg1"/>
                </a:solidFill>
                <a:latin typeface="Matura MT Script Capitals" panose="03020802060602070202" pitchFamily="66" charset="0"/>
              </a:rPr>
              <a:t>Shove Left</a:t>
            </a:r>
          </a:p>
        </p:txBody>
      </p:sp>
      <p:pic>
        <p:nvPicPr>
          <p:cNvPr id="86" name="Picture 4" descr="Image result for funny pirate clip art"/>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r="10111"/>
          <a:stretch/>
        </p:blipFill>
        <p:spPr bwMode="auto">
          <a:xfrm>
            <a:off x="9116066" y="4909878"/>
            <a:ext cx="454367" cy="748630"/>
          </a:xfrm>
          <a:prstGeom prst="rect">
            <a:avLst/>
          </a:prstGeom>
          <a:noFill/>
          <a:extLst>
            <a:ext uri="{909E8E84-426E-40DD-AFC4-6F175D3DCCD1}">
              <a14:hiddenFill xmlns:a14="http://schemas.microsoft.com/office/drawing/2010/main">
                <a:solidFill>
                  <a:srgbClr val="FFFFFF"/>
                </a:solidFill>
              </a14:hiddenFill>
            </a:ext>
          </a:extLst>
        </p:spPr>
      </p:pic>
      <p:sp>
        <p:nvSpPr>
          <p:cNvPr id="87" name="Arrow: Left 86"/>
          <p:cNvSpPr/>
          <p:nvPr/>
        </p:nvSpPr>
        <p:spPr>
          <a:xfrm>
            <a:off x="11060547" y="1637481"/>
            <a:ext cx="945818" cy="386094"/>
          </a:xfrm>
          <a:prstGeom prst="leftArrow">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Bodoni MT" panose="02070603080606020203" pitchFamily="18" charset="0"/>
              </a:rPr>
              <a:t>Next</a:t>
            </a:r>
          </a:p>
        </p:txBody>
      </p:sp>
      <p:sp>
        <p:nvSpPr>
          <p:cNvPr id="88" name="Rectangle: Rounded Corners 87"/>
          <p:cNvSpPr/>
          <p:nvPr/>
        </p:nvSpPr>
        <p:spPr>
          <a:xfrm>
            <a:off x="9883336" y="4507702"/>
            <a:ext cx="898665" cy="127526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9556831" y="4528896"/>
            <a:ext cx="1588415" cy="276999"/>
          </a:xfrm>
          <a:prstGeom prst="rect">
            <a:avLst/>
          </a:prstGeom>
        </p:spPr>
        <p:txBody>
          <a:bodyPr wrap="square" rtlCol="0">
            <a:spAutoFit/>
          </a:bodyPr>
          <a:lstStyle/>
          <a:p>
            <a:pPr algn="ctr"/>
            <a:r>
              <a:rPr lang="en-US" sz="1200">
                <a:solidFill>
                  <a:srgbClr val="000000"/>
                </a:solidFill>
                <a:latin typeface="Matura MT Script Capitals" panose="03020802060602070202" pitchFamily="66" charset="0"/>
              </a:rPr>
              <a:t>Drag</a:t>
            </a:r>
          </a:p>
        </p:txBody>
      </p:sp>
      <p:sp>
        <p:nvSpPr>
          <p:cNvPr id="90" name="Arrow: Left 89"/>
          <p:cNvSpPr/>
          <p:nvPr/>
        </p:nvSpPr>
        <p:spPr>
          <a:xfrm flipH="1">
            <a:off x="9969248" y="4792675"/>
            <a:ext cx="743944" cy="41760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a:latin typeface="Bradley Hand ITC" panose="03070402050302030203" pitchFamily="66" charset="0"/>
              </a:rPr>
              <a:t>S E A</a:t>
            </a:r>
          </a:p>
        </p:txBody>
      </p:sp>
      <p:pic>
        <p:nvPicPr>
          <p:cNvPr id="91" name="Picture 2" descr="Image result for pirates clipart"/>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flipH="1">
            <a:off x="9926108" y="5313377"/>
            <a:ext cx="392457" cy="4298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4" descr="Image result for pirates clipart"/>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flipH="1">
            <a:off x="10449919" y="5338717"/>
            <a:ext cx="271891" cy="270683"/>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9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531388" y="3701268"/>
            <a:ext cx="395877" cy="527836"/>
          </a:xfrm>
          <a:prstGeom prst="rect">
            <a:avLst/>
          </a:prstGeom>
        </p:spPr>
      </p:pic>
      <p:pic>
        <p:nvPicPr>
          <p:cNvPr id="94" name="Picture 93"/>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025975" y="3669929"/>
            <a:ext cx="460166" cy="613555"/>
          </a:xfrm>
          <a:prstGeom prst="rect">
            <a:avLst/>
          </a:prstGeom>
        </p:spPr>
      </p:pic>
    </p:spTree>
    <p:extLst>
      <p:ext uri="{BB962C8B-B14F-4D97-AF65-F5344CB8AC3E}">
        <p14:creationId xmlns:p14="http://schemas.microsoft.com/office/powerpoint/2010/main" val="191365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nodeType="withEffect">
                                  <p:stCondLst>
                                    <p:cond delay="1500"/>
                                  </p:stCondLst>
                                  <p:endCondLst>
                                    <p:cond evt="onNext" delay="0">
                                      <p:tgtEl>
                                        <p:sldTgt/>
                                      </p:tgtEl>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0"/>
                                        <p:tgtEl>
                                          <p:spTgt spid="8"/>
                                        </p:tgtEl>
                                      </p:cBhvr>
                                    </p:animEffect>
                                    <p:anim calcmode="lin" valueType="num">
                                      <p:cBhvr>
                                        <p:cTn id="8" dur="5000" fill="hold"/>
                                        <p:tgtEl>
                                          <p:spTgt spid="8"/>
                                        </p:tgtEl>
                                        <p:attrNameLst>
                                          <p:attrName>ppt_x</p:attrName>
                                        </p:attrNameLst>
                                      </p:cBhvr>
                                      <p:tavLst>
                                        <p:tav tm="0">
                                          <p:val>
                                            <p:strVal val="#ppt_x"/>
                                          </p:val>
                                        </p:tav>
                                        <p:tav tm="100000">
                                          <p:val>
                                            <p:strVal val="#ppt_x"/>
                                          </p:val>
                                        </p:tav>
                                      </p:tavLst>
                                    </p:anim>
                                    <p:anim calcmode="lin" valueType="num">
                                      <p:cBhvr>
                                        <p:cTn id="9" dur="5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49" name="Picture 48" descr="Log in | Sign Up Upload Clipar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686" y="3533498"/>
            <a:ext cx="1250843" cy="839515"/>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colorTemperature colorTemp="11192"/>
                    </a14:imgEffect>
                    <a14:imgEffect>
                      <a14:saturation sat="66000"/>
                    </a14:imgEffect>
                  </a14:imgLayer>
                </a14:imgProps>
              </a:ext>
              <a:ext uri="{28A0092B-C50C-407E-A947-70E740481C1C}">
                <a14:useLocalDpi xmlns:a14="http://schemas.microsoft.com/office/drawing/2010/main" val="0"/>
              </a:ext>
            </a:extLst>
          </a:blip>
          <a:srcRect t="26815" r="19313" b="4174"/>
          <a:stretch/>
        </p:blipFill>
        <p:spPr>
          <a:xfrm>
            <a:off x="-1342209" y="0"/>
            <a:ext cx="6430511" cy="9312145"/>
          </a:xfrm>
          <a:prstGeom prst="rect">
            <a:avLst/>
          </a:prstGeom>
          <a:effectLst/>
        </p:spPr>
      </p:pic>
      <p:pic>
        <p:nvPicPr>
          <p:cNvPr id="4" name="Picture 3" descr="Log in | Sign Up Upload Clipar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0704" y="3545429"/>
            <a:ext cx="1250843" cy="83951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055" y="5022273"/>
            <a:ext cx="2589170" cy="1385753"/>
          </a:xfrm>
          <a:prstGeom prst="rect">
            <a:avLst/>
          </a:prstGeom>
        </p:spPr>
      </p:pic>
      <p:pic>
        <p:nvPicPr>
          <p:cNvPr id="28" name="Picture 27"/>
          <p:cNvPicPr>
            <a:picLocks noChangeAspect="1"/>
          </p:cNvPicPr>
          <p:nvPr/>
        </p:nvPicPr>
        <p:blipFill>
          <a:blip r:embed="rId8" cstate="print">
            <a:duotone>
              <a:schemeClr val="accent6">
                <a:shade val="45000"/>
                <a:satMod val="135000"/>
              </a:schemeClr>
              <a:prstClr val="white"/>
            </a:duotone>
            <a:extLst>
              <a:ext uri="{BEBA8EAE-BF5A-486C-A8C5-ECC9F3942E4B}">
                <a14:imgProps xmlns:a14="http://schemas.microsoft.com/office/drawing/2010/main">
                  <a14:imgLayer r:embed="rId9">
                    <a14:imgEffect>
                      <a14:artisticMarker/>
                    </a14:imgEffect>
                  </a14:imgLayer>
                </a14:imgProps>
              </a:ext>
              <a:ext uri="{28A0092B-C50C-407E-A947-70E740481C1C}">
                <a14:useLocalDpi xmlns:a14="http://schemas.microsoft.com/office/drawing/2010/main" val="0"/>
              </a:ext>
            </a:extLst>
          </a:blip>
          <a:stretch>
            <a:fillRect/>
          </a:stretch>
        </p:blipFill>
        <p:spPr>
          <a:xfrm>
            <a:off x="4181985" y="3646476"/>
            <a:ext cx="460166" cy="613555"/>
          </a:xfrm>
          <a:prstGeom prst="rect">
            <a:avLst/>
          </a:prstGeom>
          <a:effectLst>
            <a:softEdge rad="0"/>
          </a:effectLst>
        </p:spPr>
      </p:pic>
      <p:pic>
        <p:nvPicPr>
          <p:cNvPr id="29" name="Picture 28"/>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28841" y="3620793"/>
            <a:ext cx="460166" cy="613555"/>
          </a:xfrm>
          <a:prstGeom prst="rect">
            <a:avLst/>
          </a:prstGeom>
        </p:spPr>
      </p:pic>
      <p:pic>
        <p:nvPicPr>
          <p:cNvPr id="31" name="Picture 30"/>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762187" y="3797040"/>
            <a:ext cx="395877" cy="527836"/>
          </a:xfrm>
          <a:prstGeom prst="rect">
            <a:avLst/>
          </a:prstGeom>
        </p:spPr>
      </p:pic>
      <p:pic>
        <p:nvPicPr>
          <p:cNvPr id="33" name="Picture 3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2590" y="2560344"/>
            <a:ext cx="395877" cy="527836"/>
          </a:xfrm>
          <a:prstGeom prst="rect">
            <a:avLst/>
          </a:prstGeom>
        </p:spPr>
      </p:pic>
      <p:pic>
        <p:nvPicPr>
          <p:cNvPr id="35" name="Picture 34"/>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343148" y="2836246"/>
            <a:ext cx="360247" cy="480330"/>
          </a:xfrm>
          <a:prstGeom prst="rect">
            <a:avLst/>
          </a:prstGeom>
        </p:spPr>
      </p:pic>
      <p:pic>
        <p:nvPicPr>
          <p:cNvPr id="36" name="Picture 35"/>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581243" y="2438158"/>
            <a:ext cx="360247" cy="480330"/>
          </a:xfrm>
          <a:prstGeom prst="rect">
            <a:avLst/>
          </a:prstGeom>
        </p:spPr>
      </p:pic>
      <p:pic>
        <p:nvPicPr>
          <p:cNvPr id="37" name="Picture 36"/>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99032" y="2438158"/>
            <a:ext cx="360247" cy="480330"/>
          </a:xfrm>
          <a:prstGeom prst="rect">
            <a:avLst/>
          </a:prstGeom>
        </p:spPr>
      </p:pic>
      <p:pic>
        <p:nvPicPr>
          <p:cNvPr id="56" name="Picture 55"/>
          <p:cNvPicPr>
            <a:picLocks noChangeAspect="1"/>
          </p:cNvPicPr>
          <p:nvPr/>
        </p:nvPicPr>
        <p:blipFill>
          <a:blip r:embed="rId13" cstate="print">
            <a:duotone>
              <a:schemeClr val="accent6">
                <a:shade val="45000"/>
                <a:satMod val="135000"/>
              </a:schemeClr>
              <a:prstClr val="white"/>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10215540" y="1525536"/>
            <a:ext cx="423731" cy="624114"/>
          </a:xfrm>
          <a:prstGeom prst="rect">
            <a:avLst/>
          </a:prstGeom>
          <a:effectLst>
            <a:softEdge rad="0"/>
          </a:effectLst>
        </p:spPr>
      </p:pic>
      <p:pic>
        <p:nvPicPr>
          <p:cNvPr id="58" name="Picture 57"/>
          <p:cNvPicPr>
            <a:picLocks noChangeAspect="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0091" y="3757174"/>
            <a:ext cx="370964" cy="635026"/>
          </a:xfrm>
          <a:prstGeom prst="rect">
            <a:avLst/>
          </a:prstGeom>
        </p:spPr>
      </p:pic>
      <p:sp>
        <p:nvSpPr>
          <p:cNvPr id="61" name="TextBox 60"/>
          <p:cNvSpPr txBox="1"/>
          <p:nvPr/>
        </p:nvSpPr>
        <p:spPr>
          <a:xfrm>
            <a:off x="8794464" y="1398905"/>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Dannator</a:t>
            </a:r>
          </a:p>
        </p:txBody>
      </p:sp>
      <p:sp>
        <p:nvSpPr>
          <p:cNvPr id="66" name="Oval 65"/>
          <p:cNvSpPr/>
          <p:nvPr/>
        </p:nvSpPr>
        <p:spPr>
          <a:xfrm>
            <a:off x="11242277" y="6053714"/>
            <a:ext cx="452974" cy="435430"/>
          </a:xfrm>
          <a:prstGeom prst="ellipse">
            <a:avLst/>
          </a:prstGeom>
          <a:solidFill>
            <a:schemeClr val="accent2">
              <a:lumMod val="20000"/>
              <a:lumOff val="80000"/>
            </a:schemeClr>
          </a:solidFill>
          <a:ln cmpd="sng">
            <a:gradFill flip="none" rotWithShape="1">
              <a:gsLst>
                <a:gs pos="3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a:scene3d>
            <a:camera prst="orthographicFront"/>
            <a:lightRig rig="threePt" dir="t"/>
          </a:scene3d>
          <a:sp3d extrusionH="209550">
            <a:bevelT w="165100" prst="coolSlant"/>
            <a:extrusionClr>
              <a:schemeClr val="tx1">
                <a:lumMod val="75000"/>
                <a:lumOff val="25000"/>
              </a:schemeClr>
            </a:extrusion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TextBox 73"/>
          <p:cNvSpPr txBox="1"/>
          <p:nvPr/>
        </p:nvSpPr>
        <p:spPr>
          <a:xfrm>
            <a:off x="8805719" y="5799299"/>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Ohanator</a:t>
            </a:r>
          </a:p>
        </p:txBody>
      </p:sp>
      <p:sp>
        <p:nvSpPr>
          <p:cNvPr id="34" name="TextBox 33"/>
          <p:cNvSpPr txBox="1"/>
          <p:nvPr/>
        </p:nvSpPr>
        <p:spPr>
          <a:xfrm>
            <a:off x="8858134" y="3984834"/>
            <a:ext cx="1562720" cy="400110"/>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Sam</a:t>
            </a:r>
          </a:p>
        </p:txBody>
      </p:sp>
      <p:sp>
        <p:nvSpPr>
          <p:cNvPr id="10" name="TextBox 9">
            <a:hlinkClick r:id="" action="ppaction://hlinkshowjump?jump=nextslide"/>
          </p:cNvPr>
          <p:cNvSpPr txBox="1"/>
          <p:nvPr/>
        </p:nvSpPr>
        <p:spPr>
          <a:xfrm>
            <a:off x="5045562" y="125045"/>
            <a:ext cx="1394126"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Rules</a:t>
            </a:r>
          </a:p>
        </p:txBody>
      </p:sp>
      <p:sp>
        <p:nvSpPr>
          <p:cNvPr id="59" name="Rectangle: Rounded Corners 58"/>
          <p:cNvSpPr/>
          <p:nvPr/>
        </p:nvSpPr>
        <p:spPr>
          <a:xfrm>
            <a:off x="10852941"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p:cNvPicPr>
            <a:picLocks noChangeAspect="1"/>
          </p:cNvPicPr>
          <p:nvPr/>
        </p:nvPicPr>
        <p:blipFill>
          <a:blip r:embed="rId16">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974250" y="4734031"/>
            <a:ext cx="596324" cy="924476"/>
          </a:xfrm>
          <a:prstGeom prst="rect">
            <a:avLst/>
          </a:prstGeom>
        </p:spPr>
      </p:pic>
      <p:sp>
        <p:nvSpPr>
          <p:cNvPr id="68" name="Rectangle: Rounded Corners 67"/>
          <p:cNvSpPr/>
          <p:nvPr/>
        </p:nvSpPr>
        <p:spPr>
          <a:xfrm>
            <a:off x="10852941"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16">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974250" y="2646524"/>
            <a:ext cx="596324" cy="924476"/>
          </a:xfrm>
          <a:prstGeom prst="rect">
            <a:avLst/>
          </a:prstGeom>
        </p:spPr>
      </p:pic>
      <p:sp>
        <p:nvSpPr>
          <p:cNvPr id="71" name="Rectangle: Rounded Corners 70"/>
          <p:cNvSpPr/>
          <p:nvPr/>
        </p:nvSpPr>
        <p:spPr>
          <a:xfrm>
            <a:off x="9902003"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6">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023312" y="2646524"/>
            <a:ext cx="596324" cy="924476"/>
          </a:xfrm>
          <a:prstGeom prst="rect">
            <a:avLst/>
          </a:prstGeom>
        </p:spPr>
      </p:pic>
      <p:sp>
        <p:nvSpPr>
          <p:cNvPr id="76" name="Rectangle: Rounded Corners 75"/>
          <p:cNvSpPr/>
          <p:nvPr/>
        </p:nvSpPr>
        <p:spPr>
          <a:xfrm>
            <a:off x="10745202"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p:cNvPicPr>
            <a:picLocks noChangeAspect="1"/>
          </p:cNvPicPr>
          <p:nvPr/>
        </p:nvPicPr>
        <p:blipFill>
          <a:blip r:embed="rId1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866511" y="451004"/>
            <a:ext cx="596324" cy="924476"/>
          </a:xfrm>
          <a:prstGeom prst="rect">
            <a:avLst/>
          </a:prstGeom>
        </p:spPr>
      </p:pic>
      <p:pic>
        <p:nvPicPr>
          <p:cNvPr id="45" name="Picture 44"/>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11543" y="6015308"/>
            <a:ext cx="395877" cy="527836"/>
          </a:xfrm>
          <a:prstGeom prst="rect">
            <a:avLst/>
          </a:prstGeom>
        </p:spPr>
      </p:pic>
      <p:pic>
        <p:nvPicPr>
          <p:cNvPr id="46" name="Picture 4" descr="Image result for funny pirate clip art"/>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57512"/>
          <a:stretch/>
        </p:blipFill>
        <p:spPr bwMode="auto">
          <a:xfrm flipH="1">
            <a:off x="11315033" y="6173161"/>
            <a:ext cx="413584" cy="27080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hlinkClick r:id="" action="ppaction://hlinkshowjump?jump=nextslide"/>
          </p:cNvPr>
          <p:cNvSpPr txBox="1"/>
          <p:nvPr/>
        </p:nvSpPr>
        <p:spPr>
          <a:xfrm>
            <a:off x="6608203" y="124309"/>
            <a:ext cx="1632690"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Pause/play</a:t>
            </a:r>
          </a:p>
        </p:txBody>
      </p:sp>
      <p:pic>
        <p:nvPicPr>
          <p:cNvPr id="48" name="Picture 47" descr="Log in | Sign Up Upload Clipar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6668" y="3533497"/>
            <a:ext cx="1250843" cy="839515"/>
          </a:xfrm>
          <a:prstGeom prst="rect">
            <a:avLst/>
          </a:prstGeom>
        </p:spPr>
      </p:pic>
      <p:sp>
        <p:nvSpPr>
          <p:cNvPr id="2" name="Rectangle: Rounded Corners 49">
            <a:hlinkClick r:id="" action="ppaction://noaction" highlightClick="1"/>
          </p:cNvPr>
          <p:cNvSpPr/>
          <p:nvPr/>
        </p:nvSpPr>
        <p:spPr>
          <a:xfrm>
            <a:off x="8775934" y="315919"/>
            <a:ext cx="884392" cy="124279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50"/>
          <p:cNvSpPr txBox="1"/>
          <p:nvPr/>
        </p:nvSpPr>
        <p:spPr>
          <a:xfrm>
            <a:off x="8519874" y="380414"/>
            <a:ext cx="1365779" cy="253916"/>
          </a:xfrm>
          <a:prstGeom prst="rect">
            <a:avLst/>
          </a:prstGeom>
        </p:spPr>
        <p:txBody>
          <a:bodyPr wrap="square" rtlCol="0">
            <a:spAutoFit/>
          </a:bodyPr>
          <a:lstStyle/>
          <a:p>
            <a:pPr algn="ctr"/>
            <a:r>
              <a:rPr lang="en-US" sz="1050">
                <a:solidFill>
                  <a:schemeClr val="bg1"/>
                </a:solidFill>
                <a:latin typeface="Matura MT Script Capitals" panose="03020802060602070202" pitchFamily="66" charset="0"/>
              </a:rPr>
              <a:t>Shove Right</a:t>
            </a:r>
          </a:p>
        </p:txBody>
      </p:sp>
      <p:pic>
        <p:nvPicPr>
          <p:cNvPr id="6" name="Picture 4" descr="Image result for funny pirate clip art"/>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r="10111"/>
          <a:stretch/>
        </p:blipFill>
        <p:spPr bwMode="auto">
          <a:xfrm flipH="1">
            <a:off x="9029679" y="643083"/>
            <a:ext cx="457330" cy="729614"/>
          </a:xfrm>
          <a:prstGeom prst="rect">
            <a:avLst/>
          </a:prstGeom>
          <a:noFill/>
          <a:extLst>
            <a:ext uri="{909E8E84-426E-40DD-AFC4-6F175D3DCCD1}">
              <a14:hiddenFill xmlns:a14="http://schemas.microsoft.com/office/drawing/2010/main">
                <a:solidFill>
                  <a:srgbClr val="FFFFFF"/>
                </a:solidFill>
              </a14:hiddenFill>
            </a:ext>
          </a:extLst>
        </p:spPr>
      </p:pic>
      <p:sp>
        <p:nvSpPr>
          <p:cNvPr id="54" name="Oval 53"/>
          <p:cNvSpPr/>
          <p:nvPr/>
        </p:nvSpPr>
        <p:spPr>
          <a:xfrm>
            <a:off x="6194529" y="832513"/>
            <a:ext cx="1830355" cy="11191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935144" y="2011245"/>
            <a:ext cx="395877" cy="527836"/>
          </a:xfrm>
          <a:prstGeom prst="rect">
            <a:avLst/>
          </a:prstGeom>
        </p:spPr>
      </p:pic>
      <p:pic>
        <p:nvPicPr>
          <p:cNvPr id="57" name="Picture 56"/>
          <p:cNvPicPr>
            <a:picLocks noChangeAspect="1"/>
          </p:cNvPicPr>
          <p:nvPr/>
        </p:nvPicPr>
        <p:blipFill>
          <a:blip r:embed="rId1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965733" y="704964"/>
            <a:ext cx="370964" cy="635026"/>
          </a:xfrm>
          <a:prstGeom prst="rect">
            <a:avLst/>
          </a:prstGeom>
        </p:spPr>
      </p:pic>
      <p:pic>
        <p:nvPicPr>
          <p:cNvPr id="67" name="Picture 66"/>
          <p:cNvPicPr>
            <a:picLocks noChangeAspect="1"/>
          </p:cNvPicPr>
          <p:nvPr/>
        </p:nvPicPr>
        <p:blipFill>
          <a:blip r:embed="rId13" cstate="print">
            <a:duotone>
              <a:prstClr val="black"/>
              <a:schemeClr val="accent6">
                <a:tint val="45000"/>
                <a:satMod val="400000"/>
              </a:schemeClr>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5908678" y="751366"/>
            <a:ext cx="423731" cy="624114"/>
          </a:xfrm>
          <a:prstGeom prst="rect">
            <a:avLst/>
          </a:prstGeom>
          <a:effectLst>
            <a:softEdge rad="0"/>
          </a:effectLst>
        </p:spPr>
      </p:pic>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387019" y="560109"/>
            <a:ext cx="294356" cy="382513"/>
          </a:xfrm>
          <a:prstGeom prst="rect">
            <a:avLst/>
          </a:prstGeom>
        </p:spPr>
      </p:pic>
      <p:pic>
        <p:nvPicPr>
          <p:cNvPr id="81" name="Picture 8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825068" y="1429733"/>
            <a:ext cx="292609" cy="380243"/>
          </a:xfrm>
          <a:prstGeom prst="rect">
            <a:avLst/>
          </a:prstGeom>
        </p:spPr>
      </p:pic>
      <p:sp>
        <p:nvSpPr>
          <p:cNvPr id="52" name="Rectangle: Rounded Corners 51">
            <a:hlinkClick r:id="" action="ppaction://noaction" highlightClick="1"/>
          </p:cNvPr>
          <p:cNvSpPr/>
          <p:nvPr/>
        </p:nvSpPr>
        <p:spPr>
          <a:xfrm>
            <a:off x="8793551" y="2504123"/>
            <a:ext cx="940070" cy="136271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734595" y="2543048"/>
            <a:ext cx="1083217" cy="261610"/>
          </a:xfrm>
          <a:prstGeom prst="rect">
            <a:avLst/>
          </a:prstGeom>
        </p:spPr>
        <p:txBody>
          <a:bodyPr wrap="square" rtlCol="0">
            <a:spAutoFit/>
          </a:bodyPr>
          <a:lstStyle/>
          <a:p>
            <a:pPr algn="ctr"/>
            <a:r>
              <a:rPr lang="en-US" sz="1100">
                <a:solidFill>
                  <a:schemeClr val="bg1"/>
                </a:solidFill>
                <a:latin typeface="Matura MT Script Capitals" panose="03020802060602070202" pitchFamily="66" charset="0"/>
              </a:rPr>
              <a:t>Shove Left</a:t>
            </a:r>
          </a:p>
        </p:txBody>
      </p:sp>
      <p:pic>
        <p:nvPicPr>
          <p:cNvPr id="75" name="Picture 4" descr="Image result for funny pirate clip art"/>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r="10111"/>
          <a:stretch/>
        </p:blipFill>
        <p:spPr bwMode="auto">
          <a:xfrm>
            <a:off x="9013190" y="2905075"/>
            <a:ext cx="647136" cy="815980"/>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Rounded Corners 83">
            <a:hlinkClick r:id="" action="ppaction://noaction" highlightClick="1"/>
          </p:cNvPr>
          <p:cNvSpPr/>
          <p:nvPr/>
        </p:nvSpPr>
        <p:spPr>
          <a:xfrm>
            <a:off x="8796305" y="4492617"/>
            <a:ext cx="1008010" cy="131594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8682080" y="4532911"/>
            <a:ext cx="1161502" cy="261610"/>
          </a:xfrm>
          <a:prstGeom prst="rect">
            <a:avLst/>
          </a:prstGeom>
        </p:spPr>
        <p:txBody>
          <a:bodyPr wrap="square" rtlCol="0">
            <a:spAutoFit/>
          </a:bodyPr>
          <a:lstStyle/>
          <a:p>
            <a:pPr algn="ctr"/>
            <a:r>
              <a:rPr lang="en-US" sz="1100">
                <a:solidFill>
                  <a:schemeClr val="bg1"/>
                </a:solidFill>
                <a:latin typeface="Matura MT Script Capitals" panose="03020802060602070202" pitchFamily="66" charset="0"/>
              </a:rPr>
              <a:t>Shove Left</a:t>
            </a:r>
          </a:p>
        </p:txBody>
      </p:sp>
      <p:pic>
        <p:nvPicPr>
          <p:cNvPr id="86" name="Picture 4" descr="Image result for funny pirate clip art"/>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r="10111"/>
          <a:stretch/>
        </p:blipFill>
        <p:spPr bwMode="auto">
          <a:xfrm>
            <a:off x="9116066" y="4909878"/>
            <a:ext cx="454367" cy="748630"/>
          </a:xfrm>
          <a:prstGeom prst="rect">
            <a:avLst/>
          </a:prstGeom>
          <a:noFill/>
          <a:extLst>
            <a:ext uri="{909E8E84-426E-40DD-AFC4-6F175D3DCCD1}">
              <a14:hiddenFill xmlns:a14="http://schemas.microsoft.com/office/drawing/2010/main">
                <a:solidFill>
                  <a:srgbClr val="FFFFFF"/>
                </a:solidFill>
              </a14:hiddenFill>
            </a:ext>
          </a:extLst>
        </p:spPr>
      </p:pic>
      <p:sp>
        <p:nvSpPr>
          <p:cNvPr id="87" name="Arrow: Left 86"/>
          <p:cNvSpPr/>
          <p:nvPr/>
        </p:nvSpPr>
        <p:spPr>
          <a:xfrm>
            <a:off x="10455137" y="3860213"/>
            <a:ext cx="945818" cy="386094"/>
          </a:xfrm>
          <a:prstGeom prst="leftArrow">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Bodoni MT" panose="02070603080606020203" pitchFamily="18" charset="0"/>
              </a:rPr>
              <a:t>Next</a:t>
            </a:r>
          </a:p>
        </p:txBody>
      </p:sp>
      <p:sp>
        <p:nvSpPr>
          <p:cNvPr id="64" name="Rectangle: Rounded Corners 63"/>
          <p:cNvSpPr/>
          <p:nvPr/>
        </p:nvSpPr>
        <p:spPr>
          <a:xfrm>
            <a:off x="9826275" y="315919"/>
            <a:ext cx="885807" cy="124279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5" name="TextBox 64"/>
          <p:cNvSpPr txBox="1"/>
          <p:nvPr/>
        </p:nvSpPr>
        <p:spPr>
          <a:xfrm>
            <a:off x="9762089" y="425925"/>
            <a:ext cx="1016676" cy="276999"/>
          </a:xfrm>
          <a:prstGeom prst="rect">
            <a:avLst/>
          </a:prstGeom>
        </p:spPr>
        <p:txBody>
          <a:bodyPr wrap="square" rtlCol="0">
            <a:spAutoFit/>
          </a:bodyPr>
          <a:lstStyle/>
          <a:p>
            <a:pPr algn="ctr"/>
            <a:r>
              <a:rPr lang="en-US" sz="1200">
                <a:solidFill>
                  <a:schemeClr val="bg1"/>
                </a:solidFill>
                <a:latin typeface="Matura MT Script Capitals" panose="03020802060602070202" pitchFamily="66" charset="0"/>
              </a:rPr>
              <a:t>Charge</a:t>
            </a:r>
          </a:p>
        </p:txBody>
      </p:sp>
      <p:pic>
        <p:nvPicPr>
          <p:cNvPr id="70" name="Picture 69" descr="A picture containing clipart&#10;&#10;Description generated with very high confidence"/>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248864" y="900747"/>
            <a:ext cx="397837" cy="440796"/>
          </a:xfrm>
          <a:prstGeom prst="rect">
            <a:avLst/>
          </a:prstGeom>
        </p:spPr>
      </p:pic>
      <p:pic>
        <p:nvPicPr>
          <p:cNvPr id="82" name="Picture 81" descr="A picture containing clipart&#10;&#10;Description generated with very high confidence"/>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913629" y="874202"/>
            <a:ext cx="359260" cy="501075"/>
          </a:xfrm>
          <a:prstGeom prst="rect">
            <a:avLst/>
          </a:prstGeom>
        </p:spPr>
      </p:pic>
      <p:sp>
        <p:nvSpPr>
          <p:cNvPr id="88" name="Rectangle: Rounded Corners 87"/>
          <p:cNvSpPr/>
          <p:nvPr/>
        </p:nvSpPr>
        <p:spPr>
          <a:xfrm>
            <a:off x="9883336" y="4507702"/>
            <a:ext cx="898665" cy="127526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9556831" y="4528896"/>
            <a:ext cx="1588415" cy="276999"/>
          </a:xfrm>
          <a:prstGeom prst="rect">
            <a:avLst/>
          </a:prstGeom>
        </p:spPr>
        <p:txBody>
          <a:bodyPr wrap="square" rtlCol="0">
            <a:spAutoFit/>
          </a:bodyPr>
          <a:lstStyle/>
          <a:p>
            <a:pPr algn="ctr"/>
            <a:r>
              <a:rPr lang="en-US" sz="1200">
                <a:solidFill>
                  <a:srgbClr val="000000"/>
                </a:solidFill>
                <a:latin typeface="Matura MT Script Capitals" panose="03020802060602070202" pitchFamily="66" charset="0"/>
              </a:rPr>
              <a:t>Drag</a:t>
            </a:r>
          </a:p>
        </p:txBody>
      </p:sp>
      <p:sp>
        <p:nvSpPr>
          <p:cNvPr id="90" name="Arrow: Left 89"/>
          <p:cNvSpPr/>
          <p:nvPr/>
        </p:nvSpPr>
        <p:spPr>
          <a:xfrm flipH="1">
            <a:off x="9969248" y="4792675"/>
            <a:ext cx="743944" cy="41760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a:latin typeface="Bradley Hand ITC" panose="03070402050302030203" pitchFamily="66" charset="0"/>
              </a:rPr>
              <a:t>S E A</a:t>
            </a:r>
          </a:p>
        </p:txBody>
      </p:sp>
      <p:pic>
        <p:nvPicPr>
          <p:cNvPr id="91" name="Picture 2" descr="Image result for pirates clipart"/>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flipH="1">
            <a:off x="9926108" y="5313377"/>
            <a:ext cx="392457" cy="4298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4" descr="Image result for pirates clipart"/>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flipH="1">
            <a:off x="10449919" y="5338717"/>
            <a:ext cx="271891" cy="270683"/>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9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490335" y="3554332"/>
            <a:ext cx="395877" cy="527836"/>
          </a:xfrm>
          <a:prstGeom prst="rect">
            <a:avLst/>
          </a:prstGeom>
        </p:spPr>
      </p:pic>
      <p:pic>
        <p:nvPicPr>
          <p:cNvPr id="94" name="Picture 93"/>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025975" y="3669929"/>
            <a:ext cx="460166" cy="613555"/>
          </a:xfrm>
          <a:prstGeom prst="rect">
            <a:avLst/>
          </a:prstGeom>
        </p:spPr>
      </p:pic>
    </p:spTree>
    <p:extLst>
      <p:ext uri="{BB962C8B-B14F-4D97-AF65-F5344CB8AC3E}">
        <p14:creationId xmlns:p14="http://schemas.microsoft.com/office/powerpoint/2010/main" val="363811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nodeType="withEffect">
                                  <p:stCondLst>
                                    <p:cond delay="1500"/>
                                  </p:stCondLst>
                                  <p:endCondLst>
                                    <p:cond evt="onNext" delay="0">
                                      <p:tgtEl>
                                        <p:sldTgt/>
                                      </p:tgtEl>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0"/>
                                        <p:tgtEl>
                                          <p:spTgt spid="8"/>
                                        </p:tgtEl>
                                      </p:cBhvr>
                                    </p:animEffect>
                                    <p:anim calcmode="lin" valueType="num">
                                      <p:cBhvr>
                                        <p:cTn id="8" dur="5000" fill="hold"/>
                                        <p:tgtEl>
                                          <p:spTgt spid="8"/>
                                        </p:tgtEl>
                                        <p:attrNameLst>
                                          <p:attrName>ppt_x</p:attrName>
                                        </p:attrNameLst>
                                      </p:cBhvr>
                                      <p:tavLst>
                                        <p:tav tm="0">
                                          <p:val>
                                            <p:strVal val="#ppt_x"/>
                                          </p:val>
                                        </p:tav>
                                        <p:tav tm="100000">
                                          <p:val>
                                            <p:strVal val="#ppt_x"/>
                                          </p:val>
                                        </p:tav>
                                      </p:tavLst>
                                    </p:anim>
                                    <p:anim calcmode="lin" valueType="num">
                                      <p:cBhvr>
                                        <p:cTn id="9" dur="5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49" name="Picture 48" descr="Log in | Sign Up Upload Clipar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686" y="3533498"/>
            <a:ext cx="1250843" cy="839515"/>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colorTemperature colorTemp="11192"/>
                    </a14:imgEffect>
                    <a14:imgEffect>
                      <a14:saturation sat="66000"/>
                    </a14:imgEffect>
                  </a14:imgLayer>
                </a14:imgProps>
              </a:ext>
              <a:ext uri="{28A0092B-C50C-407E-A947-70E740481C1C}">
                <a14:useLocalDpi xmlns:a14="http://schemas.microsoft.com/office/drawing/2010/main" val="0"/>
              </a:ext>
            </a:extLst>
          </a:blip>
          <a:srcRect t="26815" r="19313" b="4174"/>
          <a:stretch/>
        </p:blipFill>
        <p:spPr>
          <a:xfrm>
            <a:off x="-1342209" y="0"/>
            <a:ext cx="6430511" cy="9312145"/>
          </a:xfrm>
          <a:prstGeom prst="rect">
            <a:avLst/>
          </a:prstGeom>
          <a:effectLst/>
        </p:spPr>
      </p:pic>
      <p:pic>
        <p:nvPicPr>
          <p:cNvPr id="4" name="Picture 3" descr="Log in | Sign Up Upload Clipar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0704" y="3545429"/>
            <a:ext cx="1250843" cy="83951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055" y="5022273"/>
            <a:ext cx="2589170" cy="1385753"/>
          </a:xfrm>
          <a:prstGeom prst="rect">
            <a:avLst/>
          </a:prstGeom>
        </p:spPr>
      </p:pic>
      <p:pic>
        <p:nvPicPr>
          <p:cNvPr id="28" name="Picture 27"/>
          <p:cNvPicPr>
            <a:picLocks noChangeAspect="1"/>
          </p:cNvPicPr>
          <p:nvPr/>
        </p:nvPicPr>
        <p:blipFill>
          <a:blip r:embed="rId8" cstate="print">
            <a:duotone>
              <a:schemeClr val="accent6">
                <a:shade val="45000"/>
                <a:satMod val="135000"/>
              </a:schemeClr>
              <a:prstClr val="white"/>
            </a:duotone>
            <a:extLst>
              <a:ext uri="{BEBA8EAE-BF5A-486C-A8C5-ECC9F3942E4B}">
                <a14:imgProps xmlns:a14="http://schemas.microsoft.com/office/drawing/2010/main">
                  <a14:imgLayer r:embed="rId9">
                    <a14:imgEffect>
                      <a14:artisticMarker/>
                    </a14:imgEffect>
                  </a14:imgLayer>
                </a14:imgProps>
              </a:ext>
              <a:ext uri="{28A0092B-C50C-407E-A947-70E740481C1C}">
                <a14:useLocalDpi xmlns:a14="http://schemas.microsoft.com/office/drawing/2010/main" val="0"/>
              </a:ext>
            </a:extLst>
          </a:blip>
          <a:stretch>
            <a:fillRect/>
          </a:stretch>
        </p:blipFill>
        <p:spPr>
          <a:xfrm>
            <a:off x="4181985" y="3646476"/>
            <a:ext cx="460166" cy="613555"/>
          </a:xfrm>
          <a:prstGeom prst="rect">
            <a:avLst/>
          </a:prstGeom>
          <a:effectLst>
            <a:softEdge rad="0"/>
          </a:effectLst>
        </p:spPr>
      </p:pic>
      <p:pic>
        <p:nvPicPr>
          <p:cNvPr id="29" name="Picture 28"/>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28841" y="3620793"/>
            <a:ext cx="460166" cy="613555"/>
          </a:xfrm>
          <a:prstGeom prst="rect">
            <a:avLst/>
          </a:prstGeom>
        </p:spPr>
      </p:pic>
      <p:pic>
        <p:nvPicPr>
          <p:cNvPr id="31" name="Picture 30"/>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762187" y="3797040"/>
            <a:ext cx="395877" cy="527836"/>
          </a:xfrm>
          <a:prstGeom prst="rect">
            <a:avLst/>
          </a:prstGeom>
        </p:spPr>
      </p:pic>
      <p:pic>
        <p:nvPicPr>
          <p:cNvPr id="33" name="Picture 3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2590" y="2560344"/>
            <a:ext cx="395877" cy="527836"/>
          </a:xfrm>
          <a:prstGeom prst="rect">
            <a:avLst/>
          </a:prstGeom>
        </p:spPr>
      </p:pic>
      <p:pic>
        <p:nvPicPr>
          <p:cNvPr id="35" name="Picture 34"/>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343148" y="2836246"/>
            <a:ext cx="360247" cy="480330"/>
          </a:xfrm>
          <a:prstGeom prst="rect">
            <a:avLst/>
          </a:prstGeom>
        </p:spPr>
      </p:pic>
      <p:pic>
        <p:nvPicPr>
          <p:cNvPr id="36" name="Picture 35"/>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581243" y="2438158"/>
            <a:ext cx="360247" cy="480330"/>
          </a:xfrm>
          <a:prstGeom prst="rect">
            <a:avLst/>
          </a:prstGeom>
        </p:spPr>
      </p:pic>
      <p:pic>
        <p:nvPicPr>
          <p:cNvPr id="37" name="Picture 36"/>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99032" y="2438158"/>
            <a:ext cx="360247" cy="480330"/>
          </a:xfrm>
          <a:prstGeom prst="rect">
            <a:avLst/>
          </a:prstGeom>
        </p:spPr>
      </p:pic>
      <p:pic>
        <p:nvPicPr>
          <p:cNvPr id="56" name="Picture 55"/>
          <p:cNvPicPr>
            <a:picLocks noChangeAspect="1"/>
          </p:cNvPicPr>
          <p:nvPr/>
        </p:nvPicPr>
        <p:blipFill>
          <a:blip r:embed="rId13" cstate="print">
            <a:duotone>
              <a:schemeClr val="accent6">
                <a:shade val="45000"/>
                <a:satMod val="135000"/>
              </a:schemeClr>
              <a:prstClr val="white"/>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10215540" y="1525536"/>
            <a:ext cx="423731" cy="624114"/>
          </a:xfrm>
          <a:prstGeom prst="rect">
            <a:avLst/>
          </a:prstGeom>
          <a:effectLst>
            <a:softEdge rad="0"/>
          </a:effectLst>
        </p:spPr>
      </p:pic>
      <p:pic>
        <p:nvPicPr>
          <p:cNvPr id="58" name="Picture 57"/>
          <p:cNvPicPr>
            <a:picLocks noChangeAspect="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0091" y="3757174"/>
            <a:ext cx="370964" cy="635026"/>
          </a:xfrm>
          <a:prstGeom prst="rect">
            <a:avLst/>
          </a:prstGeom>
        </p:spPr>
      </p:pic>
      <p:sp>
        <p:nvSpPr>
          <p:cNvPr id="61" name="TextBox 60"/>
          <p:cNvSpPr txBox="1"/>
          <p:nvPr/>
        </p:nvSpPr>
        <p:spPr>
          <a:xfrm>
            <a:off x="8794464" y="1398905"/>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Dannator</a:t>
            </a:r>
          </a:p>
        </p:txBody>
      </p:sp>
      <p:sp>
        <p:nvSpPr>
          <p:cNvPr id="66" name="Oval 65"/>
          <p:cNvSpPr/>
          <p:nvPr/>
        </p:nvSpPr>
        <p:spPr>
          <a:xfrm>
            <a:off x="11242277" y="6053714"/>
            <a:ext cx="452974" cy="435430"/>
          </a:xfrm>
          <a:prstGeom prst="ellipse">
            <a:avLst/>
          </a:prstGeom>
          <a:solidFill>
            <a:schemeClr val="accent2">
              <a:lumMod val="20000"/>
              <a:lumOff val="80000"/>
            </a:schemeClr>
          </a:solidFill>
          <a:ln cmpd="sng">
            <a:gradFill flip="none" rotWithShape="1">
              <a:gsLst>
                <a:gs pos="3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a:scene3d>
            <a:camera prst="orthographicFront"/>
            <a:lightRig rig="threePt" dir="t"/>
          </a:scene3d>
          <a:sp3d extrusionH="209550">
            <a:bevelT w="165100" prst="coolSlant"/>
            <a:extrusionClr>
              <a:schemeClr val="tx1">
                <a:lumMod val="75000"/>
                <a:lumOff val="25000"/>
              </a:schemeClr>
            </a:extrusion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TextBox 73"/>
          <p:cNvSpPr txBox="1"/>
          <p:nvPr/>
        </p:nvSpPr>
        <p:spPr>
          <a:xfrm>
            <a:off x="8805719" y="5799299"/>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Ohanator</a:t>
            </a:r>
          </a:p>
        </p:txBody>
      </p:sp>
      <p:sp>
        <p:nvSpPr>
          <p:cNvPr id="34" name="TextBox 33"/>
          <p:cNvSpPr txBox="1"/>
          <p:nvPr/>
        </p:nvSpPr>
        <p:spPr>
          <a:xfrm>
            <a:off x="8858134" y="3984834"/>
            <a:ext cx="1562720" cy="400110"/>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Sam</a:t>
            </a:r>
          </a:p>
        </p:txBody>
      </p:sp>
      <p:sp>
        <p:nvSpPr>
          <p:cNvPr id="10" name="TextBox 9">
            <a:hlinkClick r:id="" action="ppaction://hlinkshowjump?jump=nextslide"/>
          </p:cNvPr>
          <p:cNvSpPr txBox="1"/>
          <p:nvPr/>
        </p:nvSpPr>
        <p:spPr>
          <a:xfrm>
            <a:off x="5045562" y="125045"/>
            <a:ext cx="1394126"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Rules</a:t>
            </a:r>
          </a:p>
        </p:txBody>
      </p:sp>
      <p:sp>
        <p:nvSpPr>
          <p:cNvPr id="59" name="Rectangle: Rounded Corners 58"/>
          <p:cNvSpPr/>
          <p:nvPr/>
        </p:nvSpPr>
        <p:spPr>
          <a:xfrm>
            <a:off x="10852941"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p:cNvPicPr>
            <a:picLocks noChangeAspect="1"/>
          </p:cNvPicPr>
          <p:nvPr/>
        </p:nvPicPr>
        <p:blipFill>
          <a:blip r:embed="rId16">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974250" y="4734031"/>
            <a:ext cx="596324" cy="924476"/>
          </a:xfrm>
          <a:prstGeom prst="rect">
            <a:avLst/>
          </a:prstGeom>
        </p:spPr>
      </p:pic>
      <p:sp>
        <p:nvSpPr>
          <p:cNvPr id="68" name="Rectangle: Rounded Corners 67"/>
          <p:cNvSpPr/>
          <p:nvPr/>
        </p:nvSpPr>
        <p:spPr>
          <a:xfrm>
            <a:off x="10852941"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16">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974250" y="2646524"/>
            <a:ext cx="596324" cy="924476"/>
          </a:xfrm>
          <a:prstGeom prst="rect">
            <a:avLst/>
          </a:prstGeom>
        </p:spPr>
      </p:pic>
      <p:sp>
        <p:nvSpPr>
          <p:cNvPr id="76" name="Rectangle: Rounded Corners 75"/>
          <p:cNvSpPr/>
          <p:nvPr/>
        </p:nvSpPr>
        <p:spPr>
          <a:xfrm>
            <a:off x="10745202"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p:cNvPicPr>
            <a:picLocks noChangeAspect="1"/>
          </p:cNvPicPr>
          <p:nvPr/>
        </p:nvPicPr>
        <p:blipFill>
          <a:blip r:embed="rId1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866511" y="451004"/>
            <a:ext cx="596324" cy="924476"/>
          </a:xfrm>
          <a:prstGeom prst="rect">
            <a:avLst/>
          </a:prstGeom>
        </p:spPr>
      </p:pic>
      <p:pic>
        <p:nvPicPr>
          <p:cNvPr id="45" name="Picture 44"/>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11543" y="6015308"/>
            <a:ext cx="395877" cy="527836"/>
          </a:xfrm>
          <a:prstGeom prst="rect">
            <a:avLst/>
          </a:prstGeom>
        </p:spPr>
      </p:pic>
      <p:pic>
        <p:nvPicPr>
          <p:cNvPr id="46" name="Picture 4" descr="Image result for funny pirate clip art"/>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57512"/>
          <a:stretch/>
        </p:blipFill>
        <p:spPr bwMode="auto">
          <a:xfrm flipH="1">
            <a:off x="11315033" y="6173161"/>
            <a:ext cx="413584" cy="27080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hlinkClick r:id="" action="ppaction://hlinkshowjump?jump=nextslide"/>
          </p:cNvPr>
          <p:cNvSpPr txBox="1"/>
          <p:nvPr/>
        </p:nvSpPr>
        <p:spPr>
          <a:xfrm>
            <a:off x="6608203" y="124309"/>
            <a:ext cx="1632690"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Pause/play</a:t>
            </a:r>
          </a:p>
        </p:txBody>
      </p:sp>
      <p:sp>
        <p:nvSpPr>
          <p:cNvPr id="2" name="Rectangle: Rounded Corners 49">
            <a:hlinkClick r:id="" action="ppaction://noaction" highlightClick="1"/>
          </p:cNvPr>
          <p:cNvSpPr/>
          <p:nvPr/>
        </p:nvSpPr>
        <p:spPr>
          <a:xfrm>
            <a:off x="8775934" y="315919"/>
            <a:ext cx="884392" cy="124279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50"/>
          <p:cNvSpPr txBox="1"/>
          <p:nvPr/>
        </p:nvSpPr>
        <p:spPr>
          <a:xfrm>
            <a:off x="8519874" y="380414"/>
            <a:ext cx="1365779" cy="253916"/>
          </a:xfrm>
          <a:prstGeom prst="rect">
            <a:avLst/>
          </a:prstGeom>
        </p:spPr>
        <p:txBody>
          <a:bodyPr wrap="square" rtlCol="0">
            <a:spAutoFit/>
          </a:bodyPr>
          <a:lstStyle/>
          <a:p>
            <a:pPr algn="ctr"/>
            <a:r>
              <a:rPr lang="en-US" sz="1050">
                <a:solidFill>
                  <a:schemeClr val="bg1"/>
                </a:solidFill>
                <a:latin typeface="Matura MT Script Capitals" panose="03020802060602070202" pitchFamily="66" charset="0"/>
              </a:rPr>
              <a:t>Shove Right</a:t>
            </a:r>
          </a:p>
        </p:txBody>
      </p:sp>
      <p:pic>
        <p:nvPicPr>
          <p:cNvPr id="6" name="Picture 4" descr="Image result for funny pirate clip art"/>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r="10111"/>
          <a:stretch/>
        </p:blipFill>
        <p:spPr bwMode="auto">
          <a:xfrm flipH="1">
            <a:off x="9029679" y="643083"/>
            <a:ext cx="457330" cy="729614"/>
          </a:xfrm>
          <a:prstGeom prst="rect">
            <a:avLst/>
          </a:prstGeom>
          <a:noFill/>
          <a:extLst>
            <a:ext uri="{909E8E84-426E-40DD-AFC4-6F175D3DCCD1}">
              <a14:hiddenFill xmlns:a14="http://schemas.microsoft.com/office/drawing/2010/main">
                <a:solidFill>
                  <a:srgbClr val="FFFFFF"/>
                </a:solidFill>
              </a14:hiddenFill>
            </a:ext>
          </a:extLst>
        </p:spPr>
      </p:pic>
      <p:sp>
        <p:nvSpPr>
          <p:cNvPr id="54" name="Oval 53"/>
          <p:cNvSpPr/>
          <p:nvPr/>
        </p:nvSpPr>
        <p:spPr>
          <a:xfrm>
            <a:off x="6194529" y="832513"/>
            <a:ext cx="1830355" cy="11191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935144" y="2011245"/>
            <a:ext cx="395877" cy="527836"/>
          </a:xfrm>
          <a:prstGeom prst="rect">
            <a:avLst/>
          </a:prstGeom>
        </p:spPr>
      </p:pic>
      <p:pic>
        <p:nvPicPr>
          <p:cNvPr id="57" name="Picture 56"/>
          <p:cNvPicPr>
            <a:picLocks noChangeAspect="1"/>
          </p:cNvPicPr>
          <p:nvPr/>
        </p:nvPicPr>
        <p:blipFill>
          <a:blip r:embed="rId1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965733" y="704964"/>
            <a:ext cx="370964" cy="635026"/>
          </a:xfrm>
          <a:prstGeom prst="rect">
            <a:avLst/>
          </a:prstGeom>
        </p:spPr>
      </p:pic>
      <p:pic>
        <p:nvPicPr>
          <p:cNvPr id="67" name="Picture 66"/>
          <p:cNvPicPr>
            <a:picLocks noChangeAspect="1"/>
          </p:cNvPicPr>
          <p:nvPr/>
        </p:nvPicPr>
        <p:blipFill>
          <a:blip r:embed="rId13" cstate="print">
            <a:duotone>
              <a:prstClr val="black"/>
              <a:schemeClr val="accent6">
                <a:tint val="45000"/>
                <a:satMod val="400000"/>
              </a:schemeClr>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5908678" y="751366"/>
            <a:ext cx="423731" cy="624114"/>
          </a:xfrm>
          <a:prstGeom prst="rect">
            <a:avLst/>
          </a:prstGeom>
          <a:effectLst>
            <a:softEdge rad="0"/>
          </a:effectLst>
        </p:spPr>
      </p:pic>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106053" y="1398905"/>
            <a:ext cx="294356" cy="382513"/>
          </a:xfrm>
          <a:prstGeom prst="rect">
            <a:avLst/>
          </a:prstGeom>
        </p:spPr>
      </p:pic>
      <p:pic>
        <p:nvPicPr>
          <p:cNvPr id="81" name="Picture 8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668142" y="627647"/>
            <a:ext cx="292609" cy="380243"/>
          </a:xfrm>
          <a:prstGeom prst="rect">
            <a:avLst/>
          </a:prstGeom>
        </p:spPr>
      </p:pic>
      <p:sp>
        <p:nvSpPr>
          <p:cNvPr id="52" name="Rectangle: Rounded Corners 51">
            <a:hlinkClick r:id="" action="ppaction://noaction" highlightClick="1"/>
          </p:cNvPr>
          <p:cNvSpPr/>
          <p:nvPr/>
        </p:nvSpPr>
        <p:spPr>
          <a:xfrm>
            <a:off x="8793551" y="2504123"/>
            <a:ext cx="940070" cy="136271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734595" y="2543048"/>
            <a:ext cx="1083217" cy="261610"/>
          </a:xfrm>
          <a:prstGeom prst="rect">
            <a:avLst/>
          </a:prstGeom>
        </p:spPr>
        <p:txBody>
          <a:bodyPr wrap="square" rtlCol="0">
            <a:spAutoFit/>
          </a:bodyPr>
          <a:lstStyle/>
          <a:p>
            <a:pPr algn="ctr"/>
            <a:r>
              <a:rPr lang="en-US" sz="1100">
                <a:solidFill>
                  <a:schemeClr val="bg1"/>
                </a:solidFill>
                <a:latin typeface="Matura MT Script Capitals" panose="03020802060602070202" pitchFamily="66" charset="0"/>
              </a:rPr>
              <a:t>Shove Left</a:t>
            </a:r>
          </a:p>
        </p:txBody>
      </p:sp>
      <p:pic>
        <p:nvPicPr>
          <p:cNvPr id="75" name="Picture 4" descr="Image result for funny pirate clip art"/>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r="10111"/>
          <a:stretch/>
        </p:blipFill>
        <p:spPr bwMode="auto">
          <a:xfrm>
            <a:off x="9013190" y="2905075"/>
            <a:ext cx="647136" cy="815980"/>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Rounded Corners 83">
            <a:hlinkClick r:id="" action="ppaction://noaction" highlightClick="1"/>
          </p:cNvPr>
          <p:cNvSpPr/>
          <p:nvPr/>
        </p:nvSpPr>
        <p:spPr>
          <a:xfrm>
            <a:off x="8796305" y="4492617"/>
            <a:ext cx="1008010" cy="131594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8682080" y="4532911"/>
            <a:ext cx="1161502" cy="261610"/>
          </a:xfrm>
          <a:prstGeom prst="rect">
            <a:avLst/>
          </a:prstGeom>
        </p:spPr>
        <p:txBody>
          <a:bodyPr wrap="square" rtlCol="0">
            <a:spAutoFit/>
          </a:bodyPr>
          <a:lstStyle/>
          <a:p>
            <a:pPr algn="ctr"/>
            <a:r>
              <a:rPr lang="en-US" sz="1100">
                <a:solidFill>
                  <a:schemeClr val="bg1"/>
                </a:solidFill>
                <a:latin typeface="Matura MT Script Capitals" panose="03020802060602070202" pitchFamily="66" charset="0"/>
              </a:rPr>
              <a:t>Shove Left</a:t>
            </a:r>
          </a:p>
        </p:txBody>
      </p:sp>
      <p:pic>
        <p:nvPicPr>
          <p:cNvPr id="86" name="Picture 4" descr="Image result for funny pirate clip art"/>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r="10111"/>
          <a:stretch/>
        </p:blipFill>
        <p:spPr bwMode="auto">
          <a:xfrm>
            <a:off x="9116066" y="4909878"/>
            <a:ext cx="454367" cy="748630"/>
          </a:xfrm>
          <a:prstGeom prst="rect">
            <a:avLst/>
          </a:prstGeom>
          <a:noFill/>
          <a:extLst>
            <a:ext uri="{909E8E84-426E-40DD-AFC4-6F175D3DCCD1}">
              <a14:hiddenFill xmlns:a14="http://schemas.microsoft.com/office/drawing/2010/main">
                <a:solidFill>
                  <a:srgbClr val="FFFFFF"/>
                </a:solidFill>
              </a14:hiddenFill>
            </a:ext>
          </a:extLst>
        </p:spPr>
      </p:pic>
      <p:sp>
        <p:nvSpPr>
          <p:cNvPr id="87" name="Arrow: Left 86"/>
          <p:cNvSpPr/>
          <p:nvPr/>
        </p:nvSpPr>
        <p:spPr>
          <a:xfrm>
            <a:off x="11735083" y="5120330"/>
            <a:ext cx="945818" cy="386094"/>
          </a:xfrm>
          <a:prstGeom prst="leftArrow">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Bodoni MT" panose="02070603080606020203" pitchFamily="18" charset="0"/>
              </a:rPr>
              <a:t>Next</a:t>
            </a:r>
          </a:p>
        </p:txBody>
      </p:sp>
      <p:sp>
        <p:nvSpPr>
          <p:cNvPr id="64" name="Rectangle: Rounded Corners 63"/>
          <p:cNvSpPr/>
          <p:nvPr/>
        </p:nvSpPr>
        <p:spPr>
          <a:xfrm>
            <a:off x="9826275" y="315919"/>
            <a:ext cx="885807" cy="124279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5" name="TextBox 64"/>
          <p:cNvSpPr txBox="1"/>
          <p:nvPr/>
        </p:nvSpPr>
        <p:spPr>
          <a:xfrm>
            <a:off x="9762089" y="425925"/>
            <a:ext cx="1016676" cy="276999"/>
          </a:xfrm>
          <a:prstGeom prst="rect">
            <a:avLst/>
          </a:prstGeom>
        </p:spPr>
        <p:txBody>
          <a:bodyPr wrap="square" rtlCol="0">
            <a:spAutoFit/>
          </a:bodyPr>
          <a:lstStyle/>
          <a:p>
            <a:pPr algn="ctr"/>
            <a:r>
              <a:rPr lang="en-US" sz="1200">
                <a:solidFill>
                  <a:schemeClr val="bg1"/>
                </a:solidFill>
                <a:latin typeface="Matura MT Script Capitals" panose="03020802060602070202" pitchFamily="66" charset="0"/>
              </a:rPr>
              <a:t>Charge</a:t>
            </a:r>
          </a:p>
        </p:txBody>
      </p:sp>
      <p:pic>
        <p:nvPicPr>
          <p:cNvPr id="70" name="Picture 69" descr="A picture containing clipart&#10;&#10;Description generated with very high confidence"/>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248864" y="900747"/>
            <a:ext cx="397837" cy="440796"/>
          </a:xfrm>
          <a:prstGeom prst="rect">
            <a:avLst/>
          </a:prstGeom>
        </p:spPr>
      </p:pic>
      <p:pic>
        <p:nvPicPr>
          <p:cNvPr id="82" name="Picture 81" descr="A picture containing clipart&#10;&#10;Description generated with very high confidence"/>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913629" y="874202"/>
            <a:ext cx="359260" cy="501075"/>
          </a:xfrm>
          <a:prstGeom prst="rect">
            <a:avLst/>
          </a:prstGeom>
        </p:spPr>
      </p:pic>
      <p:sp>
        <p:nvSpPr>
          <p:cNvPr id="88" name="Rectangle: Rounded Corners 87"/>
          <p:cNvSpPr/>
          <p:nvPr/>
        </p:nvSpPr>
        <p:spPr>
          <a:xfrm>
            <a:off x="9883336" y="4507702"/>
            <a:ext cx="898665" cy="127526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9556831" y="4528896"/>
            <a:ext cx="1588415" cy="276999"/>
          </a:xfrm>
          <a:prstGeom prst="rect">
            <a:avLst/>
          </a:prstGeom>
        </p:spPr>
        <p:txBody>
          <a:bodyPr wrap="square" rtlCol="0">
            <a:spAutoFit/>
          </a:bodyPr>
          <a:lstStyle/>
          <a:p>
            <a:pPr algn="ctr"/>
            <a:r>
              <a:rPr lang="en-US" sz="1200">
                <a:solidFill>
                  <a:srgbClr val="000000"/>
                </a:solidFill>
                <a:latin typeface="Matura MT Script Capitals" panose="03020802060602070202" pitchFamily="66" charset="0"/>
              </a:rPr>
              <a:t>Drag</a:t>
            </a:r>
          </a:p>
        </p:txBody>
      </p:sp>
      <p:sp>
        <p:nvSpPr>
          <p:cNvPr id="90" name="Arrow: Left 89"/>
          <p:cNvSpPr/>
          <p:nvPr/>
        </p:nvSpPr>
        <p:spPr>
          <a:xfrm flipH="1">
            <a:off x="9969248" y="4792675"/>
            <a:ext cx="743944" cy="41760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a:latin typeface="Bradley Hand ITC" panose="03070402050302030203" pitchFamily="66" charset="0"/>
              </a:rPr>
              <a:t>S E A</a:t>
            </a:r>
          </a:p>
        </p:txBody>
      </p:sp>
      <p:pic>
        <p:nvPicPr>
          <p:cNvPr id="91" name="Picture 2" descr="Image result for pirates clipart"/>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flipH="1">
            <a:off x="9926108" y="5313377"/>
            <a:ext cx="392457" cy="4298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4" descr="Image result for pirates clipart"/>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flipH="1">
            <a:off x="10449919" y="5338717"/>
            <a:ext cx="271891" cy="270683"/>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9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490335" y="3554332"/>
            <a:ext cx="395877" cy="527836"/>
          </a:xfrm>
          <a:prstGeom prst="rect">
            <a:avLst/>
          </a:prstGeom>
        </p:spPr>
      </p:pic>
      <p:pic>
        <p:nvPicPr>
          <p:cNvPr id="94" name="Picture 93"/>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025975" y="3669929"/>
            <a:ext cx="460166" cy="613555"/>
          </a:xfrm>
          <a:prstGeom prst="rect">
            <a:avLst/>
          </a:prstGeom>
        </p:spPr>
      </p:pic>
      <p:sp>
        <p:nvSpPr>
          <p:cNvPr id="62" name="Rectangle: Rounded Corners 61"/>
          <p:cNvSpPr/>
          <p:nvPr/>
        </p:nvSpPr>
        <p:spPr>
          <a:xfrm>
            <a:off x="9829103" y="2499888"/>
            <a:ext cx="906317" cy="130775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9573992" y="2487957"/>
            <a:ext cx="1414088" cy="307777"/>
          </a:xfrm>
          <a:prstGeom prst="rect">
            <a:avLst/>
          </a:prstGeom>
        </p:spPr>
        <p:txBody>
          <a:bodyPr wrap="square" rtlCol="0">
            <a:spAutoFit/>
          </a:bodyPr>
          <a:lstStyle/>
          <a:p>
            <a:pPr algn="ctr"/>
            <a:r>
              <a:rPr lang="en-US" sz="1400">
                <a:solidFill>
                  <a:schemeClr val="bg1"/>
                </a:solidFill>
                <a:latin typeface="Matura MT Script Capitals" panose="03020802060602070202" pitchFamily="66" charset="0"/>
              </a:rPr>
              <a:t>Retract</a:t>
            </a:r>
            <a:r>
              <a:rPr lang="en-US" sz="1400">
                <a:latin typeface="Matura MT Script Capitals" panose="03020802060602070202" pitchFamily="66" charset="0"/>
              </a:rPr>
              <a:t> </a:t>
            </a:r>
            <a:endParaRPr lang="en-US" sz="1400">
              <a:solidFill>
                <a:srgbClr val="000000"/>
              </a:solidFill>
              <a:latin typeface="Matura MT Script Capitals" panose="03020802060602070202" pitchFamily="66" charset="0"/>
            </a:endParaRPr>
          </a:p>
        </p:txBody>
      </p:sp>
      <p:pic>
        <p:nvPicPr>
          <p:cNvPr id="78" name="Picture 2" descr="Image result for pirate skull crossbones clip art"/>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9938096" y="3516635"/>
            <a:ext cx="308759" cy="29100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Image result for pirates clipart plank"/>
          <p:cNvPicPr>
            <a:picLocks noChangeAspect="1" noChangeArrowheads="1"/>
          </p:cNvPicPr>
          <p:nvPr/>
        </p:nvPicPr>
        <p:blipFill rotWithShape="1">
          <a:blip r:embed="rId28" cstate="print">
            <a:extLst>
              <a:ext uri="{28A0092B-C50C-407E-A947-70E740481C1C}">
                <a14:useLocalDpi xmlns:a14="http://schemas.microsoft.com/office/drawing/2010/main" val="0"/>
              </a:ext>
            </a:extLst>
          </a:blip>
          <a:srcRect l="-1" t="1" r="1863" b="7396"/>
          <a:stretch/>
        </p:blipFill>
        <p:spPr bwMode="auto">
          <a:xfrm flipH="1">
            <a:off x="10083503" y="2832013"/>
            <a:ext cx="498329" cy="62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88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nodeType="withEffect">
                                  <p:stCondLst>
                                    <p:cond delay="1500"/>
                                  </p:stCondLst>
                                  <p:endCondLst>
                                    <p:cond evt="onNext" delay="0">
                                      <p:tgtEl>
                                        <p:sldTgt/>
                                      </p:tgtEl>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0"/>
                                        <p:tgtEl>
                                          <p:spTgt spid="8"/>
                                        </p:tgtEl>
                                      </p:cBhvr>
                                    </p:animEffect>
                                    <p:anim calcmode="lin" valueType="num">
                                      <p:cBhvr>
                                        <p:cTn id="8" dur="5000" fill="hold"/>
                                        <p:tgtEl>
                                          <p:spTgt spid="8"/>
                                        </p:tgtEl>
                                        <p:attrNameLst>
                                          <p:attrName>ppt_x</p:attrName>
                                        </p:attrNameLst>
                                      </p:cBhvr>
                                      <p:tavLst>
                                        <p:tav tm="0">
                                          <p:val>
                                            <p:strVal val="#ppt_x"/>
                                          </p:val>
                                        </p:tav>
                                        <p:tav tm="100000">
                                          <p:val>
                                            <p:strVal val="#ppt_x"/>
                                          </p:val>
                                        </p:tav>
                                      </p:tavLst>
                                    </p:anim>
                                    <p:anim calcmode="lin" valueType="num">
                                      <p:cBhvr>
                                        <p:cTn id="9" dur="5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49" name="Picture 48" descr="Log in | Sign Up Upload Clipar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686" y="3533498"/>
            <a:ext cx="1250843" cy="839515"/>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colorTemperature colorTemp="11192"/>
                    </a14:imgEffect>
                    <a14:imgEffect>
                      <a14:saturation sat="66000"/>
                    </a14:imgEffect>
                  </a14:imgLayer>
                </a14:imgProps>
              </a:ext>
              <a:ext uri="{28A0092B-C50C-407E-A947-70E740481C1C}">
                <a14:useLocalDpi xmlns:a14="http://schemas.microsoft.com/office/drawing/2010/main" val="0"/>
              </a:ext>
            </a:extLst>
          </a:blip>
          <a:srcRect t="26815" r="19313" b="4174"/>
          <a:stretch/>
        </p:blipFill>
        <p:spPr>
          <a:xfrm>
            <a:off x="-1342209" y="0"/>
            <a:ext cx="6430511" cy="9312145"/>
          </a:xfrm>
          <a:prstGeom prst="rect">
            <a:avLst/>
          </a:prstGeom>
          <a:effectLst/>
        </p:spPr>
      </p:pic>
      <p:pic>
        <p:nvPicPr>
          <p:cNvPr id="4" name="Picture 3" descr="Log in | Sign Up Upload Clipar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0704" y="3545429"/>
            <a:ext cx="1250843" cy="83951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055" y="5022273"/>
            <a:ext cx="2589170" cy="1385753"/>
          </a:xfrm>
          <a:prstGeom prst="rect">
            <a:avLst/>
          </a:prstGeom>
        </p:spPr>
      </p:pic>
      <p:pic>
        <p:nvPicPr>
          <p:cNvPr id="28" name="Picture 27"/>
          <p:cNvPicPr>
            <a:picLocks noChangeAspect="1"/>
          </p:cNvPicPr>
          <p:nvPr/>
        </p:nvPicPr>
        <p:blipFill>
          <a:blip r:embed="rId8" cstate="print">
            <a:duotone>
              <a:schemeClr val="accent6">
                <a:shade val="45000"/>
                <a:satMod val="135000"/>
              </a:schemeClr>
              <a:prstClr val="white"/>
            </a:duotone>
            <a:extLst>
              <a:ext uri="{BEBA8EAE-BF5A-486C-A8C5-ECC9F3942E4B}">
                <a14:imgProps xmlns:a14="http://schemas.microsoft.com/office/drawing/2010/main">
                  <a14:imgLayer r:embed="rId9">
                    <a14:imgEffect>
                      <a14:artisticMarker/>
                    </a14:imgEffect>
                  </a14:imgLayer>
                </a14:imgProps>
              </a:ext>
              <a:ext uri="{28A0092B-C50C-407E-A947-70E740481C1C}">
                <a14:useLocalDpi xmlns:a14="http://schemas.microsoft.com/office/drawing/2010/main" val="0"/>
              </a:ext>
            </a:extLst>
          </a:blip>
          <a:stretch>
            <a:fillRect/>
          </a:stretch>
        </p:blipFill>
        <p:spPr>
          <a:xfrm>
            <a:off x="4181985" y="3646476"/>
            <a:ext cx="460166" cy="613555"/>
          </a:xfrm>
          <a:prstGeom prst="rect">
            <a:avLst/>
          </a:prstGeom>
          <a:effectLst>
            <a:softEdge rad="0"/>
          </a:effectLst>
        </p:spPr>
      </p:pic>
      <p:pic>
        <p:nvPicPr>
          <p:cNvPr id="29" name="Picture 28"/>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28841" y="3620793"/>
            <a:ext cx="460166" cy="613555"/>
          </a:xfrm>
          <a:prstGeom prst="rect">
            <a:avLst/>
          </a:prstGeom>
        </p:spPr>
      </p:pic>
      <p:pic>
        <p:nvPicPr>
          <p:cNvPr id="31" name="Picture 30"/>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817652" y="3646476"/>
            <a:ext cx="395877" cy="527836"/>
          </a:xfrm>
          <a:prstGeom prst="rect">
            <a:avLst/>
          </a:prstGeom>
        </p:spPr>
      </p:pic>
      <p:pic>
        <p:nvPicPr>
          <p:cNvPr id="33" name="Picture 3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2590" y="2560344"/>
            <a:ext cx="395877" cy="527836"/>
          </a:xfrm>
          <a:prstGeom prst="rect">
            <a:avLst/>
          </a:prstGeom>
        </p:spPr>
      </p:pic>
      <p:pic>
        <p:nvPicPr>
          <p:cNvPr id="35" name="Picture 34"/>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343148" y="2836246"/>
            <a:ext cx="360247" cy="480330"/>
          </a:xfrm>
          <a:prstGeom prst="rect">
            <a:avLst/>
          </a:prstGeom>
        </p:spPr>
      </p:pic>
      <p:pic>
        <p:nvPicPr>
          <p:cNvPr id="36" name="Picture 35"/>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581243" y="2438158"/>
            <a:ext cx="360247" cy="480330"/>
          </a:xfrm>
          <a:prstGeom prst="rect">
            <a:avLst/>
          </a:prstGeom>
        </p:spPr>
      </p:pic>
      <p:pic>
        <p:nvPicPr>
          <p:cNvPr id="37" name="Picture 36"/>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99032" y="2438158"/>
            <a:ext cx="360247" cy="480330"/>
          </a:xfrm>
          <a:prstGeom prst="rect">
            <a:avLst/>
          </a:prstGeom>
        </p:spPr>
      </p:pic>
      <p:pic>
        <p:nvPicPr>
          <p:cNvPr id="56" name="Picture 55"/>
          <p:cNvPicPr>
            <a:picLocks noChangeAspect="1"/>
          </p:cNvPicPr>
          <p:nvPr/>
        </p:nvPicPr>
        <p:blipFill>
          <a:blip r:embed="rId13" cstate="print">
            <a:duotone>
              <a:schemeClr val="accent6">
                <a:shade val="45000"/>
                <a:satMod val="135000"/>
              </a:schemeClr>
              <a:prstClr val="white"/>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10215540" y="1525536"/>
            <a:ext cx="423731" cy="624114"/>
          </a:xfrm>
          <a:prstGeom prst="rect">
            <a:avLst/>
          </a:prstGeom>
          <a:effectLst>
            <a:softEdge rad="0"/>
          </a:effectLst>
        </p:spPr>
      </p:pic>
      <p:pic>
        <p:nvPicPr>
          <p:cNvPr id="58" name="Picture 57"/>
          <p:cNvPicPr>
            <a:picLocks noChangeAspect="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0091" y="3757174"/>
            <a:ext cx="370964" cy="635026"/>
          </a:xfrm>
          <a:prstGeom prst="rect">
            <a:avLst/>
          </a:prstGeom>
        </p:spPr>
      </p:pic>
      <p:sp>
        <p:nvSpPr>
          <p:cNvPr id="61" name="TextBox 60"/>
          <p:cNvSpPr txBox="1"/>
          <p:nvPr/>
        </p:nvSpPr>
        <p:spPr>
          <a:xfrm>
            <a:off x="8794464" y="1398905"/>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Dannator</a:t>
            </a:r>
          </a:p>
        </p:txBody>
      </p:sp>
      <p:sp>
        <p:nvSpPr>
          <p:cNvPr id="66" name="Oval 65"/>
          <p:cNvSpPr/>
          <p:nvPr/>
        </p:nvSpPr>
        <p:spPr>
          <a:xfrm>
            <a:off x="11242277" y="6053714"/>
            <a:ext cx="452974" cy="435430"/>
          </a:xfrm>
          <a:prstGeom prst="ellipse">
            <a:avLst/>
          </a:prstGeom>
          <a:solidFill>
            <a:schemeClr val="accent2">
              <a:lumMod val="20000"/>
              <a:lumOff val="80000"/>
            </a:schemeClr>
          </a:solidFill>
          <a:ln cmpd="sng">
            <a:gradFill flip="none" rotWithShape="1">
              <a:gsLst>
                <a:gs pos="3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a:scene3d>
            <a:camera prst="orthographicFront"/>
            <a:lightRig rig="threePt" dir="t"/>
          </a:scene3d>
          <a:sp3d extrusionH="209550">
            <a:bevelT w="165100" prst="coolSlant"/>
            <a:extrusionClr>
              <a:schemeClr val="tx1">
                <a:lumMod val="75000"/>
                <a:lumOff val="25000"/>
              </a:schemeClr>
            </a:extrusion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TextBox 73"/>
          <p:cNvSpPr txBox="1"/>
          <p:nvPr/>
        </p:nvSpPr>
        <p:spPr>
          <a:xfrm>
            <a:off x="8805719" y="5799299"/>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Ohanator</a:t>
            </a:r>
          </a:p>
        </p:txBody>
      </p:sp>
      <p:sp>
        <p:nvSpPr>
          <p:cNvPr id="34" name="TextBox 33"/>
          <p:cNvSpPr txBox="1"/>
          <p:nvPr/>
        </p:nvSpPr>
        <p:spPr>
          <a:xfrm>
            <a:off x="8858134" y="3984834"/>
            <a:ext cx="1562720" cy="400110"/>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Sam</a:t>
            </a:r>
          </a:p>
        </p:txBody>
      </p:sp>
      <p:sp>
        <p:nvSpPr>
          <p:cNvPr id="10" name="TextBox 9">
            <a:hlinkClick r:id="" action="ppaction://hlinkshowjump?jump=nextslide"/>
          </p:cNvPr>
          <p:cNvSpPr txBox="1"/>
          <p:nvPr/>
        </p:nvSpPr>
        <p:spPr>
          <a:xfrm>
            <a:off x="5045562" y="125045"/>
            <a:ext cx="1394126"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Rules</a:t>
            </a:r>
          </a:p>
        </p:txBody>
      </p:sp>
      <p:sp>
        <p:nvSpPr>
          <p:cNvPr id="68" name="Rectangle: Rounded Corners 67"/>
          <p:cNvSpPr/>
          <p:nvPr/>
        </p:nvSpPr>
        <p:spPr>
          <a:xfrm>
            <a:off x="10852941"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16">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974250" y="2646524"/>
            <a:ext cx="596324" cy="924476"/>
          </a:xfrm>
          <a:prstGeom prst="rect">
            <a:avLst/>
          </a:prstGeom>
        </p:spPr>
      </p:pic>
      <p:sp>
        <p:nvSpPr>
          <p:cNvPr id="76" name="Rectangle: Rounded Corners 75"/>
          <p:cNvSpPr/>
          <p:nvPr/>
        </p:nvSpPr>
        <p:spPr>
          <a:xfrm>
            <a:off x="10745202"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p:cNvPicPr>
            <a:picLocks noChangeAspect="1"/>
          </p:cNvPicPr>
          <p:nvPr/>
        </p:nvPicPr>
        <p:blipFill>
          <a:blip r:embed="rId1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866511" y="451004"/>
            <a:ext cx="596324" cy="924476"/>
          </a:xfrm>
          <a:prstGeom prst="rect">
            <a:avLst/>
          </a:prstGeom>
        </p:spPr>
      </p:pic>
      <p:pic>
        <p:nvPicPr>
          <p:cNvPr id="45" name="Picture 44"/>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11543" y="6015308"/>
            <a:ext cx="395877" cy="527836"/>
          </a:xfrm>
          <a:prstGeom prst="rect">
            <a:avLst/>
          </a:prstGeom>
        </p:spPr>
      </p:pic>
      <p:pic>
        <p:nvPicPr>
          <p:cNvPr id="46" name="Picture 4" descr="Image result for funny pirate clip art"/>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b="57512"/>
          <a:stretch/>
        </p:blipFill>
        <p:spPr bwMode="auto">
          <a:xfrm flipH="1">
            <a:off x="11315033" y="6173161"/>
            <a:ext cx="413584" cy="27080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hlinkClick r:id="" action="ppaction://hlinkshowjump?jump=nextslide"/>
          </p:cNvPr>
          <p:cNvSpPr txBox="1"/>
          <p:nvPr/>
        </p:nvSpPr>
        <p:spPr>
          <a:xfrm>
            <a:off x="6608203" y="124309"/>
            <a:ext cx="1632690"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Pause/play</a:t>
            </a:r>
          </a:p>
        </p:txBody>
      </p:sp>
      <p:sp>
        <p:nvSpPr>
          <p:cNvPr id="2" name="Rectangle: Rounded Corners 49">
            <a:hlinkClick r:id="" action="ppaction://noaction" highlightClick="1"/>
          </p:cNvPr>
          <p:cNvSpPr/>
          <p:nvPr/>
        </p:nvSpPr>
        <p:spPr>
          <a:xfrm>
            <a:off x="8775934" y="315919"/>
            <a:ext cx="884392" cy="124279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50"/>
          <p:cNvSpPr txBox="1"/>
          <p:nvPr/>
        </p:nvSpPr>
        <p:spPr>
          <a:xfrm>
            <a:off x="8519874" y="380414"/>
            <a:ext cx="1365779" cy="253916"/>
          </a:xfrm>
          <a:prstGeom prst="rect">
            <a:avLst/>
          </a:prstGeom>
        </p:spPr>
        <p:txBody>
          <a:bodyPr wrap="square" rtlCol="0">
            <a:spAutoFit/>
          </a:bodyPr>
          <a:lstStyle/>
          <a:p>
            <a:pPr algn="ctr"/>
            <a:r>
              <a:rPr lang="en-US" sz="1050">
                <a:solidFill>
                  <a:schemeClr val="bg1"/>
                </a:solidFill>
                <a:latin typeface="Matura MT Script Capitals" panose="03020802060602070202" pitchFamily="66" charset="0"/>
              </a:rPr>
              <a:t>Shove Right</a:t>
            </a:r>
          </a:p>
        </p:txBody>
      </p:sp>
      <p:pic>
        <p:nvPicPr>
          <p:cNvPr id="6" name="Picture 4" descr="Image result for funny pirate clip art"/>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r="10111"/>
          <a:stretch/>
        </p:blipFill>
        <p:spPr bwMode="auto">
          <a:xfrm flipH="1">
            <a:off x="9029679" y="643083"/>
            <a:ext cx="457330" cy="729614"/>
          </a:xfrm>
          <a:prstGeom prst="rect">
            <a:avLst/>
          </a:prstGeom>
          <a:noFill/>
          <a:extLst>
            <a:ext uri="{909E8E84-426E-40DD-AFC4-6F175D3DCCD1}">
              <a14:hiddenFill xmlns:a14="http://schemas.microsoft.com/office/drawing/2010/main">
                <a:solidFill>
                  <a:srgbClr val="FFFFFF"/>
                </a:solidFill>
              </a14:hiddenFill>
            </a:ext>
          </a:extLst>
        </p:spPr>
      </p:pic>
      <p:sp>
        <p:nvSpPr>
          <p:cNvPr id="54" name="Oval 53"/>
          <p:cNvSpPr/>
          <p:nvPr/>
        </p:nvSpPr>
        <p:spPr>
          <a:xfrm>
            <a:off x="6194529" y="832513"/>
            <a:ext cx="1830355" cy="11191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935144" y="2011245"/>
            <a:ext cx="395877" cy="527836"/>
          </a:xfrm>
          <a:prstGeom prst="rect">
            <a:avLst/>
          </a:prstGeom>
        </p:spPr>
      </p:pic>
      <p:pic>
        <p:nvPicPr>
          <p:cNvPr id="57" name="Picture 56"/>
          <p:cNvPicPr>
            <a:picLocks noChangeAspect="1"/>
          </p:cNvPicPr>
          <p:nvPr/>
        </p:nvPicPr>
        <p:blipFill>
          <a:blip r:embed="rId1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965733" y="704964"/>
            <a:ext cx="370964" cy="635026"/>
          </a:xfrm>
          <a:prstGeom prst="rect">
            <a:avLst/>
          </a:prstGeom>
        </p:spPr>
      </p:pic>
      <p:pic>
        <p:nvPicPr>
          <p:cNvPr id="67" name="Picture 66"/>
          <p:cNvPicPr>
            <a:picLocks noChangeAspect="1"/>
          </p:cNvPicPr>
          <p:nvPr/>
        </p:nvPicPr>
        <p:blipFill>
          <a:blip r:embed="rId13" cstate="print">
            <a:duotone>
              <a:prstClr val="black"/>
              <a:schemeClr val="accent6">
                <a:tint val="45000"/>
                <a:satMod val="400000"/>
              </a:schemeClr>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5908678" y="751366"/>
            <a:ext cx="423731" cy="624114"/>
          </a:xfrm>
          <a:prstGeom prst="rect">
            <a:avLst/>
          </a:prstGeom>
          <a:effectLst>
            <a:softEdge rad="0"/>
          </a:effectLst>
        </p:spPr>
      </p:pic>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522095" y="2031215"/>
            <a:ext cx="294356" cy="382513"/>
          </a:xfrm>
          <a:prstGeom prst="rect">
            <a:avLst/>
          </a:prstGeom>
        </p:spPr>
      </p:pic>
      <p:pic>
        <p:nvPicPr>
          <p:cNvPr id="81" name="Picture 8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49714" y="2033485"/>
            <a:ext cx="292609" cy="380243"/>
          </a:xfrm>
          <a:prstGeom prst="rect">
            <a:avLst/>
          </a:prstGeom>
        </p:spPr>
      </p:pic>
      <p:sp>
        <p:nvSpPr>
          <p:cNvPr id="52" name="Rectangle: Rounded Corners 51">
            <a:hlinkClick r:id="" action="ppaction://noaction" highlightClick="1"/>
          </p:cNvPr>
          <p:cNvSpPr/>
          <p:nvPr/>
        </p:nvSpPr>
        <p:spPr>
          <a:xfrm>
            <a:off x="8793551" y="2504123"/>
            <a:ext cx="940070" cy="136271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734595" y="2543048"/>
            <a:ext cx="1083217" cy="261610"/>
          </a:xfrm>
          <a:prstGeom prst="rect">
            <a:avLst/>
          </a:prstGeom>
        </p:spPr>
        <p:txBody>
          <a:bodyPr wrap="square" rtlCol="0">
            <a:spAutoFit/>
          </a:bodyPr>
          <a:lstStyle/>
          <a:p>
            <a:pPr algn="ctr"/>
            <a:r>
              <a:rPr lang="en-US" sz="1100">
                <a:solidFill>
                  <a:schemeClr val="bg1"/>
                </a:solidFill>
                <a:latin typeface="Matura MT Script Capitals" panose="03020802060602070202" pitchFamily="66" charset="0"/>
              </a:rPr>
              <a:t>Shove Left</a:t>
            </a:r>
          </a:p>
        </p:txBody>
      </p:sp>
      <p:pic>
        <p:nvPicPr>
          <p:cNvPr id="75" name="Picture 4" descr="Image result for funny pirate clip art"/>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r="10111"/>
          <a:stretch/>
        </p:blipFill>
        <p:spPr bwMode="auto">
          <a:xfrm>
            <a:off x="9013190" y="2905075"/>
            <a:ext cx="647136" cy="815980"/>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Rounded Corners 83">
            <a:hlinkClick r:id="" action="ppaction://noaction" highlightClick="1"/>
          </p:cNvPr>
          <p:cNvSpPr/>
          <p:nvPr/>
        </p:nvSpPr>
        <p:spPr>
          <a:xfrm>
            <a:off x="8796305" y="4492617"/>
            <a:ext cx="1008010" cy="131594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8682080" y="4532911"/>
            <a:ext cx="1161502" cy="261610"/>
          </a:xfrm>
          <a:prstGeom prst="rect">
            <a:avLst/>
          </a:prstGeom>
        </p:spPr>
        <p:txBody>
          <a:bodyPr wrap="square" rtlCol="0">
            <a:spAutoFit/>
          </a:bodyPr>
          <a:lstStyle/>
          <a:p>
            <a:pPr algn="ctr"/>
            <a:r>
              <a:rPr lang="en-US" sz="1100">
                <a:solidFill>
                  <a:schemeClr val="bg1"/>
                </a:solidFill>
                <a:latin typeface="Matura MT Script Capitals" panose="03020802060602070202" pitchFamily="66" charset="0"/>
              </a:rPr>
              <a:t>Shove Left</a:t>
            </a:r>
          </a:p>
        </p:txBody>
      </p:sp>
      <p:pic>
        <p:nvPicPr>
          <p:cNvPr id="86" name="Picture 4" descr="Image result for funny pirate clip art"/>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r="10111"/>
          <a:stretch/>
        </p:blipFill>
        <p:spPr bwMode="auto">
          <a:xfrm>
            <a:off x="9116066" y="4909878"/>
            <a:ext cx="454367" cy="748630"/>
          </a:xfrm>
          <a:prstGeom prst="rect">
            <a:avLst/>
          </a:prstGeom>
          <a:noFill/>
          <a:extLst>
            <a:ext uri="{909E8E84-426E-40DD-AFC4-6F175D3DCCD1}">
              <a14:hiddenFill xmlns:a14="http://schemas.microsoft.com/office/drawing/2010/main">
                <a:solidFill>
                  <a:srgbClr val="FFFFFF"/>
                </a:solidFill>
              </a14:hiddenFill>
            </a:ext>
          </a:extLst>
        </p:spPr>
      </p:pic>
      <p:sp>
        <p:nvSpPr>
          <p:cNvPr id="87" name="Arrow: Left 86"/>
          <p:cNvSpPr/>
          <p:nvPr/>
        </p:nvSpPr>
        <p:spPr>
          <a:xfrm>
            <a:off x="10769368" y="1736408"/>
            <a:ext cx="945818" cy="386094"/>
          </a:xfrm>
          <a:prstGeom prst="leftArrow">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Bodoni MT" panose="02070603080606020203" pitchFamily="18" charset="0"/>
              </a:rPr>
              <a:t>Next</a:t>
            </a:r>
          </a:p>
        </p:txBody>
      </p:sp>
      <p:sp>
        <p:nvSpPr>
          <p:cNvPr id="64" name="Rectangle: Rounded Corners 63"/>
          <p:cNvSpPr/>
          <p:nvPr/>
        </p:nvSpPr>
        <p:spPr>
          <a:xfrm>
            <a:off x="9826275" y="315919"/>
            <a:ext cx="885807" cy="124279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5" name="TextBox 64"/>
          <p:cNvSpPr txBox="1"/>
          <p:nvPr/>
        </p:nvSpPr>
        <p:spPr>
          <a:xfrm>
            <a:off x="9762089" y="425925"/>
            <a:ext cx="1016676" cy="276999"/>
          </a:xfrm>
          <a:prstGeom prst="rect">
            <a:avLst/>
          </a:prstGeom>
        </p:spPr>
        <p:txBody>
          <a:bodyPr wrap="square" rtlCol="0">
            <a:spAutoFit/>
          </a:bodyPr>
          <a:lstStyle/>
          <a:p>
            <a:pPr algn="ctr"/>
            <a:r>
              <a:rPr lang="en-US" sz="1200">
                <a:solidFill>
                  <a:schemeClr val="bg1"/>
                </a:solidFill>
                <a:latin typeface="Matura MT Script Capitals" panose="03020802060602070202" pitchFamily="66" charset="0"/>
              </a:rPr>
              <a:t>Charge</a:t>
            </a:r>
          </a:p>
        </p:txBody>
      </p:sp>
      <p:pic>
        <p:nvPicPr>
          <p:cNvPr id="70" name="Picture 69" descr="A picture containing clipart&#10;&#10;Description generated with very high confidence"/>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248864" y="900747"/>
            <a:ext cx="397837" cy="440796"/>
          </a:xfrm>
          <a:prstGeom prst="rect">
            <a:avLst/>
          </a:prstGeom>
        </p:spPr>
      </p:pic>
      <p:pic>
        <p:nvPicPr>
          <p:cNvPr id="82" name="Picture 81" descr="A picture containing clipart&#10;&#10;Description generated with very high confidence"/>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913629" y="874202"/>
            <a:ext cx="359260" cy="501075"/>
          </a:xfrm>
          <a:prstGeom prst="rect">
            <a:avLst/>
          </a:prstGeom>
        </p:spPr>
      </p:pic>
      <p:sp>
        <p:nvSpPr>
          <p:cNvPr id="88" name="Rectangle: Rounded Corners 87"/>
          <p:cNvSpPr/>
          <p:nvPr/>
        </p:nvSpPr>
        <p:spPr>
          <a:xfrm>
            <a:off x="9883336" y="4507702"/>
            <a:ext cx="898665" cy="127526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9556831" y="4528896"/>
            <a:ext cx="1588415" cy="276999"/>
          </a:xfrm>
          <a:prstGeom prst="rect">
            <a:avLst/>
          </a:prstGeom>
        </p:spPr>
        <p:txBody>
          <a:bodyPr wrap="square" rtlCol="0">
            <a:spAutoFit/>
          </a:bodyPr>
          <a:lstStyle/>
          <a:p>
            <a:pPr algn="ctr"/>
            <a:r>
              <a:rPr lang="en-US" sz="1200">
                <a:solidFill>
                  <a:srgbClr val="000000"/>
                </a:solidFill>
                <a:latin typeface="Matura MT Script Capitals" panose="03020802060602070202" pitchFamily="66" charset="0"/>
              </a:rPr>
              <a:t>Drag</a:t>
            </a:r>
          </a:p>
        </p:txBody>
      </p:sp>
      <p:sp>
        <p:nvSpPr>
          <p:cNvPr id="90" name="Arrow: Left 89"/>
          <p:cNvSpPr/>
          <p:nvPr/>
        </p:nvSpPr>
        <p:spPr>
          <a:xfrm flipH="1">
            <a:off x="9969248" y="4792675"/>
            <a:ext cx="743944" cy="41760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a:latin typeface="Bradley Hand ITC" panose="03070402050302030203" pitchFamily="66" charset="0"/>
              </a:rPr>
              <a:t>S E A</a:t>
            </a:r>
          </a:p>
        </p:txBody>
      </p:sp>
      <p:pic>
        <p:nvPicPr>
          <p:cNvPr id="91" name="Picture 2" descr="Image result for pirates clipart"/>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flipH="1">
            <a:off x="9926108" y="5313377"/>
            <a:ext cx="392457" cy="4298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4" descr="Image result for pirates clipart"/>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flipH="1">
            <a:off x="10449919" y="5338717"/>
            <a:ext cx="271891" cy="270683"/>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9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490335" y="3554332"/>
            <a:ext cx="395877" cy="527836"/>
          </a:xfrm>
          <a:prstGeom prst="rect">
            <a:avLst/>
          </a:prstGeom>
        </p:spPr>
      </p:pic>
      <p:pic>
        <p:nvPicPr>
          <p:cNvPr id="94" name="Picture 93"/>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025975" y="3669929"/>
            <a:ext cx="460166" cy="613555"/>
          </a:xfrm>
          <a:prstGeom prst="rect">
            <a:avLst/>
          </a:prstGeom>
        </p:spPr>
      </p:pic>
      <p:sp>
        <p:nvSpPr>
          <p:cNvPr id="62" name="Rectangle: Rounded Corners 61"/>
          <p:cNvSpPr/>
          <p:nvPr/>
        </p:nvSpPr>
        <p:spPr>
          <a:xfrm>
            <a:off x="9829103" y="2499888"/>
            <a:ext cx="906317" cy="130775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9573992" y="2487957"/>
            <a:ext cx="1414088" cy="307777"/>
          </a:xfrm>
          <a:prstGeom prst="rect">
            <a:avLst/>
          </a:prstGeom>
        </p:spPr>
        <p:txBody>
          <a:bodyPr wrap="square" rtlCol="0">
            <a:spAutoFit/>
          </a:bodyPr>
          <a:lstStyle/>
          <a:p>
            <a:pPr algn="ctr"/>
            <a:r>
              <a:rPr lang="en-US" sz="1400">
                <a:solidFill>
                  <a:schemeClr val="bg1"/>
                </a:solidFill>
                <a:latin typeface="Matura MT Script Capitals" panose="03020802060602070202" pitchFamily="66" charset="0"/>
              </a:rPr>
              <a:t>Retract</a:t>
            </a:r>
            <a:r>
              <a:rPr lang="en-US" sz="1400">
                <a:latin typeface="Matura MT Script Capitals" panose="03020802060602070202" pitchFamily="66" charset="0"/>
              </a:rPr>
              <a:t> </a:t>
            </a:r>
            <a:endParaRPr lang="en-US" sz="1400">
              <a:solidFill>
                <a:srgbClr val="000000"/>
              </a:solidFill>
              <a:latin typeface="Matura MT Script Capitals" panose="03020802060602070202" pitchFamily="66" charset="0"/>
            </a:endParaRPr>
          </a:p>
        </p:txBody>
      </p:sp>
      <p:pic>
        <p:nvPicPr>
          <p:cNvPr id="78" name="Picture 2" descr="Image result for pirate skull crossbones clip art"/>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9938096" y="3516635"/>
            <a:ext cx="308759" cy="29100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Image result for pirates clipart plank"/>
          <p:cNvPicPr>
            <a:picLocks noChangeAspect="1" noChangeArrowheads="1"/>
          </p:cNvPicPr>
          <p:nvPr/>
        </p:nvPicPr>
        <p:blipFill rotWithShape="1">
          <a:blip r:embed="rId28" cstate="print">
            <a:extLst>
              <a:ext uri="{28A0092B-C50C-407E-A947-70E740481C1C}">
                <a14:useLocalDpi xmlns:a14="http://schemas.microsoft.com/office/drawing/2010/main" val="0"/>
              </a:ext>
            </a:extLst>
          </a:blip>
          <a:srcRect l="-1" t="1" r="1863" b="7396"/>
          <a:stretch/>
        </p:blipFill>
        <p:spPr bwMode="auto">
          <a:xfrm flipH="1">
            <a:off x="10083503" y="2832013"/>
            <a:ext cx="498329" cy="624241"/>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Rounded Corners 70"/>
          <p:cNvSpPr/>
          <p:nvPr/>
        </p:nvSpPr>
        <p:spPr>
          <a:xfrm>
            <a:off x="10811882" y="4410963"/>
            <a:ext cx="1053994" cy="13980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10844562" y="4480864"/>
            <a:ext cx="1506767" cy="400110"/>
          </a:xfrm>
          <a:prstGeom prst="rect">
            <a:avLst/>
          </a:prstGeom>
        </p:spPr>
        <p:txBody>
          <a:bodyPr wrap="square" rtlCol="0">
            <a:spAutoFit/>
          </a:bodyPr>
          <a:lstStyle/>
          <a:p>
            <a:r>
              <a:rPr lang="en-US" sz="1000">
                <a:solidFill>
                  <a:schemeClr val="bg1"/>
                </a:solidFill>
                <a:latin typeface="Matura MT Script Capitals" panose="03020802060602070202" pitchFamily="66" charset="0"/>
              </a:rPr>
              <a:t>I don’t </a:t>
            </a:r>
          </a:p>
          <a:p>
            <a:r>
              <a:rPr lang="en-US" sz="1000">
                <a:solidFill>
                  <a:schemeClr val="bg1"/>
                </a:solidFill>
                <a:latin typeface="Matura MT Script Capitals" panose="03020802060602070202" pitchFamily="66" charset="0"/>
              </a:rPr>
              <a:t>wanna die</a:t>
            </a:r>
          </a:p>
        </p:txBody>
      </p:sp>
      <p:pic>
        <p:nvPicPr>
          <p:cNvPr id="83" name="Picture 82"/>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1145756" y="4836768"/>
            <a:ext cx="582861" cy="821740"/>
          </a:xfrm>
          <a:prstGeom prst="rect">
            <a:avLst/>
          </a:prstGeom>
        </p:spPr>
      </p:pic>
      <p:pic>
        <p:nvPicPr>
          <p:cNvPr id="95" name="Picture 2" descr="Image result for pirate skull crossbones clip art"/>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10893014" y="5469346"/>
            <a:ext cx="328995" cy="31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07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nodeType="withEffect">
                                  <p:stCondLst>
                                    <p:cond delay="1500"/>
                                  </p:stCondLst>
                                  <p:endCondLst>
                                    <p:cond evt="onNext" delay="0">
                                      <p:tgtEl>
                                        <p:sldTgt/>
                                      </p:tgtEl>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0"/>
                                        <p:tgtEl>
                                          <p:spTgt spid="8"/>
                                        </p:tgtEl>
                                      </p:cBhvr>
                                    </p:animEffect>
                                    <p:anim calcmode="lin" valueType="num">
                                      <p:cBhvr>
                                        <p:cTn id="8" dur="5000" fill="hold"/>
                                        <p:tgtEl>
                                          <p:spTgt spid="8"/>
                                        </p:tgtEl>
                                        <p:attrNameLst>
                                          <p:attrName>ppt_x</p:attrName>
                                        </p:attrNameLst>
                                      </p:cBhvr>
                                      <p:tavLst>
                                        <p:tav tm="0">
                                          <p:val>
                                            <p:strVal val="#ppt_x"/>
                                          </p:val>
                                        </p:tav>
                                        <p:tav tm="100000">
                                          <p:val>
                                            <p:strVal val="#ppt_x"/>
                                          </p:val>
                                        </p:tav>
                                      </p:tavLst>
                                    </p:anim>
                                    <p:anim calcmode="lin" valueType="num">
                                      <p:cBhvr>
                                        <p:cTn id="9" dur="5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49" name="Picture 48" descr="Log in | Sign Up Upload Clipar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686" y="3533498"/>
            <a:ext cx="1250843" cy="839515"/>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colorTemperature colorTemp="11192"/>
                    </a14:imgEffect>
                    <a14:imgEffect>
                      <a14:saturation sat="66000"/>
                    </a14:imgEffect>
                  </a14:imgLayer>
                </a14:imgProps>
              </a:ext>
              <a:ext uri="{28A0092B-C50C-407E-A947-70E740481C1C}">
                <a14:useLocalDpi xmlns:a14="http://schemas.microsoft.com/office/drawing/2010/main" val="0"/>
              </a:ext>
            </a:extLst>
          </a:blip>
          <a:srcRect t="26815" r="19313" b="4174"/>
          <a:stretch/>
        </p:blipFill>
        <p:spPr>
          <a:xfrm>
            <a:off x="-1342209" y="0"/>
            <a:ext cx="6430511" cy="9312145"/>
          </a:xfrm>
          <a:prstGeom prst="rect">
            <a:avLst/>
          </a:prstGeom>
          <a:effectLst/>
        </p:spPr>
      </p:pic>
      <p:pic>
        <p:nvPicPr>
          <p:cNvPr id="4" name="Picture 3" descr="Log in | Sign Up Upload Clipar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0704" y="3545429"/>
            <a:ext cx="1250843" cy="83951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055" y="5022273"/>
            <a:ext cx="2589170" cy="1385753"/>
          </a:xfrm>
          <a:prstGeom prst="rect">
            <a:avLst/>
          </a:prstGeom>
        </p:spPr>
      </p:pic>
      <p:pic>
        <p:nvPicPr>
          <p:cNvPr id="28" name="Picture 27"/>
          <p:cNvPicPr>
            <a:picLocks noChangeAspect="1"/>
          </p:cNvPicPr>
          <p:nvPr/>
        </p:nvPicPr>
        <p:blipFill>
          <a:blip r:embed="rId8" cstate="print">
            <a:duotone>
              <a:schemeClr val="accent6">
                <a:shade val="45000"/>
                <a:satMod val="135000"/>
              </a:schemeClr>
              <a:prstClr val="white"/>
            </a:duotone>
            <a:extLst>
              <a:ext uri="{BEBA8EAE-BF5A-486C-A8C5-ECC9F3942E4B}">
                <a14:imgProps xmlns:a14="http://schemas.microsoft.com/office/drawing/2010/main">
                  <a14:imgLayer r:embed="rId9">
                    <a14:imgEffect>
                      <a14:artisticMarker/>
                    </a14:imgEffect>
                  </a14:imgLayer>
                </a14:imgProps>
              </a:ext>
              <a:ext uri="{28A0092B-C50C-407E-A947-70E740481C1C}">
                <a14:useLocalDpi xmlns:a14="http://schemas.microsoft.com/office/drawing/2010/main" val="0"/>
              </a:ext>
            </a:extLst>
          </a:blip>
          <a:stretch>
            <a:fillRect/>
          </a:stretch>
        </p:blipFill>
        <p:spPr>
          <a:xfrm>
            <a:off x="4181985" y="3646476"/>
            <a:ext cx="460166" cy="613555"/>
          </a:xfrm>
          <a:prstGeom prst="rect">
            <a:avLst/>
          </a:prstGeom>
          <a:effectLst>
            <a:softEdge rad="0"/>
          </a:effectLst>
        </p:spPr>
      </p:pic>
      <p:pic>
        <p:nvPicPr>
          <p:cNvPr id="29" name="Picture 28"/>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28841" y="3620793"/>
            <a:ext cx="460166" cy="613555"/>
          </a:xfrm>
          <a:prstGeom prst="rect">
            <a:avLst/>
          </a:prstGeom>
        </p:spPr>
      </p:pic>
      <p:pic>
        <p:nvPicPr>
          <p:cNvPr id="31" name="Picture 30"/>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817652" y="3646476"/>
            <a:ext cx="395877" cy="527836"/>
          </a:xfrm>
          <a:prstGeom prst="rect">
            <a:avLst/>
          </a:prstGeom>
        </p:spPr>
      </p:pic>
      <p:pic>
        <p:nvPicPr>
          <p:cNvPr id="33" name="Picture 3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2590" y="2560344"/>
            <a:ext cx="395877" cy="527836"/>
          </a:xfrm>
          <a:prstGeom prst="rect">
            <a:avLst/>
          </a:prstGeom>
        </p:spPr>
      </p:pic>
      <p:pic>
        <p:nvPicPr>
          <p:cNvPr id="35" name="Picture 34"/>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343148" y="2836246"/>
            <a:ext cx="360247" cy="480330"/>
          </a:xfrm>
          <a:prstGeom prst="rect">
            <a:avLst/>
          </a:prstGeom>
        </p:spPr>
      </p:pic>
      <p:pic>
        <p:nvPicPr>
          <p:cNvPr id="36" name="Picture 35"/>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830296" y="2539081"/>
            <a:ext cx="360247" cy="480330"/>
          </a:xfrm>
          <a:prstGeom prst="rect">
            <a:avLst/>
          </a:prstGeom>
        </p:spPr>
      </p:pic>
      <p:pic>
        <p:nvPicPr>
          <p:cNvPr id="37" name="Picture 36"/>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99032" y="2438158"/>
            <a:ext cx="360247" cy="480330"/>
          </a:xfrm>
          <a:prstGeom prst="rect">
            <a:avLst/>
          </a:prstGeom>
        </p:spPr>
      </p:pic>
      <p:pic>
        <p:nvPicPr>
          <p:cNvPr id="56" name="Picture 55"/>
          <p:cNvPicPr>
            <a:picLocks noChangeAspect="1"/>
          </p:cNvPicPr>
          <p:nvPr/>
        </p:nvPicPr>
        <p:blipFill>
          <a:blip r:embed="rId13" cstate="print">
            <a:duotone>
              <a:schemeClr val="accent6">
                <a:shade val="45000"/>
                <a:satMod val="135000"/>
              </a:schemeClr>
              <a:prstClr val="white"/>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10215540" y="1525536"/>
            <a:ext cx="423731" cy="624114"/>
          </a:xfrm>
          <a:prstGeom prst="rect">
            <a:avLst/>
          </a:prstGeom>
          <a:effectLst>
            <a:softEdge rad="0"/>
          </a:effectLst>
        </p:spPr>
      </p:pic>
      <p:pic>
        <p:nvPicPr>
          <p:cNvPr id="58" name="Picture 57"/>
          <p:cNvPicPr>
            <a:picLocks noChangeAspect="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0091" y="3757174"/>
            <a:ext cx="370964" cy="635026"/>
          </a:xfrm>
          <a:prstGeom prst="rect">
            <a:avLst/>
          </a:prstGeom>
        </p:spPr>
      </p:pic>
      <p:sp>
        <p:nvSpPr>
          <p:cNvPr id="61" name="TextBox 60"/>
          <p:cNvSpPr txBox="1"/>
          <p:nvPr/>
        </p:nvSpPr>
        <p:spPr>
          <a:xfrm>
            <a:off x="8794464" y="1398905"/>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Dannator</a:t>
            </a:r>
          </a:p>
        </p:txBody>
      </p:sp>
      <p:sp>
        <p:nvSpPr>
          <p:cNvPr id="66" name="Oval 65"/>
          <p:cNvSpPr/>
          <p:nvPr/>
        </p:nvSpPr>
        <p:spPr>
          <a:xfrm>
            <a:off x="11242277" y="6053714"/>
            <a:ext cx="452974" cy="435430"/>
          </a:xfrm>
          <a:prstGeom prst="ellipse">
            <a:avLst/>
          </a:prstGeom>
          <a:solidFill>
            <a:schemeClr val="accent2">
              <a:lumMod val="20000"/>
              <a:lumOff val="80000"/>
            </a:schemeClr>
          </a:solidFill>
          <a:ln cmpd="sng">
            <a:gradFill flip="none" rotWithShape="1">
              <a:gsLst>
                <a:gs pos="3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a:scene3d>
            <a:camera prst="orthographicFront"/>
            <a:lightRig rig="threePt" dir="t"/>
          </a:scene3d>
          <a:sp3d extrusionH="209550">
            <a:bevelT w="165100" prst="coolSlant"/>
            <a:extrusionClr>
              <a:schemeClr val="tx1">
                <a:lumMod val="75000"/>
                <a:lumOff val="25000"/>
              </a:schemeClr>
            </a:extrusion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TextBox 73"/>
          <p:cNvSpPr txBox="1"/>
          <p:nvPr/>
        </p:nvSpPr>
        <p:spPr>
          <a:xfrm>
            <a:off x="8805719" y="5799299"/>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Ohanator</a:t>
            </a:r>
          </a:p>
        </p:txBody>
      </p:sp>
      <p:sp>
        <p:nvSpPr>
          <p:cNvPr id="34" name="TextBox 33"/>
          <p:cNvSpPr txBox="1"/>
          <p:nvPr/>
        </p:nvSpPr>
        <p:spPr>
          <a:xfrm>
            <a:off x="8858134" y="3984834"/>
            <a:ext cx="1562720" cy="400110"/>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Sam</a:t>
            </a:r>
          </a:p>
        </p:txBody>
      </p:sp>
      <p:sp>
        <p:nvSpPr>
          <p:cNvPr id="10" name="TextBox 9">
            <a:hlinkClick r:id="" action="ppaction://hlinkshowjump?jump=nextslide"/>
          </p:cNvPr>
          <p:cNvSpPr txBox="1"/>
          <p:nvPr/>
        </p:nvSpPr>
        <p:spPr>
          <a:xfrm>
            <a:off x="5045562" y="125045"/>
            <a:ext cx="1394126"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Rules</a:t>
            </a:r>
          </a:p>
        </p:txBody>
      </p:sp>
      <p:pic>
        <p:nvPicPr>
          <p:cNvPr id="45" name="Picture 44"/>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11543" y="6015308"/>
            <a:ext cx="395877" cy="527836"/>
          </a:xfrm>
          <a:prstGeom prst="rect">
            <a:avLst/>
          </a:prstGeom>
        </p:spPr>
      </p:pic>
      <p:pic>
        <p:nvPicPr>
          <p:cNvPr id="46" name="Picture 4" descr="Image result for funny pirate clip art"/>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b="57512"/>
          <a:stretch/>
        </p:blipFill>
        <p:spPr bwMode="auto">
          <a:xfrm flipH="1">
            <a:off x="11315033" y="6173161"/>
            <a:ext cx="413584" cy="27080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hlinkClick r:id="" action="ppaction://hlinkshowjump?jump=nextslide"/>
          </p:cNvPr>
          <p:cNvSpPr txBox="1"/>
          <p:nvPr/>
        </p:nvSpPr>
        <p:spPr>
          <a:xfrm>
            <a:off x="6608203" y="124309"/>
            <a:ext cx="1632690"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Pause/play</a:t>
            </a:r>
          </a:p>
        </p:txBody>
      </p:sp>
      <p:sp>
        <p:nvSpPr>
          <p:cNvPr id="2" name="Rectangle: Rounded Corners 49">
            <a:hlinkClick r:id="" action="ppaction://noaction" highlightClick="1"/>
          </p:cNvPr>
          <p:cNvSpPr/>
          <p:nvPr/>
        </p:nvSpPr>
        <p:spPr>
          <a:xfrm>
            <a:off x="8775934" y="315919"/>
            <a:ext cx="884392" cy="124279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50"/>
          <p:cNvSpPr txBox="1"/>
          <p:nvPr/>
        </p:nvSpPr>
        <p:spPr>
          <a:xfrm>
            <a:off x="8519874" y="380414"/>
            <a:ext cx="1365779" cy="253916"/>
          </a:xfrm>
          <a:prstGeom prst="rect">
            <a:avLst/>
          </a:prstGeom>
        </p:spPr>
        <p:txBody>
          <a:bodyPr wrap="square" rtlCol="0">
            <a:spAutoFit/>
          </a:bodyPr>
          <a:lstStyle/>
          <a:p>
            <a:pPr algn="ctr"/>
            <a:r>
              <a:rPr lang="en-US" sz="1050">
                <a:solidFill>
                  <a:schemeClr val="bg1"/>
                </a:solidFill>
                <a:latin typeface="Matura MT Script Capitals" panose="03020802060602070202" pitchFamily="66" charset="0"/>
              </a:rPr>
              <a:t>Shove Right</a:t>
            </a:r>
          </a:p>
        </p:txBody>
      </p:sp>
      <p:pic>
        <p:nvPicPr>
          <p:cNvPr id="6" name="Picture 4" descr="Image result for funny pirate clip art"/>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r="10111"/>
          <a:stretch/>
        </p:blipFill>
        <p:spPr bwMode="auto">
          <a:xfrm flipH="1">
            <a:off x="9029679" y="643083"/>
            <a:ext cx="457330" cy="729614"/>
          </a:xfrm>
          <a:prstGeom prst="rect">
            <a:avLst/>
          </a:prstGeom>
          <a:noFill/>
          <a:extLst>
            <a:ext uri="{909E8E84-426E-40DD-AFC4-6F175D3DCCD1}">
              <a14:hiddenFill xmlns:a14="http://schemas.microsoft.com/office/drawing/2010/main">
                <a:solidFill>
                  <a:srgbClr val="FFFFFF"/>
                </a:solidFill>
              </a14:hiddenFill>
            </a:ext>
          </a:extLst>
        </p:spPr>
      </p:pic>
      <p:sp>
        <p:nvSpPr>
          <p:cNvPr id="54" name="Oval 53"/>
          <p:cNvSpPr/>
          <p:nvPr/>
        </p:nvSpPr>
        <p:spPr>
          <a:xfrm>
            <a:off x="6194529" y="832513"/>
            <a:ext cx="1830355" cy="11191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935144" y="2011245"/>
            <a:ext cx="395877" cy="527836"/>
          </a:xfrm>
          <a:prstGeom prst="rect">
            <a:avLst/>
          </a:prstGeom>
        </p:spPr>
      </p:pic>
      <p:pic>
        <p:nvPicPr>
          <p:cNvPr id="57" name="Picture 56"/>
          <p:cNvPicPr>
            <a:picLocks noChangeAspect="1"/>
          </p:cNvPicPr>
          <p:nvPr/>
        </p:nvPicPr>
        <p:blipFill>
          <a:blip r:embed="rId1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965733" y="704964"/>
            <a:ext cx="370964" cy="635026"/>
          </a:xfrm>
          <a:prstGeom prst="rect">
            <a:avLst/>
          </a:prstGeom>
        </p:spPr>
      </p:pic>
      <p:pic>
        <p:nvPicPr>
          <p:cNvPr id="67" name="Picture 66"/>
          <p:cNvPicPr>
            <a:picLocks noChangeAspect="1"/>
          </p:cNvPicPr>
          <p:nvPr/>
        </p:nvPicPr>
        <p:blipFill>
          <a:blip r:embed="rId13" cstate="print">
            <a:duotone>
              <a:prstClr val="black"/>
              <a:schemeClr val="accent6">
                <a:tint val="45000"/>
                <a:satMod val="400000"/>
              </a:schemeClr>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5908678" y="751366"/>
            <a:ext cx="423731" cy="624114"/>
          </a:xfrm>
          <a:prstGeom prst="rect">
            <a:avLst/>
          </a:prstGeom>
          <a:effectLst>
            <a:softEdge rad="0"/>
          </a:effectLst>
        </p:spPr>
      </p:pic>
      <p:pic>
        <p:nvPicPr>
          <p:cNvPr id="80" name="Picture 7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021274" y="1412470"/>
            <a:ext cx="294356" cy="382513"/>
          </a:xfrm>
          <a:prstGeom prst="rect">
            <a:avLst/>
          </a:prstGeom>
        </p:spPr>
      </p:pic>
      <p:pic>
        <p:nvPicPr>
          <p:cNvPr id="81" name="Picture 8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646111" y="621190"/>
            <a:ext cx="292609" cy="380243"/>
          </a:xfrm>
          <a:prstGeom prst="rect">
            <a:avLst/>
          </a:prstGeom>
        </p:spPr>
      </p:pic>
      <p:sp>
        <p:nvSpPr>
          <p:cNvPr id="52" name="Rectangle: Rounded Corners 51">
            <a:hlinkClick r:id="" action="ppaction://noaction" highlightClick="1"/>
          </p:cNvPr>
          <p:cNvSpPr/>
          <p:nvPr/>
        </p:nvSpPr>
        <p:spPr>
          <a:xfrm>
            <a:off x="8793551" y="2504123"/>
            <a:ext cx="940070" cy="136271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734595" y="2543048"/>
            <a:ext cx="1083217" cy="261610"/>
          </a:xfrm>
          <a:prstGeom prst="rect">
            <a:avLst/>
          </a:prstGeom>
        </p:spPr>
        <p:txBody>
          <a:bodyPr wrap="square" rtlCol="0">
            <a:spAutoFit/>
          </a:bodyPr>
          <a:lstStyle/>
          <a:p>
            <a:pPr algn="ctr"/>
            <a:r>
              <a:rPr lang="en-US" sz="1100">
                <a:solidFill>
                  <a:schemeClr val="bg1"/>
                </a:solidFill>
                <a:latin typeface="Matura MT Script Capitals" panose="03020802060602070202" pitchFamily="66" charset="0"/>
              </a:rPr>
              <a:t>Shove Left</a:t>
            </a:r>
          </a:p>
        </p:txBody>
      </p:sp>
      <p:pic>
        <p:nvPicPr>
          <p:cNvPr id="75" name="Picture 4" descr="Image result for funny pirate clip art"/>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r="10111"/>
          <a:stretch/>
        </p:blipFill>
        <p:spPr bwMode="auto">
          <a:xfrm>
            <a:off x="9013190" y="2905075"/>
            <a:ext cx="647136" cy="815980"/>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Rounded Corners 83">
            <a:hlinkClick r:id="" action="ppaction://noaction" highlightClick="1"/>
          </p:cNvPr>
          <p:cNvSpPr/>
          <p:nvPr/>
        </p:nvSpPr>
        <p:spPr>
          <a:xfrm>
            <a:off x="8796305" y="4492617"/>
            <a:ext cx="1008010" cy="131594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8682080" y="4532911"/>
            <a:ext cx="1161502" cy="261610"/>
          </a:xfrm>
          <a:prstGeom prst="rect">
            <a:avLst/>
          </a:prstGeom>
        </p:spPr>
        <p:txBody>
          <a:bodyPr wrap="square" rtlCol="0">
            <a:spAutoFit/>
          </a:bodyPr>
          <a:lstStyle/>
          <a:p>
            <a:pPr algn="ctr"/>
            <a:r>
              <a:rPr lang="en-US" sz="1100">
                <a:solidFill>
                  <a:schemeClr val="bg1"/>
                </a:solidFill>
                <a:latin typeface="Matura MT Script Capitals" panose="03020802060602070202" pitchFamily="66" charset="0"/>
              </a:rPr>
              <a:t>Shove Left</a:t>
            </a:r>
          </a:p>
        </p:txBody>
      </p:sp>
      <p:pic>
        <p:nvPicPr>
          <p:cNvPr id="86" name="Picture 4" descr="Image result for funny pirate clip art"/>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r="10111"/>
          <a:stretch/>
        </p:blipFill>
        <p:spPr bwMode="auto">
          <a:xfrm>
            <a:off x="9116066" y="4909878"/>
            <a:ext cx="454367" cy="748630"/>
          </a:xfrm>
          <a:prstGeom prst="rect">
            <a:avLst/>
          </a:prstGeom>
          <a:noFill/>
          <a:extLst>
            <a:ext uri="{909E8E84-426E-40DD-AFC4-6F175D3DCCD1}">
              <a14:hiddenFill xmlns:a14="http://schemas.microsoft.com/office/drawing/2010/main">
                <a:solidFill>
                  <a:srgbClr val="FFFFFF"/>
                </a:solidFill>
              </a14:hiddenFill>
            </a:ext>
          </a:extLst>
        </p:spPr>
      </p:pic>
      <p:sp>
        <p:nvSpPr>
          <p:cNvPr id="87" name="Arrow: Left 86"/>
          <p:cNvSpPr/>
          <p:nvPr/>
        </p:nvSpPr>
        <p:spPr>
          <a:xfrm>
            <a:off x="10500103" y="3851579"/>
            <a:ext cx="945818" cy="386094"/>
          </a:xfrm>
          <a:prstGeom prst="leftArrow">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Bodoni MT" panose="02070603080606020203" pitchFamily="18" charset="0"/>
              </a:rPr>
              <a:t>Next</a:t>
            </a:r>
          </a:p>
        </p:txBody>
      </p:sp>
      <p:sp>
        <p:nvSpPr>
          <p:cNvPr id="64" name="Rectangle: Rounded Corners 63"/>
          <p:cNvSpPr/>
          <p:nvPr/>
        </p:nvSpPr>
        <p:spPr>
          <a:xfrm>
            <a:off x="9826275" y="315919"/>
            <a:ext cx="885807" cy="124279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5" name="TextBox 64"/>
          <p:cNvSpPr txBox="1"/>
          <p:nvPr/>
        </p:nvSpPr>
        <p:spPr>
          <a:xfrm>
            <a:off x="9762089" y="425925"/>
            <a:ext cx="1016676" cy="276999"/>
          </a:xfrm>
          <a:prstGeom prst="rect">
            <a:avLst/>
          </a:prstGeom>
        </p:spPr>
        <p:txBody>
          <a:bodyPr wrap="square" rtlCol="0">
            <a:spAutoFit/>
          </a:bodyPr>
          <a:lstStyle/>
          <a:p>
            <a:pPr algn="ctr"/>
            <a:r>
              <a:rPr lang="en-US" sz="1200">
                <a:solidFill>
                  <a:schemeClr val="bg1"/>
                </a:solidFill>
                <a:latin typeface="Matura MT Script Capitals" panose="03020802060602070202" pitchFamily="66" charset="0"/>
              </a:rPr>
              <a:t>Charge</a:t>
            </a:r>
          </a:p>
        </p:txBody>
      </p:sp>
      <p:pic>
        <p:nvPicPr>
          <p:cNvPr id="70" name="Picture 69" descr="A picture containing clipart&#10;&#10;Description generated with very high confidence"/>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248864" y="900747"/>
            <a:ext cx="397837" cy="440796"/>
          </a:xfrm>
          <a:prstGeom prst="rect">
            <a:avLst/>
          </a:prstGeom>
        </p:spPr>
      </p:pic>
      <p:pic>
        <p:nvPicPr>
          <p:cNvPr id="82" name="Picture 81" descr="A picture containing clipart&#10;&#10;Description generated with very high confidence"/>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913629" y="874202"/>
            <a:ext cx="359260" cy="501075"/>
          </a:xfrm>
          <a:prstGeom prst="rect">
            <a:avLst/>
          </a:prstGeom>
        </p:spPr>
      </p:pic>
      <p:sp>
        <p:nvSpPr>
          <p:cNvPr id="88" name="Rectangle: Rounded Corners 87"/>
          <p:cNvSpPr/>
          <p:nvPr/>
        </p:nvSpPr>
        <p:spPr>
          <a:xfrm>
            <a:off x="9883336" y="4507702"/>
            <a:ext cx="898665" cy="127526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9556831" y="4528896"/>
            <a:ext cx="1588415" cy="276999"/>
          </a:xfrm>
          <a:prstGeom prst="rect">
            <a:avLst/>
          </a:prstGeom>
        </p:spPr>
        <p:txBody>
          <a:bodyPr wrap="square" rtlCol="0">
            <a:spAutoFit/>
          </a:bodyPr>
          <a:lstStyle/>
          <a:p>
            <a:pPr algn="ctr"/>
            <a:r>
              <a:rPr lang="en-US" sz="1200">
                <a:solidFill>
                  <a:srgbClr val="000000"/>
                </a:solidFill>
                <a:latin typeface="Matura MT Script Capitals" panose="03020802060602070202" pitchFamily="66" charset="0"/>
              </a:rPr>
              <a:t>Drag</a:t>
            </a:r>
          </a:p>
        </p:txBody>
      </p:sp>
      <p:sp>
        <p:nvSpPr>
          <p:cNvPr id="90" name="Arrow: Left 89"/>
          <p:cNvSpPr/>
          <p:nvPr/>
        </p:nvSpPr>
        <p:spPr>
          <a:xfrm flipH="1">
            <a:off x="9969248" y="4792675"/>
            <a:ext cx="743944" cy="41760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a:latin typeface="Bradley Hand ITC" panose="03070402050302030203" pitchFamily="66" charset="0"/>
              </a:rPr>
              <a:t>S E A</a:t>
            </a:r>
          </a:p>
        </p:txBody>
      </p:sp>
      <p:pic>
        <p:nvPicPr>
          <p:cNvPr id="91" name="Picture 2" descr="Image result for pirates clipart"/>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flipH="1">
            <a:off x="9926108" y="5313377"/>
            <a:ext cx="392457" cy="4298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4" descr="Image result for pirates clipart"/>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flipH="1">
            <a:off x="10449919" y="5338717"/>
            <a:ext cx="271891" cy="270683"/>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9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706237" y="5215420"/>
            <a:ext cx="395877" cy="527836"/>
          </a:xfrm>
          <a:prstGeom prst="rect">
            <a:avLst/>
          </a:prstGeom>
        </p:spPr>
      </p:pic>
      <p:pic>
        <p:nvPicPr>
          <p:cNvPr id="94" name="Picture 93"/>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282969" y="5302622"/>
            <a:ext cx="460166" cy="613555"/>
          </a:xfrm>
          <a:prstGeom prst="rect">
            <a:avLst/>
          </a:prstGeom>
        </p:spPr>
      </p:pic>
      <p:sp>
        <p:nvSpPr>
          <p:cNvPr id="62" name="Rectangle: Rounded Corners 61"/>
          <p:cNvSpPr/>
          <p:nvPr/>
        </p:nvSpPr>
        <p:spPr>
          <a:xfrm>
            <a:off x="9829103" y="2499888"/>
            <a:ext cx="906317" cy="130775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9573992" y="2487957"/>
            <a:ext cx="1414088" cy="307777"/>
          </a:xfrm>
          <a:prstGeom prst="rect">
            <a:avLst/>
          </a:prstGeom>
        </p:spPr>
        <p:txBody>
          <a:bodyPr wrap="square" rtlCol="0">
            <a:spAutoFit/>
          </a:bodyPr>
          <a:lstStyle/>
          <a:p>
            <a:pPr algn="ctr"/>
            <a:r>
              <a:rPr lang="en-US" sz="1400">
                <a:solidFill>
                  <a:schemeClr val="bg1"/>
                </a:solidFill>
                <a:latin typeface="Matura MT Script Capitals" panose="03020802060602070202" pitchFamily="66" charset="0"/>
              </a:rPr>
              <a:t>Retract</a:t>
            </a:r>
            <a:r>
              <a:rPr lang="en-US" sz="1400">
                <a:latin typeface="Matura MT Script Capitals" panose="03020802060602070202" pitchFamily="66" charset="0"/>
              </a:rPr>
              <a:t> </a:t>
            </a:r>
            <a:endParaRPr lang="en-US" sz="1400">
              <a:solidFill>
                <a:srgbClr val="000000"/>
              </a:solidFill>
              <a:latin typeface="Matura MT Script Capitals" panose="03020802060602070202" pitchFamily="66" charset="0"/>
            </a:endParaRPr>
          </a:p>
        </p:txBody>
      </p:sp>
      <p:pic>
        <p:nvPicPr>
          <p:cNvPr id="78" name="Picture 2" descr="Image result for pirate skull crossbones clip art"/>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9938096" y="3516635"/>
            <a:ext cx="308759" cy="29100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Image result for pirates clipart plank"/>
          <p:cNvPicPr>
            <a:picLocks noChangeAspect="1" noChangeArrowheads="1"/>
          </p:cNvPicPr>
          <p:nvPr/>
        </p:nvPicPr>
        <p:blipFill rotWithShape="1">
          <a:blip r:embed="rId27" cstate="print">
            <a:extLst>
              <a:ext uri="{28A0092B-C50C-407E-A947-70E740481C1C}">
                <a14:useLocalDpi xmlns:a14="http://schemas.microsoft.com/office/drawing/2010/main" val="0"/>
              </a:ext>
            </a:extLst>
          </a:blip>
          <a:srcRect l="-1" t="1" r="1863" b="7396"/>
          <a:stretch/>
        </p:blipFill>
        <p:spPr bwMode="auto">
          <a:xfrm flipH="1">
            <a:off x="10083503" y="2832013"/>
            <a:ext cx="498329" cy="624241"/>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Rounded Corners 70"/>
          <p:cNvSpPr/>
          <p:nvPr/>
        </p:nvSpPr>
        <p:spPr>
          <a:xfrm>
            <a:off x="10811882" y="4410963"/>
            <a:ext cx="1053994" cy="13980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10844562" y="4480864"/>
            <a:ext cx="1506767" cy="400110"/>
          </a:xfrm>
          <a:prstGeom prst="rect">
            <a:avLst/>
          </a:prstGeom>
        </p:spPr>
        <p:txBody>
          <a:bodyPr wrap="square" rtlCol="0">
            <a:spAutoFit/>
          </a:bodyPr>
          <a:lstStyle/>
          <a:p>
            <a:r>
              <a:rPr lang="en-US" sz="1000">
                <a:solidFill>
                  <a:schemeClr val="bg1"/>
                </a:solidFill>
                <a:latin typeface="Matura MT Script Capitals" panose="03020802060602070202" pitchFamily="66" charset="0"/>
              </a:rPr>
              <a:t>I don’t </a:t>
            </a:r>
          </a:p>
          <a:p>
            <a:r>
              <a:rPr lang="en-US" sz="1000">
                <a:solidFill>
                  <a:schemeClr val="bg1"/>
                </a:solidFill>
                <a:latin typeface="Matura MT Script Capitals" panose="03020802060602070202" pitchFamily="66" charset="0"/>
              </a:rPr>
              <a:t>wanna die</a:t>
            </a:r>
          </a:p>
        </p:txBody>
      </p:sp>
      <p:pic>
        <p:nvPicPr>
          <p:cNvPr id="83" name="Picture 8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1145756" y="4836768"/>
            <a:ext cx="582861" cy="821740"/>
          </a:xfrm>
          <a:prstGeom prst="rect">
            <a:avLst/>
          </a:prstGeom>
        </p:spPr>
      </p:pic>
      <p:pic>
        <p:nvPicPr>
          <p:cNvPr id="95" name="Picture 2" descr="Image result for pirate skull crossbones clip art"/>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0893014" y="5469346"/>
            <a:ext cx="328995" cy="310078"/>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Rounded Corners 100"/>
          <p:cNvSpPr/>
          <p:nvPr/>
        </p:nvSpPr>
        <p:spPr>
          <a:xfrm>
            <a:off x="10811244" y="220877"/>
            <a:ext cx="1089205" cy="135689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10478129" y="220877"/>
            <a:ext cx="1588415" cy="276999"/>
          </a:xfrm>
          <a:prstGeom prst="rect">
            <a:avLst/>
          </a:prstGeom>
        </p:spPr>
        <p:txBody>
          <a:bodyPr wrap="square" rtlCol="0">
            <a:spAutoFit/>
          </a:bodyPr>
          <a:lstStyle/>
          <a:p>
            <a:pPr algn="ctr"/>
            <a:r>
              <a:rPr lang="en-US" sz="1200">
                <a:solidFill>
                  <a:srgbClr val="000000"/>
                </a:solidFill>
                <a:latin typeface="Matura MT Script Capitals" panose="03020802060602070202" pitchFamily="66" charset="0"/>
              </a:rPr>
              <a:t>Drag</a:t>
            </a:r>
          </a:p>
        </p:txBody>
      </p:sp>
      <p:sp>
        <p:nvSpPr>
          <p:cNvPr id="103" name="Arrow: Left 102"/>
          <p:cNvSpPr/>
          <p:nvPr/>
        </p:nvSpPr>
        <p:spPr>
          <a:xfrm flipH="1">
            <a:off x="10892609" y="497876"/>
            <a:ext cx="958023" cy="44712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a:latin typeface="Bradley Hand ITC" panose="03070402050302030203" pitchFamily="66" charset="0"/>
              </a:rPr>
              <a:t>S E A</a:t>
            </a:r>
          </a:p>
        </p:txBody>
      </p:sp>
      <p:pic>
        <p:nvPicPr>
          <p:cNvPr id="104" name="Picture 2" descr="Image result for pirates clipart"/>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flipH="1">
            <a:off x="10878031" y="924432"/>
            <a:ext cx="566204" cy="62019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4" descr="Image result for pirates clipart"/>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flipH="1">
            <a:off x="11442299" y="1015565"/>
            <a:ext cx="458150" cy="456113"/>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Rounded Corners 67"/>
          <p:cNvSpPr/>
          <p:nvPr/>
        </p:nvSpPr>
        <p:spPr>
          <a:xfrm>
            <a:off x="10912909" y="2583764"/>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31">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1034218" y="2718849"/>
            <a:ext cx="596324" cy="924476"/>
          </a:xfrm>
          <a:prstGeom prst="rect">
            <a:avLst/>
          </a:prstGeom>
        </p:spPr>
      </p:pic>
    </p:spTree>
    <p:extLst>
      <p:ext uri="{BB962C8B-B14F-4D97-AF65-F5344CB8AC3E}">
        <p14:creationId xmlns:p14="http://schemas.microsoft.com/office/powerpoint/2010/main" val="112859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nodeType="withEffect">
                                  <p:stCondLst>
                                    <p:cond delay="1500"/>
                                  </p:stCondLst>
                                  <p:endCondLst>
                                    <p:cond evt="onNext" delay="0">
                                      <p:tgtEl>
                                        <p:sldTgt/>
                                      </p:tgtEl>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0"/>
                                        <p:tgtEl>
                                          <p:spTgt spid="8"/>
                                        </p:tgtEl>
                                      </p:cBhvr>
                                    </p:animEffect>
                                    <p:anim calcmode="lin" valueType="num">
                                      <p:cBhvr>
                                        <p:cTn id="8" dur="5000" fill="hold"/>
                                        <p:tgtEl>
                                          <p:spTgt spid="8"/>
                                        </p:tgtEl>
                                        <p:attrNameLst>
                                          <p:attrName>ppt_x</p:attrName>
                                        </p:attrNameLst>
                                      </p:cBhvr>
                                      <p:tavLst>
                                        <p:tav tm="0">
                                          <p:val>
                                            <p:strVal val="#ppt_x"/>
                                          </p:val>
                                        </p:tav>
                                        <p:tav tm="100000">
                                          <p:val>
                                            <p:strVal val="#ppt_x"/>
                                          </p:val>
                                        </p:tav>
                                      </p:tavLst>
                                    </p:anim>
                                    <p:anim calcmode="lin" valueType="num">
                                      <p:cBhvr>
                                        <p:cTn id="9" dur="5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49" name="Picture 48" descr="Log in | Sign Up Upload Clipar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686" y="3533498"/>
            <a:ext cx="1250843" cy="839515"/>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colorTemperature colorTemp="11192"/>
                    </a14:imgEffect>
                    <a14:imgEffect>
                      <a14:saturation sat="66000"/>
                    </a14:imgEffect>
                  </a14:imgLayer>
                </a14:imgProps>
              </a:ext>
              <a:ext uri="{28A0092B-C50C-407E-A947-70E740481C1C}">
                <a14:useLocalDpi xmlns:a14="http://schemas.microsoft.com/office/drawing/2010/main" val="0"/>
              </a:ext>
            </a:extLst>
          </a:blip>
          <a:srcRect t="26815" r="19313" b="4174"/>
          <a:stretch/>
        </p:blipFill>
        <p:spPr>
          <a:xfrm>
            <a:off x="-1342209" y="0"/>
            <a:ext cx="6430511" cy="9312145"/>
          </a:xfrm>
          <a:prstGeom prst="rect">
            <a:avLst/>
          </a:prstGeom>
          <a:effectLst/>
        </p:spPr>
      </p:pic>
      <p:pic>
        <p:nvPicPr>
          <p:cNvPr id="4" name="Picture 3" descr="Log in | Sign Up Upload Clipar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0704" y="3545429"/>
            <a:ext cx="1250843" cy="83951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055" y="5022273"/>
            <a:ext cx="2589170" cy="1385753"/>
          </a:xfrm>
          <a:prstGeom prst="rect">
            <a:avLst/>
          </a:prstGeom>
        </p:spPr>
      </p:pic>
      <p:pic>
        <p:nvPicPr>
          <p:cNvPr id="28" name="Picture 27"/>
          <p:cNvPicPr>
            <a:picLocks noChangeAspect="1"/>
          </p:cNvPicPr>
          <p:nvPr/>
        </p:nvPicPr>
        <p:blipFill>
          <a:blip r:embed="rId8" cstate="print">
            <a:duotone>
              <a:schemeClr val="accent6">
                <a:shade val="45000"/>
                <a:satMod val="135000"/>
              </a:schemeClr>
              <a:prstClr val="white"/>
            </a:duotone>
            <a:extLst>
              <a:ext uri="{BEBA8EAE-BF5A-486C-A8C5-ECC9F3942E4B}">
                <a14:imgProps xmlns:a14="http://schemas.microsoft.com/office/drawing/2010/main">
                  <a14:imgLayer r:embed="rId9">
                    <a14:imgEffect>
                      <a14:artisticMarker/>
                    </a14:imgEffect>
                  </a14:imgLayer>
                </a14:imgProps>
              </a:ext>
              <a:ext uri="{28A0092B-C50C-407E-A947-70E740481C1C}">
                <a14:useLocalDpi xmlns:a14="http://schemas.microsoft.com/office/drawing/2010/main" val="0"/>
              </a:ext>
            </a:extLst>
          </a:blip>
          <a:stretch>
            <a:fillRect/>
          </a:stretch>
        </p:blipFill>
        <p:spPr>
          <a:xfrm>
            <a:off x="4181985" y="3646476"/>
            <a:ext cx="460166" cy="613555"/>
          </a:xfrm>
          <a:prstGeom prst="rect">
            <a:avLst/>
          </a:prstGeom>
          <a:effectLst>
            <a:softEdge rad="0"/>
          </a:effectLst>
        </p:spPr>
      </p:pic>
      <p:pic>
        <p:nvPicPr>
          <p:cNvPr id="29" name="Picture 28"/>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28841" y="3620793"/>
            <a:ext cx="460166" cy="613555"/>
          </a:xfrm>
          <a:prstGeom prst="rect">
            <a:avLst/>
          </a:prstGeom>
        </p:spPr>
      </p:pic>
      <p:pic>
        <p:nvPicPr>
          <p:cNvPr id="31" name="Picture 30"/>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817652" y="3646476"/>
            <a:ext cx="395877" cy="527836"/>
          </a:xfrm>
          <a:prstGeom prst="rect">
            <a:avLst/>
          </a:prstGeom>
        </p:spPr>
      </p:pic>
      <p:pic>
        <p:nvPicPr>
          <p:cNvPr id="33" name="Picture 3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2590" y="2560344"/>
            <a:ext cx="395877" cy="527836"/>
          </a:xfrm>
          <a:prstGeom prst="rect">
            <a:avLst/>
          </a:prstGeom>
        </p:spPr>
      </p:pic>
      <p:pic>
        <p:nvPicPr>
          <p:cNvPr id="35" name="Picture 34"/>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343148" y="2836246"/>
            <a:ext cx="360247" cy="480330"/>
          </a:xfrm>
          <a:prstGeom prst="rect">
            <a:avLst/>
          </a:prstGeom>
        </p:spPr>
      </p:pic>
      <p:pic>
        <p:nvPicPr>
          <p:cNvPr id="36" name="Picture 35"/>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885298" y="3704559"/>
            <a:ext cx="360247" cy="480330"/>
          </a:xfrm>
          <a:prstGeom prst="rect">
            <a:avLst/>
          </a:prstGeom>
        </p:spPr>
      </p:pic>
      <p:pic>
        <p:nvPicPr>
          <p:cNvPr id="37" name="Picture 36"/>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99032" y="2438158"/>
            <a:ext cx="360247" cy="480330"/>
          </a:xfrm>
          <a:prstGeom prst="rect">
            <a:avLst/>
          </a:prstGeom>
        </p:spPr>
      </p:pic>
      <p:pic>
        <p:nvPicPr>
          <p:cNvPr id="56" name="Picture 55"/>
          <p:cNvPicPr>
            <a:picLocks noChangeAspect="1"/>
          </p:cNvPicPr>
          <p:nvPr/>
        </p:nvPicPr>
        <p:blipFill>
          <a:blip r:embed="rId13" cstate="print">
            <a:duotone>
              <a:schemeClr val="accent6">
                <a:shade val="45000"/>
                <a:satMod val="135000"/>
              </a:schemeClr>
              <a:prstClr val="white"/>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10215540" y="1525536"/>
            <a:ext cx="423731" cy="624114"/>
          </a:xfrm>
          <a:prstGeom prst="rect">
            <a:avLst/>
          </a:prstGeom>
          <a:effectLst>
            <a:softEdge rad="0"/>
          </a:effectLst>
        </p:spPr>
      </p:pic>
      <p:pic>
        <p:nvPicPr>
          <p:cNvPr id="58" name="Picture 57"/>
          <p:cNvPicPr>
            <a:picLocks noChangeAspect="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0091" y="3757174"/>
            <a:ext cx="370964" cy="635026"/>
          </a:xfrm>
          <a:prstGeom prst="rect">
            <a:avLst/>
          </a:prstGeom>
        </p:spPr>
      </p:pic>
      <p:sp>
        <p:nvSpPr>
          <p:cNvPr id="61" name="TextBox 60"/>
          <p:cNvSpPr txBox="1"/>
          <p:nvPr/>
        </p:nvSpPr>
        <p:spPr>
          <a:xfrm>
            <a:off x="8794464" y="1398905"/>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Dannator</a:t>
            </a:r>
          </a:p>
        </p:txBody>
      </p:sp>
      <p:sp>
        <p:nvSpPr>
          <p:cNvPr id="66" name="Oval 65"/>
          <p:cNvSpPr/>
          <p:nvPr/>
        </p:nvSpPr>
        <p:spPr>
          <a:xfrm>
            <a:off x="11242277" y="6053714"/>
            <a:ext cx="452974" cy="435430"/>
          </a:xfrm>
          <a:prstGeom prst="ellipse">
            <a:avLst/>
          </a:prstGeom>
          <a:solidFill>
            <a:schemeClr val="accent2">
              <a:lumMod val="20000"/>
              <a:lumOff val="80000"/>
            </a:schemeClr>
          </a:solidFill>
          <a:ln cmpd="sng">
            <a:gradFill flip="none" rotWithShape="1">
              <a:gsLst>
                <a:gs pos="3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a:scene3d>
            <a:camera prst="orthographicFront"/>
            <a:lightRig rig="threePt" dir="t"/>
          </a:scene3d>
          <a:sp3d extrusionH="209550">
            <a:bevelT w="165100" prst="coolSlant"/>
            <a:extrusionClr>
              <a:schemeClr val="tx1">
                <a:lumMod val="75000"/>
                <a:lumOff val="25000"/>
              </a:schemeClr>
            </a:extrusion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TextBox 73"/>
          <p:cNvSpPr txBox="1"/>
          <p:nvPr/>
        </p:nvSpPr>
        <p:spPr>
          <a:xfrm>
            <a:off x="8805719" y="5799299"/>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Ohanator</a:t>
            </a:r>
          </a:p>
        </p:txBody>
      </p:sp>
      <p:sp>
        <p:nvSpPr>
          <p:cNvPr id="34" name="TextBox 33"/>
          <p:cNvSpPr txBox="1"/>
          <p:nvPr/>
        </p:nvSpPr>
        <p:spPr>
          <a:xfrm>
            <a:off x="8858134" y="3984834"/>
            <a:ext cx="1562720" cy="400110"/>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Sam</a:t>
            </a:r>
          </a:p>
        </p:txBody>
      </p:sp>
      <p:sp>
        <p:nvSpPr>
          <p:cNvPr id="10" name="TextBox 9">
            <a:hlinkClick r:id="" action="ppaction://hlinkshowjump?jump=nextslide"/>
          </p:cNvPr>
          <p:cNvSpPr txBox="1"/>
          <p:nvPr/>
        </p:nvSpPr>
        <p:spPr>
          <a:xfrm>
            <a:off x="5045562" y="125045"/>
            <a:ext cx="1394126"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Rules</a:t>
            </a:r>
          </a:p>
        </p:txBody>
      </p:sp>
      <p:pic>
        <p:nvPicPr>
          <p:cNvPr id="45" name="Picture 44"/>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11543" y="6015308"/>
            <a:ext cx="395877" cy="527836"/>
          </a:xfrm>
          <a:prstGeom prst="rect">
            <a:avLst/>
          </a:prstGeom>
        </p:spPr>
      </p:pic>
      <p:pic>
        <p:nvPicPr>
          <p:cNvPr id="46" name="Picture 4" descr="Image result for funny pirate clip art"/>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b="57512"/>
          <a:stretch/>
        </p:blipFill>
        <p:spPr bwMode="auto">
          <a:xfrm flipH="1">
            <a:off x="11315033" y="6173161"/>
            <a:ext cx="413584" cy="27080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hlinkClick r:id="" action="ppaction://hlinkshowjump?jump=nextslide"/>
          </p:cNvPr>
          <p:cNvSpPr txBox="1"/>
          <p:nvPr/>
        </p:nvSpPr>
        <p:spPr>
          <a:xfrm>
            <a:off x="6608203" y="124309"/>
            <a:ext cx="1632690"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Pause/play</a:t>
            </a:r>
          </a:p>
        </p:txBody>
      </p:sp>
      <p:sp>
        <p:nvSpPr>
          <p:cNvPr id="2" name="Rectangle: Rounded Corners 49">
            <a:hlinkClick r:id="" action="ppaction://noaction" highlightClick="1"/>
          </p:cNvPr>
          <p:cNvSpPr/>
          <p:nvPr/>
        </p:nvSpPr>
        <p:spPr>
          <a:xfrm>
            <a:off x="8775934" y="315919"/>
            <a:ext cx="884392" cy="124279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50"/>
          <p:cNvSpPr txBox="1"/>
          <p:nvPr/>
        </p:nvSpPr>
        <p:spPr>
          <a:xfrm>
            <a:off x="8519874" y="380414"/>
            <a:ext cx="1365779" cy="253916"/>
          </a:xfrm>
          <a:prstGeom prst="rect">
            <a:avLst/>
          </a:prstGeom>
        </p:spPr>
        <p:txBody>
          <a:bodyPr wrap="square" rtlCol="0">
            <a:spAutoFit/>
          </a:bodyPr>
          <a:lstStyle/>
          <a:p>
            <a:pPr algn="ctr"/>
            <a:r>
              <a:rPr lang="en-US" sz="1050">
                <a:solidFill>
                  <a:schemeClr val="bg1"/>
                </a:solidFill>
                <a:latin typeface="Matura MT Script Capitals" panose="03020802060602070202" pitchFamily="66" charset="0"/>
              </a:rPr>
              <a:t>Shove Right</a:t>
            </a:r>
          </a:p>
        </p:txBody>
      </p:sp>
      <p:pic>
        <p:nvPicPr>
          <p:cNvPr id="6" name="Picture 4" descr="Image result for funny pirate clip art"/>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r="10111"/>
          <a:stretch/>
        </p:blipFill>
        <p:spPr bwMode="auto">
          <a:xfrm flipH="1">
            <a:off x="9029679" y="643083"/>
            <a:ext cx="457330" cy="729614"/>
          </a:xfrm>
          <a:prstGeom prst="rect">
            <a:avLst/>
          </a:prstGeom>
          <a:noFill/>
          <a:extLst>
            <a:ext uri="{909E8E84-426E-40DD-AFC4-6F175D3DCCD1}">
              <a14:hiddenFill xmlns:a14="http://schemas.microsoft.com/office/drawing/2010/main">
                <a:solidFill>
                  <a:srgbClr val="FFFFFF"/>
                </a:solidFill>
              </a14:hiddenFill>
            </a:ext>
          </a:extLst>
        </p:spPr>
      </p:pic>
      <p:sp>
        <p:nvSpPr>
          <p:cNvPr id="54" name="Oval 53"/>
          <p:cNvSpPr/>
          <p:nvPr/>
        </p:nvSpPr>
        <p:spPr>
          <a:xfrm>
            <a:off x="6194529" y="832513"/>
            <a:ext cx="1830355" cy="11191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935144" y="2011245"/>
            <a:ext cx="395877" cy="527836"/>
          </a:xfrm>
          <a:prstGeom prst="rect">
            <a:avLst/>
          </a:prstGeom>
        </p:spPr>
      </p:pic>
      <p:pic>
        <p:nvPicPr>
          <p:cNvPr id="57" name="Picture 56"/>
          <p:cNvPicPr>
            <a:picLocks noChangeAspect="1"/>
          </p:cNvPicPr>
          <p:nvPr/>
        </p:nvPicPr>
        <p:blipFill>
          <a:blip r:embed="rId1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965733" y="704964"/>
            <a:ext cx="370964" cy="635026"/>
          </a:xfrm>
          <a:prstGeom prst="rect">
            <a:avLst/>
          </a:prstGeom>
        </p:spPr>
      </p:pic>
      <p:pic>
        <p:nvPicPr>
          <p:cNvPr id="67" name="Picture 66"/>
          <p:cNvPicPr>
            <a:picLocks noChangeAspect="1"/>
          </p:cNvPicPr>
          <p:nvPr/>
        </p:nvPicPr>
        <p:blipFill>
          <a:blip r:embed="rId13" cstate="print">
            <a:duotone>
              <a:prstClr val="black"/>
              <a:schemeClr val="accent6">
                <a:tint val="45000"/>
                <a:satMod val="400000"/>
              </a:schemeClr>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5908678" y="751366"/>
            <a:ext cx="423731" cy="624114"/>
          </a:xfrm>
          <a:prstGeom prst="rect">
            <a:avLst/>
          </a:prstGeom>
          <a:effectLst>
            <a:softEdge rad="0"/>
          </a:effectLst>
        </p:spPr>
      </p:pic>
      <p:pic>
        <p:nvPicPr>
          <p:cNvPr id="80" name="Picture 7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059668" y="1452385"/>
            <a:ext cx="294356" cy="382513"/>
          </a:xfrm>
          <a:prstGeom prst="rect">
            <a:avLst/>
          </a:prstGeom>
        </p:spPr>
      </p:pic>
      <p:pic>
        <p:nvPicPr>
          <p:cNvPr id="81" name="Picture 8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591921" y="586194"/>
            <a:ext cx="292609" cy="380243"/>
          </a:xfrm>
          <a:prstGeom prst="rect">
            <a:avLst/>
          </a:prstGeom>
        </p:spPr>
      </p:pic>
      <p:sp>
        <p:nvSpPr>
          <p:cNvPr id="52" name="Rectangle: Rounded Corners 51">
            <a:hlinkClick r:id="" action="ppaction://noaction" highlightClick="1"/>
          </p:cNvPr>
          <p:cNvSpPr/>
          <p:nvPr/>
        </p:nvSpPr>
        <p:spPr>
          <a:xfrm>
            <a:off x="8793551" y="2504123"/>
            <a:ext cx="940070" cy="136271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734595" y="2543048"/>
            <a:ext cx="1083217" cy="261610"/>
          </a:xfrm>
          <a:prstGeom prst="rect">
            <a:avLst/>
          </a:prstGeom>
        </p:spPr>
        <p:txBody>
          <a:bodyPr wrap="square" rtlCol="0">
            <a:spAutoFit/>
          </a:bodyPr>
          <a:lstStyle/>
          <a:p>
            <a:pPr algn="ctr"/>
            <a:r>
              <a:rPr lang="en-US" sz="1100">
                <a:solidFill>
                  <a:schemeClr val="bg1"/>
                </a:solidFill>
                <a:latin typeface="Matura MT Script Capitals" panose="03020802060602070202" pitchFamily="66" charset="0"/>
              </a:rPr>
              <a:t>Shove Left</a:t>
            </a:r>
          </a:p>
        </p:txBody>
      </p:sp>
      <p:pic>
        <p:nvPicPr>
          <p:cNvPr id="75" name="Picture 4" descr="Image result for funny pirate clip art"/>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r="10111"/>
          <a:stretch/>
        </p:blipFill>
        <p:spPr bwMode="auto">
          <a:xfrm>
            <a:off x="9013190" y="2905075"/>
            <a:ext cx="647136" cy="815980"/>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Rounded Corners 83">
            <a:hlinkClick r:id="" action="ppaction://noaction" highlightClick="1"/>
          </p:cNvPr>
          <p:cNvSpPr/>
          <p:nvPr/>
        </p:nvSpPr>
        <p:spPr>
          <a:xfrm>
            <a:off x="8796305" y="4492617"/>
            <a:ext cx="1008010" cy="131594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8682080" y="4532911"/>
            <a:ext cx="1161502" cy="261610"/>
          </a:xfrm>
          <a:prstGeom prst="rect">
            <a:avLst/>
          </a:prstGeom>
        </p:spPr>
        <p:txBody>
          <a:bodyPr wrap="square" rtlCol="0">
            <a:spAutoFit/>
          </a:bodyPr>
          <a:lstStyle/>
          <a:p>
            <a:pPr algn="ctr"/>
            <a:r>
              <a:rPr lang="en-US" sz="1100">
                <a:solidFill>
                  <a:schemeClr val="bg1"/>
                </a:solidFill>
                <a:latin typeface="Matura MT Script Capitals" panose="03020802060602070202" pitchFamily="66" charset="0"/>
              </a:rPr>
              <a:t>Shove Left</a:t>
            </a:r>
          </a:p>
        </p:txBody>
      </p:sp>
      <p:pic>
        <p:nvPicPr>
          <p:cNvPr id="86" name="Picture 4" descr="Image result for funny pirate clip art"/>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r="10111"/>
          <a:stretch/>
        </p:blipFill>
        <p:spPr bwMode="auto">
          <a:xfrm>
            <a:off x="9116066" y="4909878"/>
            <a:ext cx="454367" cy="748630"/>
          </a:xfrm>
          <a:prstGeom prst="rect">
            <a:avLst/>
          </a:prstGeom>
          <a:noFill/>
          <a:extLst>
            <a:ext uri="{909E8E84-426E-40DD-AFC4-6F175D3DCCD1}">
              <a14:hiddenFill xmlns:a14="http://schemas.microsoft.com/office/drawing/2010/main">
                <a:solidFill>
                  <a:srgbClr val="FFFFFF"/>
                </a:solidFill>
              </a14:hiddenFill>
            </a:ext>
          </a:extLst>
        </p:spPr>
      </p:pic>
      <p:sp>
        <p:nvSpPr>
          <p:cNvPr id="87" name="Arrow: Left 86"/>
          <p:cNvSpPr/>
          <p:nvPr/>
        </p:nvSpPr>
        <p:spPr>
          <a:xfrm>
            <a:off x="10500103" y="3851579"/>
            <a:ext cx="945818" cy="386094"/>
          </a:xfrm>
          <a:prstGeom prst="leftArrow">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Bodoni MT" panose="02070603080606020203" pitchFamily="18" charset="0"/>
              </a:rPr>
              <a:t>Next</a:t>
            </a:r>
          </a:p>
        </p:txBody>
      </p:sp>
      <p:sp>
        <p:nvSpPr>
          <p:cNvPr id="64" name="Rectangle: Rounded Corners 63"/>
          <p:cNvSpPr/>
          <p:nvPr/>
        </p:nvSpPr>
        <p:spPr>
          <a:xfrm>
            <a:off x="9826275" y="315919"/>
            <a:ext cx="885807" cy="124279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5" name="TextBox 64"/>
          <p:cNvSpPr txBox="1"/>
          <p:nvPr/>
        </p:nvSpPr>
        <p:spPr>
          <a:xfrm>
            <a:off x="9762089" y="425925"/>
            <a:ext cx="1016676" cy="276999"/>
          </a:xfrm>
          <a:prstGeom prst="rect">
            <a:avLst/>
          </a:prstGeom>
        </p:spPr>
        <p:txBody>
          <a:bodyPr wrap="square" rtlCol="0">
            <a:spAutoFit/>
          </a:bodyPr>
          <a:lstStyle/>
          <a:p>
            <a:pPr algn="ctr"/>
            <a:r>
              <a:rPr lang="en-US" sz="1200">
                <a:solidFill>
                  <a:schemeClr val="bg1"/>
                </a:solidFill>
                <a:latin typeface="Matura MT Script Capitals" panose="03020802060602070202" pitchFamily="66" charset="0"/>
              </a:rPr>
              <a:t>Charge</a:t>
            </a:r>
          </a:p>
        </p:txBody>
      </p:sp>
      <p:pic>
        <p:nvPicPr>
          <p:cNvPr id="70" name="Picture 69" descr="A picture containing clipart&#10;&#10;Description generated with very high confidence"/>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248864" y="900747"/>
            <a:ext cx="397837" cy="440796"/>
          </a:xfrm>
          <a:prstGeom prst="rect">
            <a:avLst/>
          </a:prstGeom>
        </p:spPr>
      </p:pic>
      <p:pic>
        <p:nvPicPr>
          <p:cNvPr id="82" name="Picture 81" descr="A picture containing clipart&#10;&#10;Description generated with very high confidence"/>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913629" y="874202"/>
            <a:ext cx="359260" cy="501075"/>
          </a:xfrm>
          <a:prstGeom prst="rect">
            <a:avLst/>
          </a:prstGeom>
        </p:spPr>
      </p:pic>
      <p:sp>
        <p:nvSpPr>
          <p:cNvPr id="88" name="Rectangle: Rounded Corners 87"/>
          <p:cNvSpPr/>
          <p:nvPr/>
        </p:nvSpPr>
        <p:spPr>
          <a:xfrm>
            <a:off x="9883336" y="4507702"/>
            <a:ext cx="898665" cy="127526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9556831" y="4528896"/>
            <a:ext cx="1588415" cy="276999"/>
          </a:xfrm>
          <a:prstGeom prst="rect">
            <a:avLst/>
          </a:prstGeom>
        </p:spPr>
        <p:txBody>
          <a:bodyPr wrap="square" rtlCol="0">
            <a:spAutoFit/>
          </a:bodyPr>
          <a:lstStyle/>
          <a:p>
            <a:pPr algn="ctr"/>
            <a:r>
              <a:rPr lang="en-US" sz="1200">
                <a:solidFill>
                  <a:srgbClr val="000000"/>
                </a:solidFill>
                <a:latin typeface="Matura MT Script Capitals" panose="03020802060602070202" pitchFamily="66" charset="0"/>
              </a:rPr>
              <a:t>Drag</a:t>
            </a:r>
          </a:p>
        </p:txBody>
      </p:sp>
      <p:sp>
        <p:nvSpPr>
          <p:cNvPr id="90" name="Arrow: Left 89"/>
          <p:cNvSpPr/>
          <p:nvPr/>
        </p:nvSpPr>
        <p:spPr>
          <a:xfrm flipH="1">
            <a:off x="9969248" y="4792675"/>
            <a:ext cx="743944" cy="41760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a:latin typeface="Bradley Hand ITC" panose="03070402050302030203" pitchFamily="66" charset="0"/>
              </a:rPr>
              <a:t>S E A</a:t>
            </a:r>
          </a:p>
        </p:txBody>
      </p:sp>
      <p:pic>
        <p:nvPicPr>
          <p:cNvPr id="91" name="Picture 2" descr="Image result for pirates clipart"/>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flipH="1">
            <a:off x="9926108" y="5313377"/>
            <a:ext cx="392457" cy="4298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4" descr="Image result for pirates clipart"/>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flipH="1">
            <a:off x="10449919" y="5338717"/>
            <a:ext cx="271891" cy="270683"/>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Rounded Corners 61"/>
          <p:cNvSpPr/>
          <p:nvPr/>
        </p:nvSpPr>
        <p:spPr>
          <a:xfrm>
            <a:off x="9829103" y="2499888"/>
            <a:ext cx="906317" cy="130775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9573992" y="2487957"/>
            <a:ext cx="1414088" cy="307777"/>
          </a:xfrm>
          <a:prstGeom prst="rect">
            <a:avLst/>
          </a:prstGeom>
        </p:spPr>
        <p:txBody>
          <a:bodyPr wrap="square" rtlCol="0">
            <a:spAutoFit/>
          </a:bodyPr>
          <a:lstStyle/>
          <a:p>
            <a:pPr algn="ctr"/>
            <a:r>
              <a:rPr lang="en-US" sz="1400">
                <a:solidFill>
                  <a:schemeClr val="bg1"/>
                </a:solidFill>
                <a:latin typeface="Matura MT Script Capitals" panose="03020802060602070202" pitchFamily="66" charset="0"/>
              </a:rPr>
              <a:t>Retract</a:t>
            </a:r>
            <a:r>
              <a:rPr lang="en-US" sz="1400">
                <a:latin typeface="Matura MT Script Capitals" panose="03020802060602070202" pitchFamily="66" charset="0"/>
              </a:rPr>
              <a:t> </a:t>
            </a:r>
            <a:endParaRPr lang="en-US" sz="1400">
              <a:solidFill>
                <a:srgbClr val="000000"/>
              </a:solidFill>
              <a:latin typeface="Matura MT Script Capitals" panose="03020802060602070202" pitchFamily="66" charset="0"/>
            </a:endParaRPr>
          </a:p>
        </p:txBody>
      </p:sp>
      <p:pic>
        <p:nvPicPr>
          <p:cNvPr id="78" name="Picture 2" descr="Image result for pirate skull crossbones clip art"/>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9938096" y="3516635"/>
            <a:ext cx="308759" cy="29100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Image result for pirates clipart plank"/>
          <p:cNvPicPr>
            <a:picLocks noChangeAspect="1" noChangeArrowheads="1"/>
          </p:cNvPicPr>
          <p:nvPr/>
        </p:nvPicPr>
        <p:blipFill rotWithShape="1">
          <a:blip r:embed="rId27" cstate="print">
            <a:extLst>
              <a:ext uri="{28A0092B-C50C-407E-A947-70E740481C1C}">
                <a14:useLocalDpi xmlns:a14="http://schemas.microsoft.com/office/drawing/2010/main" val="0"/>
              </a:ext>
            </a:extLst>
          </a:blip>
          <a:srcRect l="-1" t="1" r="1863" b="7396"/>
          <a:stretch/>
        </p:blipFill>
        <p:spPr bwMode="auto">
          <a:xfrm flipH="1">
            <a:off x="10083503" y="2832013"/>
            <a:ext cx="498329" cy="624241"/>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Rounded Corners 70"/>
          <p:cNvSpPr/>
          <p:nvPr/>
        </p:nvSpPr>
        <p:spPr>
          <a:xfrm>
            <a:off x="10811882" y="4410963"/>
            <a:ext cx="1053994" cy="13980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10844562" y="4480864"/>
            <a:ext cx="1506767" cy="400110"/>
          </a:xfrm>
          <a:prstGeom prst="rect">
            <a:avLst/>
          </a:prstGeom>
        </p:spPr>
        <p:txBody>
          <a:bodyPr wrap="square" rtlCol="0">
            <a:spAutoFit/>
          </a:bodyPr>
          <a:lstStyle/>
          <a:p>
            <a:r>
              <a:rPr lang="en-US" sz="1000">
                <a:solidFill>
                  <a:schemeClr val="bg1"/>
                </a:solidFill>
                <a:latin typeface="Matura MT Script Capitals" panose="03020802060602070202" pitchFamily="66" charset="0"/>
              </a:rPr>
              <a:t>I don’t </a:t>
            </a:r>
          </a:p>
          <a:p>
            <a:r>
              <a:rPr lang="en-US" sz="1000">
                <a:solidFill>
                  <a:schemeClr val="bg1"/>
                </a:solidFill>
                <a:latin typeface="Matura MT Script Capitals" panose="03020802060602070202" pitchFamily="66" charset="0"/>
              </a:rPr>
              <a:t>wanna die</a:t>
            </a:r>
          </a:p>
        </p:txBody>
      </p:sp>
      <p:pic>
        <p:nvPicPr>
          <p:cNvPr id="83" name="Picture 82"/>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11145756" y="4836768"/>
            <a:ext cx="582861" cy="821740"/>
          </a:xfrm>
          <a:prstGeom prst="rect">
            <a:avLst/>
          </a:prstGeom>
        </p:spPr>
      </p:pic>
      <p:pic>
        <p:nvPicPr>
          <p:cNvPr id="95" name="Picture 2" descr="Image result for pirate skull crossbones clip art"/>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0893014" y="5469346"/>
            <a:ext cx="328995" cy="310078"/>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Rounded Corners 100"/>
          <p:cNvSpPr/>
          <p:nvPr/>
        </p:nvSpPr>
        <p:spPr>
          <a:xfrm>
            <a:off x="10811244" y="220877"/>
            <a:ext cx="1089205" cy="135689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10478129" y="220877"/>
            <a:ext cx="1588415" cy="276999"/>
          </a:xfrm>
          <a:prstGeom prst="rect">
            <a:avLst/>
          </a:prstGeom>
        </p:spPr>
        <p:txBody>
          <a:bodyPr wrap="square" rtlCol="0">
            <a:spAutoFit/>
          </a:bodyPr>
          <a:lstStyle/>
          <a:p>
            <a:pPr algn="ctr"/>
            <a:r>
              <a:rPr lang="en-US" sz="1200">
                <a:solidFill>
                  <a:srgbClr val="000000"/>
                </a:solidFill>
                <a:latin typeface="Matura MT Script Capitals" panose="03020802060602070202" pitchFamily="66" charset="0"/>
              </a:rPr>
              <a:t>Drag</a:t>
            </a:r>
          </a:p>
        </p:txBody>
      </p:sp>
      <p:sp>
        <p:nvSpPr>
          <p:cNvPr id="103" name="Arrow: Left 102"/>
          <p:cNvSpPr/>
          <p:nvPr/>
        </p:nvSpPr>
        <p:spPr>
          <a:xfrm flipH="1">
            <a:off x="10892609" y="497876"/>
            <a:ext cx="958023" cy="44712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a:latin typeface="Bradley Hand ITC" panose="03070402050302030203" pitchFamily="66" charset="0"/>
              </a:rPr>
              <a:t>S E A</a:t>
            </a:r>
          </a:p>
        </p:txBody>
      </p:sp>
      <p:pic>
        <p:nvPicPr>
          <p:cNvPr id="104" name="Picture 2" descr="Image result for pirates clipart"/>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flipH="1">
            <a:off x="10878031" y="924432"/>
            <a:ext cx="566204" cy="62019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4" descr="Image result for pirates clipart"/>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flipH="1">
            <a:off x="11442299" y="1015565"/>
            <a:ext cx="458150" cy="456113"/>
          </a:xfrm>
          <a:prstGeom prst="rect">
            <a:avLst/>
          </a:prstGeom>
          <a:noFill/>
          <a:extLst>
            <a:ext uri="{909E8E84-426E-40DD-AFC4-6F175D3DCCD1}">
              <a14:hiddenFill xmlns:a14="http://schemas.microsoft.com/office/drawing/2010/main">
                <a:solidFill>
                  <a:srgbClr val="FFFFFF"/>
                </a:solidFill>
              </a14:hiddenFill>
            </a:ext>
          </a:extLst>
        </p:spPr>
      </p:pic>
      <p:sp>
        <p:nvSpPr>
          <p:cNvPr id="106" name="Rectangle: Rounded Corners 105"/>
          <p:cNvSpPr/>
          <p:nvPr/>
        </p:nvSpPr>
        <p:spPr>
          <a:xfrm>
            <a:off x="10859236" y="2489197"/>
            <a:ext cx="947117" cy="128730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106"/>
          <p:cNvPicPr>
            <a:picLocks noChangeAspect="1"/>
          </p:cNvPicPr>
          <p:nvPr/>
        </p:nvPicPr>
        <p:blipFill rotWithShape="1">
          <a:blip r:embed="rId31" cstate="print">
            <a:extLst>
              <a:ext uri="{28A0092B-C50C-407E-A947-70E740481C1C}">
                <a14:useLocalDpi xmlns:a14="http://schemas.microsoft.com/office/drawing/2010/main" val="0"/>
              </a:ext>
            </a:extLst>
          </a:blip>
          <a:srcRect b="5437"/>
          <a:stretch/>
        </p:blipFill>
        <p:spPr>
          <a:xfrm flipH="1">
            <a:off x="10933895" y="2918488"/>
            <a:ext cx="761356" cy="759173"/>
          </a:xfrm>
          <a:prstGeom prst="rect">
            <a:avLst/>
          </a:prstGeom>
        </p:spPr>
      </p:pic>
      <p:sp>
        <p:nvSpPr>
          <p:cNvPr id="108" name="TextBox 107"/>
          <p:cNvSpPr txBox="1"/>
          <p:nvPr/>
        </p:nvSpPr>
        <p:spPr>
          <a:xfrm>
            <a:off x="10619570" y="2560786"/>
            <a:ext cx="1414088" cy="307777"/>
          </a:xfrm>
          <a:prstGeom prst="rect">
            <a:avLst/>
          </a:prstGeom>
        </p:spPr>
        <p:txBody>
          <a:bodyPr wrap="square" rtlCol="0">
            <a:spAutoFit/>
          </a:bodyPr>
          <a:lstStyle/>
          <a:p>
            <a:pPr algn="ctr"/>
            <a:r>
              <a:rPr lang="en-US" sz="1400">
                <a:solidFill>
                  <a:schemeClr val="bg1"/>
                </a:solidFill>
                <a:latin typeface="Matura MT Script Capitals" panose="03020802060602070202" pitchFamily="66" charset="0"/>
              </a:rPr>
              <a:t>Run</a:t>
            </a:r>
            <a:r>
              <a:rPr lang="en-US" sz="1400">
                <a:latin typeface="Matura MT Script Capitals" panose="03020802060602070202" pitchFamily="66" charset="0"/>
              </a:rPr>
              <a:t> </a:t>
            </a:r>
            <a:r>
              <a:rPr lang="en-US" sz="1400">
                <a:solidFill>
                  <a:schemeClr val="bg1"/>
                </a:solidFill>
                <a:latin typeface="Matura MT Script Capitals" panose="03020802060602070202" pitchFamily="66" charset="0"/>
              </a:rPr>
              <a:t>around</a:t>
            </a:r>
            <a:r>
              <a:rPr lang="en-US" sz="1400">
                <a:latin typeface="Matura MT Script Capitals" panose="03020802060602070202" pitchFamily="66" charset="0"/>
              </a:rPr>
              <a:t> </a:t>
            </a:r>
            <a:endParaRPr lang="en-US" sz="1400">
              <a:solidFill>
                <a:srgbClr val="000000"/>
              </a:solidFill>
              <a:latin typeface="Matura MT Script Capitals" panose="03020802060602070202" pitchFamily="66" charset="0"/>
            </a:endParaRPr>
          </a:p>
        </p:txBody>
      </p:sp>
    </p:spTree>
    <p:extLst>
      <p:ext uri="{BB962C8B-B14F-4D97-AF65-F5344CB8AC3E}">
        <p14:creationId xmlns:p14="http://schemas.microsoft.com/office/powerpoint/2010/main" val="378623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nodeType="withEffect">
                                  <p:stCondLst>
                                    <p:cond delay="1500"/>
                                  </p:stCondLst>
                                  <p:endCondLst>
                                    <p:cond evt="onNext" delay="0">
                                      <p:tgtEl>
                                        <p:sldTgt/>
                                      </p:tgtEl>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0"/>
                                        <p:tgtEl>
                                          <p:spTgt spid="8"/>
                                        </p:tgtEl>
                                      </p:cBhvr>
                                    </p:animEffect>
                                    <p:anim calcmode="lin" valueType="num">
                                      <p:cBhvr>
                                        <p:cTn id="8" dur="5000" fill="hold"/>
                                        <p:tgtEl>
                                          <p:spTgt spid="8"/>
                                        </p:tgtEl>
                                        <p:attrNameLst>
                                          <p:attrName>ppt_x</p:attrName>
                                        </p:attrNameLst>
                                      </p:cBhvr>
                                      <p:tavLst>
                                        <p:tav tm="0">
                                          <p:val>
                                            <p:strVal val="#ppt_x"/>
                                          </p:val>
                                        </p:tav>
                                        <p:tav tm="100000">
                                          <p:val>
                                            <p:strVal val="#ppt_x"/>
                                          </p:val>
                                        </p:tav>
                                      </p:tavLst>
                                    </p:anim>
                                    <p:anim calcmode="lin" valueType="num">
                                      <p:cBhvr>
                                        <p:cTn id="9" dur="5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2" presetClass="emph" presetSubtype="0" repeatCount="indefinite" fill="hold" grpId="0" nodeType="clickEffect">
                                  <p:stCondLst>
                                    <p:cond delay="0"/>
                                  </p:stCondLst>
                                  <p:childTnLst>
                                    <p:animRot by="120000">
                                      <p:cBhvr>
                                        <p:cTn id="13" dur="300" fill="hold">
                                          <p:stCondLst>
                                            <p:cond delay="0"/>
                                          </p:stCondLst>
                                        </p:cTn>
                                        <p:tgtEl>
                                          <p:spTgt spid="2"/>
                                        </p:tgtEl>
                                        <p:attrNameLst>
                                          <p:attrName>r</p:attrName>
                                        </p:attrNameLst>
                                      </p:cBhvr>
                                    </p:animRot>
                                    <p:animRot by="-240000">
                                      <p:cBhvr>
                                        <p:cTn id="14" dur="600" fill="hold">
                                          <p:stCondLst>
                                            <p:cond delay="600"/>
                                          </p:stCondLst>
                                        </p:cTn>
                                        <p:tgtEl>
                                          <p:spTgt spid="2"/>
                                        </p:tgtEl>
                                        <p:attrNameLst>
                                          <p:attrName>r</p:attrName>
                                        </p:attrNameLst>
                                      </p:cBhvr>
                                    </p:animRot>
                                    <p:animRot by="240000">
                                      <p:cBhvr>
                                        <p:cTn id="15" dur="600" fill="hold">
                                          <p:stCondLst>
                                            <p:cond delay="1200"/>
                                          </p:stCondLst>
                                        </p:cTn>
                                        <p:tgtEl>
                                          <p:spTgt spid="2"/>
                                        </p:tgtEl>
                                        <p:attrNameLst>
                                          <p:attrName>r</p:attrName>
                                        </p:attrNameLst>
                                      </p:cBhvr>
                                    </p:animRot>
                                    <p:animRot by="-240000">
                                      <p:cBhvr>
                                        <p:cTn id="16" dur="600" fill="hold">
                                          <p:stCondLst>
                                            <p:cond delay="1800"/>
                                          </p:stCondLst>
                                        </p:cTn>
                                        <p:tgtEl>
                                          <p:spTgt spid="2"/>
                                        </p:tgtEl>
                                        <p:attrNameLst>
                                          <p:attrName>r</p:attrName>
                                        </p:attrNameLst>
                                      </p:cBhvr>
                                    </p:animRot>
                                    <p:animRot by="120000">
                                      <p:cBhvr>
                                        <p:cTn id="17" dur="600" fill="hold">
                                          <p:stCondLst>
                                            <p:cond delay="2400"/>
                                          </p:stCondLst>
                                        </p:cTn>
                                        <p:tgtEl>
                                          <p:spTgt spid="2"/>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32" presetClass="emph" presetSubtype="0" repeatCount="indefinite" fill="hold" grpId="0" nodeType="clickEffect">
                                  <p:stCondLst>
                                    <p:cond delay="0"/>
                                  </p:stCondLst>
                                  <p:childTnLst>
                                    <p:animRot by="120000">
                                      <p:cBhvr>
                                        <p:cTn id="21" dur="300" fill="hold">
                                          <p:stCondLst>
                                            <p:cond delay="0"/>
                                          </p:stCondLst>
                                        </p:cTn>
                                        <p:tgtEl>
                                          <p:spTgt spid="84"/>
                                        </p:tgtEl>
                                        <p:attrNameLst>
                                          <p:attrName>r</p:attrName>
                                        </p:attrNameLst>
                                      </p:cBhvr>
                                    </p:animRot>
                                    <p:animRot by="-240000">
                                      <p:cBhvr>
                                        <p:cTn id="22" dur="600" fill="hold">
                                          <p:stCondLst>
                                            <p:cond delay="600"/>
                                          </p:stCondLst>
                                        </p:cTn>
                                        <p:tgtEl>
                                          <p:spTgt spid="84"/>
                                        </p:tgtEl>
                                        <p:attrNameLst>
                                          <p:attrName>r</p:attrName>
                                        </p:attrNameLst>
                                      </p:cBhvr>
                                    </p:animRot>
                                    <p:animRot by="240000">
                                      <p:cBhvr>
                                        <p:cTn id="23" dur="600" fill="hold">
                                          <p:stCondLst>
                                            <p:cond delay="1200"/>
                                          </p:stCondLst>
                                        </p:cTn>
                                        <p:tgtEl>
                                          <p:spTgt spid="84"/>
                                        </p:tgtEl>
                                        <p:attrNameLst>
                                          <p:attrName>r</p:attrName>
                                        </p:attrNameLst>
                                      </p:cBhvr>
                                    </p:animRot>
                                    <p:animRot by="-240000">
                                      <p:cBhvr>
                                        <p:cTn id="24" dur="600" fill="hold">
                                          <p:stCondLst>
                                            <p:cond delay="1800"/>
                                          </p:stCondLst>
                                        </p:cTn>
                                        <p:tgtEl>
                                          <p:spTgt spid="84"/>
                                        </p:tgtEl>
                                        <p:attrNameLst>
                                          <p:attrName>r</p:attrName>
                                        </p:attrNameLst>
                                      </p:cBhvr>
                                    </p:animRot>
                                    <p:animRot by="120000">
                                      <p:cBhvr>
                                        <p:cTn id="25" dur="600" fill="hold">
                                          <p:stCondLst>
                                            <p:cond delay="2400"/>
                                          </p:stCondLst>
                                        </p:cTn>
                                        <p:tgtEl>
                                          <p:spTgt spid="84"/>
                                        </p:tgtEl>
                                        <p:attrNameLst>
                                          <p:attrName>r</p:attrName>
                                        </p:attrNameLst>
                                      </p:cBhvr>
                                    </p:animRot>
                                  </p:childTnLst>
                                </p:cTn>
                              </p:par>
                              <p:par>
                                <p:cTn id="26" presetID="32" presetClass="emph" presetSubtype="0" repeatCount="indefinite" fill="hold" grpId="0" nodeType="withEffect">
                                  <p:stCondLst>
                                    <p:cond delay="0"/>
                                  </p:stCondLst>
                                  <p:endCondLst>
                                    <p:cond evt="onNext" delay="0">
                                      <p:tgtEl>
                                        <p:sldTgt/>
                                      </p:tgtEl>
                                    </p:cond>
                                  </p:endCondLst>
                                  <p:childTnLst>
                                    <p:animRot by="120000">
                                      <p:cBhvr>
                                        <p:cTn id="27" dur="100" fill="hold">
                                          <p:stCondLst>
                                            <p:cond delay="0"/>
                                          </p:stCondLst>
                                        </p:cTn>
                                        <p:tgtEl>
                                          <p:spTgt spid="87">
                                            <p:txEl>
                                              <p:charRg st="4294967295" end="4294967295"/>
                                            </p:txEl>
                                          </p:spTgt>
                                        </p:tgtEl>
                                        <p:attrNameLst>
                                          <p:attrName>r</p:attrName>
                                        </p:attrNameLst>
                                      </p:cBhvr>
                                    </p:animRot>
                                    <p:animRot by="-240000">
                                      <p:cBhvr>
                                        <p:cTn id="28" dur="200" fill="hold">
                                          <p:stCondLst>
                                            <p:cond delay="200"/>
                                          </p:stCondLst>
                                        </p:cTn>
                                        <p:tgtEl>
                                          <p:spTgt spid="87">
                                            <p:txEl>
                                              <p:charRg st="4294967295" end="4294967295"/>
                                            </p:txEl>
                                          </p:spTgt>
                                        </p:tgtEl>
                                        <p:attrNameLst>
                                          <p:attrName>r</p:attrName>
                                        </p:attrNameLst>
                                      </p:cBhvr>
                                    </p:animRot>
                                    <p:animRot by="240000">
                                      <p:cBhvr>
                                        <p:cTn id="29" dur="200" fill="hold">
                                          <p:stCondLst>
                                            <p:cond delay="400"/>
                                          </p:stCondLst>
                                        </p:cTn>
                                        <p:tgtEl>
                                          <p:spTgt spid="87">
                                            <p:txEl>
                                              <p:charRg st="4294967295" end="4294967295"/>
                                            </p:txEl>
                                          </p:spTgt>
                                        </p:tgtEl>
                                        <p:attrNameLst>
                                          <p:attrName>r</p:attrName>
                                        </p:attrNameLst>
                                      </p:cBhvr>
                                    </p:animRot>
                                    <p:animRot by="-240000">
                                      <p:cBhvr>
                                        <p:cTn id="30" dur="200" fill="hold">
                                          <p:stCondLst>
                                            <p:cond delay="600"/>
                                          </p:stCondLst>
                                        </p:cTn>
                                        <p:tgtEl>
                                          <p:spTgt spid="87">
                                            <p:txEl>
                                              <p:charRg st="4294967295" end="4294967295"/>
                                            </p:txEl>
                                          </p:spTgt>
                                        </p:tgtEl>
                                        <p:attrNameLst>
                                          <p:attrName>r</p:attrName>
                                        </p:attrNameLst>
                                      </p:cBhvr>
                                    </p:animRot>
                                    <p:animRot by="120000">
                                      <p:cBhvr>
                                        <p:cTn id="31" dur="200" fill="hold">
                                          <p:stCondLst>
                                            <p:cond delay="800"/>
                                          </p:stCondLst>
                                        </p:cTn>
                                        <p:tgtEl>
                                          <p:spTgt spid="87">
                                            <p:txEl>
                                              <p:charRg st="4294967295" end="429496729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4" grpId="0" animBg="1"/>
      <p:bldP spid="8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49" name="Picture 48" descr="Log in | Sign Up Upload Clipar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686" y="3533498"/>
            <a:ext cx="1250843" cy="839515"/>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colorTemperature colorTemp="11192"/>
                    </a14:imgEffect>
                    <a14:imgEffect>
                      <a14:saturation sat="66000"/>
                    </a14:imgEffect>
                  </a14:imgLayer>
                </a14:imgProps>
              </a:ext>
              <a:ext uri="{28A0092B-C50C-407E-A947-70E740481C1C}">
                <a14:useLocalDpi xmlns:a14="http://schemas.microsoft.com/office/drawing/2010/main" val="0"/>
              </a:ext>
            </a:extLst>
          </a:blip>
          <a:srcRect t="26815" r="19313" b="4174"/>
          <a:stretch/>
        </p:blipFill>
        <p:spPr>
          <a:xfrm>
            <a:off x="-1342209" y="0"/>
            <a:ext cx="6430511" cy="9312145"/>
          </a:xfrm>
          <a:prstGeom prst="rect">
            <a:avLst/>
          </a:prstGeom>
          <a:effectLst/>
        </p:spPr>
      </p:pic>
      <p:pic>
        <p:nvPicPr>
          <p:cNvPr id="4" name="Picture 3" descr="Log in | Sign Up Upload Clipar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0704" y="3545429"/>
            <a:ext cx="1250843" cy="83951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055" y="5022273"/>
            <a:ext cx="2589170" cy="1385753"/>
          </a:xfrm>
          <a:prstGeom prst="rect">
            <a:avLst/>
          </a:prstGeom>
        </p:spPr>
      </p:pic>
      <p:pic>
        <p:nvPicPr>
          <p:cNvPr id="28" name="Picture 27"/>
          <p:cNvPicPr>
            <a:picLocks noChangeAspect="1"/>
          </p:cNvPicPr>
          <p:nvPr/>
        </p:nvPicPr>
        <p:blipFill>
          <a:blip r:embed="rId8" cstate="print">
            <a:duotone>
              <a:schemeClr val="accent6">
                <a:shade val="45000"/>
                <a:satMod val="135000"/>
              </a:schemeClr>
              <a:prstClr val="white"/>
            </a:duotone>
            <a:extLst>
              <a:ext uri="{BEBA8EAE-BF5A-486C-A8C5-ECC9F3942E4B}">
                <a14:imgProps xmlns:a14="http://schemas.microsoft.com/office/drawing/2010/main">
                  <a14:imgLayer r:embed="rId9">
                    <a14:imgEffect>
                      <a14:artisticMarker/>
                    </a14:imgEffect>
                  </a14:imgLayer>
                </a14:imgProps>
              </a:ext>
              <a:ext uri="{28A0092B-C50C-407E-A947-70E740481C1C}">
                <a14:useLocalDpi xmlns:a14="http://schemas.microsoft.com/office/drawing/2010/main" val="0"/>
              </a:ext>
            </a:extLst>
          </a:blip>
          <a:stretch>
            <a:fillRect/>
          </a:stretch>
        </p:blipFill>
        <p:spPr>
          <a:xfrm>
            <a:off x="4181985" y="3646476"/>
            <a:ext cx="460166" cy="613555"/>
          </a:xfrm>
          <a:prstGeom prst="rect">
            <a:avLst/>
          </a:prstGeom>
          <a:effectLst>
            <a:softEdge rad="0"/>
          </a:effectLst>
        </p:spPr>
      </p:pic>
      <p:pic>
        <p:nvPicPr>
          <p:cNvPr id="29" name="Picture 28"/>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28841" y="3620793"/>
            <a:ext cx="460166" cy="613555"/>
          </a:xfrm>
          <a:prstGeom prst="rect">
            <a:avLst/>
          </a:prstGeom>
        </p:spPr>
      </p:pic>
      <p:pic>
        <p:nvPicPr>
          <p:cNvPr id="31" name="Picture 30"/>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817652" y="3646476"/>
            <a:ext cx="395877" cy="527836"/>
          </a:xfrm>
          <a:prstGeom prst="rect">
            <a:avLst/>
          </a:prstGeom>
        </p:spPr>
      </p:pic>
      <p:pic>
        <p:nvPicPr>
          <p:cNvPr id="33" name="Picture 3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2590" y="2560344"/>
            <a:ext cx="395877" cy="527836"/>
          </a:xfrm>
          <a:prstGeom prst="rect">
            <a:avLst/>
          </a:prstGeom>
        </p:spPr>
      </p:pic>
      <p:pic>
        <p:nvPicPr>
          <p:cNvPr id="35" name="Picture 34"/>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343148" y="2836246"/>
            <a:ext cx="360247" cy="480330"/>
          </a:xfrm>
          <a:prstGeom prst="rect">
            <a:avLst/>
          </a:prstGeom>
        </p:spPr>
      </p:pic>
      <p:pic>
        <p:nvPicPr>
          <p:cNvPr id="36" name="Picture 35"/>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885298" y="3704559"/>
            <a:ext cx="360247" cy="480330"/>
          </a:xfrm>
          <a:prstGeom prst="rect">
            <a:avLst/>
          </a:prstGeom>
        </p:spPr>
      </p:pic>
      <p:pic>
        <p:nvPicPr>
          <p:cNvPr id="37" name="Picture 36"/>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99032" y="2438158"/>
            <a:ext cx="360247" cy="480330"/>
          </a:xfrm>
          <a:prstGeom prst="rect">
            <a:avLst/>
          </a:prstGeom>
        </p:spPr>
      </p:pic>
      <p:pic>
        <p:nvPicPr>
          <p:cNvPr id="56" name="Picture 55"/>
          <p:cNvPicPr>
            <a:picLocks noChangeAspect="1"/>
          </p:cNvPicPr>
          <p:nvPr/>
        </p:nvPicPr>
        <p:blipFill>
          <a:blip r:embed="rId13" cstate="print">
            <a:duotone>
              <a:schemeClr val="accent6">
                <a:shade val="45000"/>
                <a:satMod val="135000"/>
              </a:schemeClr>
              <a:prstClr val="white"/>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10215540" y="1525536"/>
            <a:ext cx="423731" cy="624114"/>
          </a:xfrm>
          <a:prstGeom prst="rect">
            <a:avLst/>
          </a:prstGeom>
          <a:effectLst>
            <a:softEdge rad="0"/>
          </a:effectLst>
        </p:spPr>
      </p:pic>
      <p:pic>
        <p:nvPicPr>
          <p:cNvPr id="58" name="Picture 57"/>
          <p:cNvPicPr>
            <a:picLocks noChangeAspect="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0091" y="3757174"/>
            <a:ext cx="370964" cy="635026"/>
          </a:xfrm>
          <a:prstGeom prst="rect">
            <a:avLst/>
          </a:prstGeom>
        </p:spPr>
      </p:pic>
      <p:sp>
        <p:nvSpPr>
          <p:cNvPr id="61" name="TextBox 60"/>
          <p:cNvSpPr txBox="1"/>
          <p:nvPr/>
        </p:nvSpPr>
        <p:spPr>
          <a:xfrm>
            <a:off x="8794464" y="1398905"/>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Dannator</a:t>
            </a:r>
          </a:p>
        </p:txBody>
      </p:sp>
      <p:sp>
        <p:nvSpPr>
          <p:cNvPr id="66" name="Oval 65"/>
          <p:cNvSpPr/>
          <p:nvPr/>
        </p:nvSpPr>
        <p:spPr>
          <a:xfrm>
            <a:off x="11242277" y="6053714"/>
            <a:ext cx="452974" cy="435430"/>
          </a:xfrm>
          <a:prstGeom prst="ellipse">
            <a:avLst/>
          </a:prstGeom>
          <a:solidFill>
            <a:schemeClr val="accent2">
              <a:lumMod val="20000"/>
              <a:lumOff val="80000"/>
            </a:schemeClr>
          </a:solidFill>
          <a:ln cmpd="sng">
            <a:gradFill flip="none" rotWithShape="1">
              <a:gsLst>
                <a:gs pos="3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a:scene3d>
            <a:camera prst="orthographicFront"/>
            <a:lightRig rig="threePt" dir="t"/>
          </a:scene3d>
          <a:sp3d extrusionH="209550">
            <a:bevelT w="165100" prst="coolSlant"/>
            <a:extrusionClr>
              <a:schemeClr val="tx1">
                <a:lumMod val="75000"/>
                <a:lumOff val="25000"/>
              </a:schemeClr>
            </a:extrusion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TextBox 73"/>
          <p:cNvSpPr txBox="1"/>
          <p:nvPr/>
        </p:nvSpPr>
        <p:spPr>
          <a:xfrm>
            <a:off x="8805719" y="5799299"/>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Ohanator</a:t>
            </a:r>
          </a:p>
        </p:txBody>
      </p:sp>
      <p:sp>
        <p:nvSpPr>
          <p:cNvPr id="34" name="TextBox 33"/>
          <p:cNvSpPr txBox="1"/>
          <p:nvPr/>
        </p:nvSpPr>
        <p:spPr>
          <a:xfrm>
            <a:off x="8858134" y="3984834"/>
            <a:ext cx="1562720" cy="400110"/>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Sam</a:t>
            </a:r>
          </a:p>
        </p:txBody>
      </p:sp>
      <p:sp>
        <p:nvSpPr>
          <p:cNvPr id="10" name="TextBox 9">
            <a:hlinkClick r:id="" action="ppaction://hlinkshowjump?jump=nextslide"/>
          </p:cNvPr>
          <p:cNvSpPr txBox="1"/>
          <p:nvPr/>
        </p:nvSpPr>
        <p:spPr>
          <a:xfrm>
            <a:off x="5045562" y="125045"/>
            <a:ext cx="1394126"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Rules</a:t>
            </a:r>
          </a:p>
        </p:txBody>
      </p:sp>
      <p:pic>
        <p:nvPicPr>
          <p:cNvPr id="45" name="Picture 44"/>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11543" y="6015308"/>
            <a:ext cx="395877" cy="527836"/>
          </a:xfrm>
          <a:prstGeom prst="rect">
            <a:avLst/>
          </a:prstGeom>
        </p:spPr>
      </p:pic>
      <p:pic>
        <p:nvPicPr>
          <p:cNvPr id="46" name="Picture 4" descr="Image result for funny pirate clip art"/>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b="57512"/>
          <a:stretch/>
        </p:blipFill>
        <p:spPr bwMode="auto">
          <a:xfrm flipH="1">
            <a:off x="11315033" y="6173161"/>
            <a:ext cx="413584" cy="27080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hlinkClick r:id="" action="ppaction://hlinkshowjump?jump=nextslide"/>
          </p:cNvPr>
          <p:cNvSpPr txBox="1"/>
          <p:nvPr/>
        </p:nvSpPr>
        <p:spPr>
          <a:xfrm>
            <a:off x="6608203" y="124309"/>
            <a:ext cx="1632690"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Pause/play</a:t>
            </a:r>
          </a:p>
        </p:txBody>
      </p:sp>
      <p:sp>
        <p:nvSpPr>
          <p:cNvPr id="2" name="Rectangle: Rounded Corners 49">
            <a:hlinkClick r:id="" action="ppaction://noaction" highlightClick="1"/>
          </p:cNvPr>
          <p:cNvSpPr/>
          <p:nvPr/>
        </p:nvSpPr>
        <p:spPr>
          <a:xfrm>
            <a:off x="8775934" y="315919"/>
            <a:ext cx="884392" cy="124279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50"/>
          <p:cNvSpPr txBox="1"/>
          <p:nvPr/>
        </p:nvSpPr>
        <p:spPr>
          <a:xfrm>
            <a:off x="8519874" y="380414"/>
            <a:ext cx="1365779" cy="253916"/>
          </a:xfrm>
          <a:prstGeom prst="rect">
            <a:avLst/>
          </a:prstGeom>
        </p:spPr>
        <p:txBody>
          <a:bodyPr wrap="square" rtlCol="0">
            <a:spAutoFit/>
          </a:bodyPr>
          <a:lstStyle/>
          <a:p>
            <a:pPr algn="ctr"/>
            <a:r>
              <a:rPr lang="en-US" sz="1050">
                <a:solidFill>
                  <a:schemeClr val="bg1"/>
                </a:solidFill>
                <a:latin typeface="Matura MT Script Capitals" panose="03020802060602070202" pitchFamily="66" charset="0"/>
              </a:rPr>
              <a:t>Shove Right</a:t>
            </a:r>
          </a:p>
        </p:txBody>
      </p:sp>
      <p:pic>
        <p:nvPicPr>
          <p:cNvPr id="6" name="Picture 4" descr="Image result for funny pirate clip art"/>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r="10111"/>
          <a:stretch/>
        </p:blipFill>
        <p:spPr bwMode="auto">
          <a:xfrm flipH="1">
            <a:off x="9029679" y="643083"/>
            <a:ext cx="457330" cy="729614"/>
          </a:xfrm>
          <a:prstGeom prst="rect">
            <a:avLst/>
          </a:prstGeom>
          <a:noFill/>
          <a:extLst>
            <a:ext uri="{909E8E84-426E-40DD-AFC4-6F175D3DCCD1}">
              <a14:hiddenFill xmlns:a14="http://schemas.microsoft.com/office/drawing/2010/main">
                <a:solidFill>
                  <a:srgbClr val="FFFFFF"/>
                </a:solidFill>
              </a14:hiddenFill>
            </a:ext>
          </a:extLst>
        </p:spPr>
      </p:pic>
      <p:sp>
        <p:nvSpPr>
          <p:cNvPr id="54" name="Oval 53"/>
          <p:cNvSpPr/>
          <p:nvPr/>
        </p:nvSpPr>
        <p:spPr>
          <a:xfrm>
            <a:off x="6194529" y="832513"/>
            <a:ext cx="1830355" cy="11191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935144" y="2011245"/>
            <a:ext cx="395877" cy="527836"/>
          </a:xfrm>
          <a:prstGeom prst="rect">
            <a:avLst/>
          </a:prstGeom>
        </p:spPr>
      </p:pic>
      <p:pic>
        <p:nvPicPr>
          <p:cNvPr id="57" name="Picture 56"/>
          <p:cNvPicPr>
            <a:picLocks noChangeAspect="1"/>
          </p:cNvPicPr>
          <p:nvPr/>
        </p:nvPicPr>
        <p:blipFill>
          <a:blip r:embed="rId1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965733" y="704964"/>
            <a:ext cx="370964" cy="635026"/>
          </a:xfrm>
          <a:prstGeom prst="rect">
            <a:avLst/>
          </a:prstGeom>
        </p:spPr>
      </p:pic>
      <p:pic>
        <p:nvPicPr>
          <p:cNvPr id="67" name="Picture 66"/>
          <p:cNvPicPr>
            <a:picLocks noChangeAspect="1"/>
          </p:cNvPicPr>
          <p:nvPr/>
        </p:nvPicPr>
        <p:blipFill>
          <a:blip r:embed="rId13" cstate="print">
            <a:duotone>
              <a:prstClr val="black"/>
              <a:schemeClr val="accent6">
                <a:tint val="45000"/>
                <a:satMod val="400000"/>
              </a:schemeClr>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5908678" y="751366"/>
            <a:ext cx="423731" cy="624114"/>
          </a:xfrm>
          <a:prstGeom prst="rect">
            <a:avLst/>
          </a:prstGeom>
          <a:effectLst>
            <a:softEdge rad="0"/>
          </a:effectLst>
        </p:spPr>
      </p:pic>
      <p:pic>
        <p:nvPicPr>
          <p:cNvPr id="80" name="Picture 7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059668" y="1452385"/>
            <a:ext cx="294356" cy="382513"/>
          </a:xfrm>
          <a:prstGeom prst="rect">
            <a:avLst/>
          </a:prstGeom>
        </p:spPr>
      </p:pic>
      <p:pic>
        <p:nvPicPr>
          <p:cNvPr id="81" name="Picture 8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591921" y="586194"/>
            <a:ext cx="292609" cy="380243"/>
          </a:xfrm>
          <a:prstGeom prst="rect">
            <a:avLst/>
          </a:prstGeom>
        </p:spPr>
      </p:pic>
      <p:sp>
        <p:nvSpPr>
          <p:cNvPr id="52" name="Rectangle: Rounded Corners 51">
            <a:hlinkClick r:id="" action="ppaction://noaction" highlightClick="1"/>
          </p:cNvPr>
          <p:cNvSpPr/>
          <p:nvPr/>
        </p:nvSpPr>
        <p:spPr>
          <a:xfrm>
            <a:off x="8793551" y="2504123"/>
            <a:ext cx="940070" cy="136271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734595" y="2543048"/>
            <a:ext cx="1083217" cy="261610"/>
          </a:xfrm>
          <a:prstGeom prst="rect">
            <a:avLst/>
          </a:prstGeom>
        </p:spPr>
        <p:txBody>
          <a:bodyPr wrap="square" rtlCol="0">
            <a:spAutoFit/>
          </a:bodyPr>
          <a:lstStyle/>
          <a:p>
            <a:pPr algn="ctr"/>
            <a:r>
              <a:rPr lang="en-US" sz="1100">
                <a:solidFill>
                  <a:schemeClr val="bg1"/>
                </a:solidFill>
                <a:latin typeface="Matura MT Script Capitals" panose="03020802060602070202" pitchFamily="66" charset="0"/>
              </a:rPr>
              <a:t>Shove Left</a:t>
            </a:r>
          </a:p>
        </p:txBody>
      </p:sp>
      <p:pic>
        <p:nvPicPr>
          <p:cNvPr id="75" name="Picture 4" descr="Image result for funny pirate clip art"/>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r="10111"/>
          <a:stretch/>
        </p:blipFill>
        <p:spPr bwMode="auto">
          <a:xfrm>
            <a:off x="9013190" y="2905075"/>
            <a:ext cx="647136" cy="815980"/>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Rounded Corners 83">
            <a:hlinkClick r:id="" action="ppaction://noaction" highlightClick="1"/>
          </p:cNvPr>
          <p:cNvSpPr/>
          <p:nvPr/>
        </p:nvSpPr>
        <p:spPr>
          <a:xfrm>
            <a:off x="8796305" y="4492617"/>
            <a:ext cx="1008010" cy="131594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8682080" y="4532911"/>
            <a:ext cx="1161502" cy="261610"/>
          </a:xfrm>
          <a:prstGeom prst="rect">
            <a:avLst/>
          </a:prstGeom>
        </p:spPr>
        <p:txBody>
          <a:bodyPr wrap="square" rtlCol="0">
            <a:spAutoFit/>
          </a:bodyPr>
          <a:lstStyle/>
          <a:p>
            <a:pPr algn="ctr"/>
            <a:r>
              <a:rPr lang="en-US" sz="1100">
                <a:solidFill>
                  <a:schemeClr val="bg1"/>
                </a:solidFill>
                <a:latin typeface="Matura MT Script Capitals" panose="03020802060602070202" pitchFamily="66" charset="0"/>
              </a:rPr>
              <a:t>Shove Left</a:t>
            </a:r>
          </a:p>
        </p:txBody>
      </p:sp>
      <p:pic>
        <p:nvPicPr>
          <p:cNvPr id="86" name="Picture 4" descr="Image result for funny pirate clip art"/>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r="10111"/>
          <a:stretch/>
        </p:blipFill>
        <p:spPr bwMode="auto">
          <a:xfrm>
            <a:off x="9116066" y="4909878"/>
            <a:ext cx="454367" cy="748630"/>
          </a:xfrm>
          <a:prstGeom prst="rect">
            <a:avLst/>
          </a:prstGeom>
          <a:noFill/>
          <a:extLst>
            <a:ext uri="{909E8E84-426E-40DD-AFC4-6F175D3DCCD1}">
              <a14:hiddenFill xmlns:a14="http://schemas.microsoft.com/office/drawing/2010/main">
                <a:solidFill>
                  <a:srgbClr val="FFFFFF"/>
                </a:solidFill>
              </a14:hiddenFill>
            </a:ext>
          </a:extLst>
        </p:spPr>
      </p:pic>
      <p:sp>
        <p:nvSpPr>
          <p:cNvPr id="87" name="Arrow: Left 86"/>
          <p:cNvSpPr/>
          <p:nvPr/>
        </p:nvSpPr>
        <p:spPr>
          <a:xfrm>
            <a:off x="10500103" y="3851579"/>
            <a:ext cx="945818" cy="386094"/>
          </a:xfrm>
          <a:prstGeom prst="leftArrow">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Bodoni MT" panose="02070603080606020203" pitchFamily="18" charset="0"/>
              </a:rPr>
              <a:t>Next</a:t>
            </a:r>
          </a:p>
        </p:txBody>
      </p:sp>
      <p:sp>
        <p:nvSpPr>
          <p:cNvPr id="64" name="Rectangle: Rounded Corners 63"/>
          <p:cNvSpPr/>
          <p:nvPr/>
        </p:nvSpPr>
        <p:spPr>
          <a:xfrm>
            <a:off x="9826275" y="315919"/>
            <a:ext cx="885807" cy="124279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5" name="TextBox 64"/>
          <p:cNvSpPr txBox="1"/>
          <p:nvPr/>
        </p:nvSpPr>
        <p:spPr>
          <a:xfrm>
            <a:off x="9762089" y="425925"/>
            <a:ext cx="1016676" cy="276999"/>
          </a:xfrm>
          <a:prstGeom prst="rect">
            <a:avLst/>
          </a:prstGeom>
        </p:spPr>
        <p:txBody>
          <a:bodyPr wrap="square" rtlCol="0">
            <a:spAutoFit/>
          </a:bodyPr>
          <a:lstStyle/>
          <a:p>
            <a:pPr algn="ctr"/>
            <a:r>
              <a:rPr lang="en-US" sz="1200">
                <a:solidFill>
                  <a:schemeClr val="bg1"/>
                </a:solidFill>
                <a:latin typeface="Matura MT Script Capitals" panose="03020802060602070202" pitchFamily="66" charset="0"/>
              </a:rPr>
              <a:t>Charge</a:t>
            </a:r>
          </a:p>
        </p:txBody>
      </p:sp>
      <p:pic>
        <p:nvPicPr>
          <p:cNvPr id="70" name="Picture 69" descr="A picture containing clipart&#10;&#10;Description generated with very high confidence"/>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248864" y="900747"/>
            <a:ext cx="397837" cy="440796"/>
          </a:xfrm>
          <a:prstGeom prst="rect">
            <a:avLst/>
          </a:prstGeom>
        </p:spPr>
      </p:pic>
      <p:pic>
        <p:nvPicPr>
          <p:cNvPr id="82" name="Picture 81" descr="A picture containing clipart&#10;&#10;Description generated with very high confidence"/>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913629" y="874202"/>
            <a:ext cx="359260" cy="501075"/>
          </a:xfrm>
          <a:prstGeom prst="rect">
            <a:avLst/>
          </a:prstGeom>
        </p:spPr>
      </p:pic>
      <p:sp>
        <p:nvSpPr>
          <p:cNvPr id="88" name="Rectangle: Rounded Corners 87"/>
          <p:cNvSpPr/>
          <p:nvPr/>
        </p:nvSpPr>
        <p:spPr>
          <a:xfrm>
            <a:off x="9883336" y="4507702"/>
            <a:ext cx="898665" cy="127526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9556831" y="4528896"/>
            <a:ext cx="1588415" cy="276999"/>
          </a:xfrm>
          <a:prstGeom prst="rect">
            <a:avLst/>
          </a:prstGeom>
        </p:spPr>
        <p:txBody>
          <a:bodyPr wrap="square" rtlCol="0">
            <a:spAutoFit/>
          </a:bodyPr>
          <a:lstStyle/>
          <a:p>
            <a:pPr algn="ctr"/>
            <a:r>
              <a:rPr lang="en-US" sz="1200">
                <a:solidFill>
                  <a:srgbClr val="000000"/>
                </a:solidFill>
                <a:latin typeface="Matura MT Script Capitals" panose="03020802060602070202" pitchFamily="66" charset="0"/>
              </a:rPr>
              <a:t>Drag</a:t>
            </a:r>
          </a:p>
        </p:txBody>
      </p:sp>
      <p:sp>
        <p:nvSpPr>
          <p:cNvPr id="90" name="Arrow: Left 89"/>
          <p:cNvSpPr/>
          <p:nvPr/>
        </p:nvSpPr>
        <p:spPr>
          <a:xfrm flipH="1">
            <a:off x="9969248" y="4792675"/>
            <a:ext cx="743944" cy="41760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a:latin typeface="Bradley Hand ITC" panose="03070402050302030203" pitchFamily="66" charset="0"/>
              </a:rPr>
              <a:t>S E A</a:t>
            </a:r>
          </a:p>
        </p:txBody>
      </p:sp>
      <p:pic>
        <p:nvPicPr>
          <p:cNvPr id="91" name="Picture 2" descr="Image result for pirates clipart"/>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flipH="1">
            <a:off x="9926108" y="5313377"/>
            <a:ext cx="392457" cy="42987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4" descr="Image result for pirates clipart"/>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flipH="1">
            <a:off x="10449919" y="5338717"/>
            <a:ext cx="271891" cy="270683"/>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Rounded Corners 61"/>
          <p:cNvSpPr/>
          <p:nvPr/>
        </p:nvSpPr>
        <p:spPr>
          <a:xfrm>
            <a:off x="9829103" y="2499888"/>
            <a:ext cx="906317" cy="130775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9573992" y="2487957"/>
            <a:ext cx="1414088" cy="307777"/>
          </a:xfrm>
          <a:prstGeom prst="rect">
            <a:avLst/>
          </a:prstGeom>
        </p:spPr>
        <p:txBody>
          <a:bodyPr wrap="square" rtlCol="0">
            <a:spAutoFit/>
          </a:bodyPr>
          <a:lstStyle/>
          <a:p>
            <a:pPr algn="ctr"/>
            <a:r>
              <a:rPr lang="en-US" sz="1400">
                <a:solidFill>
                  <a:schemeClr val="bg1"/>
                </a:solidFill>
                <a:latin typeface="Matura MT Script Capitals" panose="03020802060602070202" pitchFamily="66" charset="0"/>
              </a:rPr>
              <a:t>Retract</a:t>
            </a:r>
            <a:r>
              <a:rPr lang="en-US" sz="1400">
                <a:latin typeface="Matura MT Script Capitals" panose="03020802060602070202" pitchFamily="66" charset="0"/>
              </a:rPr>
              <a:t> </a:t>
            </a:r>
            <a:endParaRPr lang="en-US" sz="1400">
              <a:solidFill>
                <a:srgbClr val="000000"/>
              </a:solidFill>
              <a:latin typeface="Matura MT Script Capitals" panose="03020802060602070202" pitchFamily="66" charset="0"/>
            </a:endParaRPr>
          </a:p>
        </p:txBody>
      </p:sp>
      <p:pic>
        <p:nvPicPr>
          <p:cNvPr id="78" name="Picture 2" descr="Image result for pirate skull crossbones clip art"/>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9938096" y="3516635"/>
            <a:ext cx="308759" cy="29100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Image result for pirates clipart plank"/>
          <p:cNvPicPr>
            <a:picLocks noChangeAspect="1" noChangeArrowheads="1"/>
          </p:cNvPicPr>
          <p:nvPr/>
        </p:nvPicPr>
        <p:blipFill rotWithShape="1">
          <a:blip r:embed="rId27" cstate="print">
            <a:extLst>
              <a:ext uri="{28A0092B-C50C-407E-A947-70E740481C1C}">
                <a14:useLocalDpi xmlns:a14="http://schemas.microsoft.com/office/drawing/2010/main" val="0"/>
              </a:ext>
            </a:extLst>
          </a:blip>
          <a:srcRect l="-1" t="1" r="1863" b="7396"/>
          <a:stretch/>
        </p:blipFill>
        <p:spPr bwMode="auto">
          <a:xfrm flipH="1">
            <a:off x="10083503" y="2832013"/>
            <a:ext cx="498329" cy="624241"/>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Rounded Corners 70"/>
          <p:cNvSpPr/>
          <p:nvPr/>
        </p:nvSpPr>
        <p:spPr>
          <a:xfrm>
            <a:off x="10811882" y="4410963"/>
            <a:ext cx="1053994" cy="139802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10844562" y="4480864"/>
            <a:ext cx="1506767" cy="400110"/>
          </a:xfrm>
          <a:prstGeom prst="rect">
            <a:avLst/>
          </a:prstGeom>
        </p:spPr>
        <p:txBody>
          <a:bodyPr wrap="square" rtlCol="0">
            <a:spAutoFit/>
          </a:bodyPr>
          <a:lstStyle/>
          <a:p>
            <a:r>
              <a:rPr lang="en-US" sz="1000">
                <a:solidFill>
                  <a:schemeClr val="bg1"/>
                </a:solidFill>
                <a:latin typeface="Matura MT Script Capitals" panose="03020802060602070202" pitchFamily="66" charset="0"/>
              </a:rPr>
              <a:t>I don’t </a:t>
            </a:r>
          </a:p>
          <a:p>
            <a:r>
              <a:rPr lang="en-US" sz="1000">
                <a:solidFill>
                  <a:schemeClr val="bg1"/>
                </a:solidFill>
                <a:latin typeface="Matura MT Script Capitals" panose="03020802060602070202" pitchFamily="66" charset="0"/>
              </a:rPr>
              <a:t>wanna die</a:t>
            </a:r>
          </a:p>
        </p:txBody>
      </p:sp>
      <p:pic>
        <p:nvPicPr>
          <p:cNvPr id="83" name="Picture 82"/>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11145756" y="4836768"/>
            <a:ext cx="582861" cy="821740"/>
          </a:xfrm>
          <a:prstGeom prst="rect">
            <a:avLst/>
          </a:prstGeom>
        </p:spPr>
      </p:pic>
      <p:pic>
        <p:nvPicPr>
          <p:cNvPr id="95" name="Picture 2" descr="Image result for pirate skull crossbones clip art"/>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0893014" y="5469346"/>
            <a:ext cx="328995" cy="310078"/>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Rounded Corners 100"/>
          <p:cNvSpPr/>
          <p:nvPr/>
        </p:nvSpPr>
        <p:spPr>
          <a:xfrm>
            <a:off x="10811244" y="220877"/>
            <a:ext cx="1089205" cy="135689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10478129" y="220877"/>
            <a:ext cx="1588415" cy="276999"/>
          </a:xfrm>
          <a:prstGeom prst="rect">
            <a:avLst/>
          </a:prstGeom>
        </p:spPr>
        <p:txBody>
          <a:bodyPr wrap="square" rtlCol="0">
            <a:spAutoFit/>
          </a:bodyPr>
          <a:lstStyle/>
          <a:p>
            <a:pPr algn="ctr"/>
            <a:r>
              <a:rPr lang="en-US" sz="1200">
                <a:solidFill>
                  <a:srgbClr val="000000"/>
                </a:solidFill>
                <a:latin typeface="Matura MT Script Capitals" panose="03020802060602070202" pitchFamily="66" charset="0"/>
              </a:rPr>
              <a:t>Drag</a:t>
            </a:r>
          </a:p>
        </p:txBody>
      </p:sp>
      <p:sp>
        <p:nvSpPr>
          <p:cNvPr id="103" name="Arrow: Left 102"/>
          <p:cNvSpPr/>
          <p:nvPr/>
        </p:nvSpPr>
        <p:spPr>
          <a:xfrm flipH="1">
            <a:off x="10892609" y="497876"/>
            <a:ext cx="958023" cy="44712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b="1">
                <a:latin typeface="Bradley Hand ITC" panose="03070402050302030203" pitchFamily="66" charset="0"/>
              </a:rPr>
              <a:t>S E A</a:t>
            </a:r>
          </a:p>
        </p:txBody>
      </p:sp>
      <p:pic>
        <p:nvPicPr>
          <p:cNvPr id="104" name="Picture 2" descr="Image result for pirates clipart"/>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flipH="1">
            <a:off x="10878031" y="924432"/>
            <a:ext cx="566204" cy="62019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4" descr="Image result for pirates clipart"/>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flipH="1">
            <a:off x="11442299" y="1015565"/>
            <a:ext cx="458150" cy="456113"/>
          </a:xfrm>
          <a:prstGeom prst="rect">
            <a:avLst/>
          </a:prstGeom>
          <a:noFill/>
          <a:extLst>
            <a:ext uri="{909E8E84-426E-40DD-AFC4-6F175D3DCCD1}">
              <a14:hiddenFill xmlns:a14="http://schemas.microsoft.com/office/drawing/2010/main">
                <a:solidFill>
                  <a:srgbClr val="FFFFFF"/>
                </a:solidFill>
              </a14:hiddenFill>
            </a:ext>
          </a:extLst>
        </p:spPr>
      </p:pic>
      <p:sp>
        <p:nvSpPr>
          <p:cNvPr id="106" name="Rectangle: Rounded Corners 105"/>
          <p:cNvSpPr/>
          <p:nvPr/>
        </p:nvSpPr>
        <p:spPr>
          <a:xfrm>
            <a:off x="10859236" y="2489197"/>
            <a:ext cx="947117" cy="128730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106"/>
          <p:cNvPicPr>
            <a:picLocks noChangeAspect="1"/>
          </p:cNvPicPr>
          <p:nvPr/>
        </p:nvPicPr>
        <p:blipFill rotWithShape="1">
          <a:blip r:embed="rId31" cstate="print">
            <a:extLst>
              <a:ext uri="{28A0092B-C50C-407E-A947-70E740481C1C}">
                <a14:useLocalDpi xmlns:a14="http://schemas.microsoft.com/office/drawing/2010/main" val="0"/>
              </a:ext>
            </a:extLst>
          </a:blip>
          <a:srcRect b="5437"/>
          <a:stretch/>
        </p:blipFill>
        <p:spPr>
          <a:xfrm flipH="1">
            <a:off x="10933895" y="2918488"/>
            <a:ext cx="761356" cy="759173"/>
          </a:xfrm>
          <a:prstGeom prst="rect">
            <a:avLst/>
          </a:prstGeom>
        </p:spPr>
      </p:pic>
      <p:sp>
        <p:nvSpPr>
          <p:cNvPr id="108" name="TextBox 107"/>
          <p:cNvSpPr txBox="1"/>
          <p:nvPr/>
        </p:nvSpPr>
        <p:spPr>
          <a:xfrm>
            <a:off x="10619570" y="2560786"/>
            <a:ext cx="1414088" cy="307777"/>
          </a:xfrm>
          <a:prstGeom prst="rect">
            <a:avLst/>
          </a:prstGeom>
        </p:spPr>
        <p:txBody>
          <a:bodyPr wrap="square" rtlCol="0">
            <a:spAutoFit/>
          </a:bodyPr>
          <a:lstStyle/>
          <a:p>
            <a:pPr algn="ctr"/>
            <a:r>
              <a:rPr lang="en-US" sz="1400">
                <a:solidFill>
                  <a:schemeClr val="bg1"/>
                </a:solidFill>
                <a:latin typeface="Matura MT Script Capitals" panose="03020802060602070202" pitchFamily="66" charset="0"/>
              </a:rPr>
              <a:t>Run</a:t>
            </a:r>
            <a:r>
              <a:rPr lang="en-US" sz="1400">
                <a:latin typeface="Matura MT Script Capitals" panose="03020802060602070202" pitchFamily="66" charset="0"/>
              </a:rPr>
              <a:t> </a:t>
            </a:r>
            <a:r>
              <a:rPr lang="en-US" sz="1400">
                <a:solidFill>
                  <a:schemeClr val="bg1"/>
                </a:solidFill>
                <a:latin typeface="Matura MT Script Capitals" panose="03020802060602070202" pitchFamily="66" charset="0"/>
              </a:rPr>
              <a:t>around</a:t>
            </a:r>
            <a:r>
              <a:rPr lang="en-US" sz="1400">
                <a:latin typeface="Matura MT Script Capitals" panose="03020802060602070202" pitchFamily="66" charset="0"/>
              </a:rPr>
              <a:t> </a:t>
            </a:r>
            <a:endParaRPr lang="en-US" sz="1400">
              <a:solidFill>
                <a:srgbClr val="000000"/>
              </a:solidFill>
              <a:latin typeface="Matura MT Script Capitals" panose="03020802060602070202" pitchFamily="66" charset="0"/>
            </a:endParaRPr>
          </a:p>
        </p:txBody>
      </p:sp>
      <p:sp>
        <p:nvSpPr>
          <p:cNvPr id="7" name="TextBox 6"/>
          <p:cNvSpPr txBox="1"/>
          <p:nvPr/>
        </p:nvSpPr>
        <p:spPr>
          <a:xfrm>
            <a:off x="2798877" y="2106791"/>
            <a:ext cx="5883203" cy="1938992"/>
          </a:xfrm>
          <a:prstGeom prst="rect">
            <a:avLst/>
          </a:prstGeom>
          <a:solidFill>
            <a:schemeClr val="bg1">
              <a:lumMod val="65000"/>
              <a:lumOff val="35000"/>
            </a:schemeClr>
          </a:solidFill>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4000">
                <a:solidFill>
                  <a:schemeClr val="tx1"/>
                </a:solidFill>
                <a:latin typeface="Matura MT Script Capitals" panose="03020802060602070202" pitchFamily="66" charset="0"/>
              </a:rPr>
              <a:t>End of Round 1</a:t>
            </a:r>
          </a:p>
          <a:p>
            <a:pPr algn="ctr"/>
            <a:endParaRPr lang="en-US" sz="4000">
              <a:solidFill>
                <a:schemeClr val="bg1"/>
              </a:solidFill>
              <a:latin typeface="Matura MT Script Capitals" panose="03020802060602070202" pitchFamily="66" charset="0"/>
            </a:endParaRPr>
          </a:p>
          <a:p>
            <a:pPr algn="ctr"/>
            <a:r>
              <a:rPr lang="en-US" sz="4000">
                <a:solidFill>
                  <a:schemeClr val="bg1"/>
                </a:solidFill>
                <a:latin typeface="Matura MT Script Capitals" panose="03020802060602070202" pitchFamily="66" charset="0"/>
                <a:hlinkClick r:id="rId32" action="ppaction://hlinksldjump"/>
              </a:rPr>
              <a:t>Pick Cards for Round 2.</a:t>
            </a:r>
            <a:endParaRPr lang="en-US" sz="4000">
              <a:solidFill>
                <a:schemeClr val="bg1"/>
              </a:solidFill>
              <a:latin typeface="Matura MT Script Capitals" panose="03020802060602070202" pitchFamily="66" charset="0"/>
            </a:endParaRPr>
          </a:p>
        </p:txBody>
      </p:sp>
    </p:spTree>
    <p:extLst>
      <p:ext uri="{BB962C8B-B14F-4D97-AF65-F5344CB8AC3E}">
        <p14:creationId xmlns:p14="http://schemas.microsoft.com/office/powerpoint/2010/main" val="297657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nodeType="withEffect">
                                  <p:stCondLst>
                                    <p:cond delay="1500"/>
                                  </p:stCondLst>
                                  <p:endCondLst>
                                    <p:cond evt="onNext" delay="0">
                                      <p:tgtEl>
                                        <p:sldTgt/>
                                      </p:tgtEl>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0"/>
                                        <p:tgtEl>
                                          <p:spTgt spid="8"/>
                                        </p:tgtEl>
                                      </p:cBhvr>
                                    </p:animEffect>
                                    <p:anim calcmode="lin" valueType="num">
                                      <p:cBhvr>
                                        <p:cTn id="8" dur="5000" fill="hold"/>
                                        <p:tgtEl>
                                          <p:spTgt spid="8"/>
                                        </p:tgtEl>
                                        <p:attrNameLst>
                                          <p:attrName>ppt_x</p:attrName>
                                        </p:attrNameLst>
                                      </p:cBhvr>
                                      <p:tavLst>
                                        <p:tav tm="0">
                                          <p:val>
                                            <p:strVal val="#ppt_x"/>
                                          </p:val>
                                        </p:tav>
                                        <p:tav tm="100000">
                                          <p:val>
                                            <p:strVal val="#ppt_x"/>
                                          </p:val>
                                        </p:tav>
                                      </p:tavLst>
                                    </p:anim>
                                    <p:anim calcmode="lin" valueType="num">
                                      <p:cBhvr>
                                        <p:cTn id="9" dur="5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2" presetClass="emph" presetSubtype="0" repeatCount="indefinite" fill="hold" grpId="0" nodeType="clickEffect">
                                  <p:stCondLst>
                                    <p:cond delay="0"/>
                                  </p:stCondLst>
                                  <p:childTnLst>
                                    <p:animRot by="120000">
                                      <p:cBhvr>
                                        <p:cTn id="13" dur="300" fill="hold">
                                          <p:stCondLst>
                                            <p:cond delay="0"/>
                                          </p:stCondLst>
                                        </p:cTn>
                                        <p:tgtEl>
                                          <p:spTgt spid="2"/>
                                        </p:tgtEl>
                                        <p:attrNameLst>
                                          <p:attrName>r</p:attrName>
                                        </p:attrNameLst>
                                      </p:cBhvr>
                                    </p:animRot>
                                    <p:animRot by="-240000">
                                      <p:cBhvr>
                                        <p:cTn id="14" dur="600" fill="hold">
                                          <p:stCondLst>
                                            <p:cond delay="600"/>
                                          </p:stCondLst>
                                        </p:cTn>
                                        <p:tgtEl>
                                          <p:spTgt spid="2"/>
                                        </p:tgtEl>
                                        <p:attrNameLst>
                                          <p:attrName>r</p:attrName>
                                        </p:attrNameLst>
                                      </p:cBhvr>
                                    </p:animRot>
                                    <p:animRot by="240000">
                                      <p:cBhvr>
                                        <p:cTn id="15" dur="600" fill="hold">
                                          <p:stCondLst>
                                            <p:cond delay="1200"/>
                                          </p:stCondLst>
                                        </p:cTn>
                                        <p:tgtEl>
                                          <p:spTgt spid="2"/>
                                        </p:tgtEl>
                                        <p:attrNameLst>
                                          <p:attrName>r</p:attrName>
                                        </p:attrNameLst>
                                      </p:cBhvr>
                                    </p:animRot>
                                    <p:animRot by="-240000">
                                      <p:cBhvr>
                                        <p:cTn id="16" dur="600" fill="hold">
                                          <p:stCondLst>
                                            <p:cond delay="1800"/>
                                          </p:stCondLst>
                                        </p:cTn>
                                        <p:tgtEl>
                                          <p:spTgt spid="2"/>
                                        </p:tgtEl>
                                        <p:attrNameLst>
                                          <p:attrName>r</p:attrName>
                                        </p:attrNameLst>
                                      </p:cBhvr>
                                    </p:animRot>
                                    <p:animRot by="120000">
                                      <p:cBhvr>
                                        <p:cTn id="17" dur="600" fill="hold">
                                          <p:stCondLst>
                                            <p:cond delay="2400"/>
                                          </p:stCondLst>
                                        </p:cTn>
                                        <p:tgtEl>
                                          <p:spTgt spid="2"/>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32" presetClass="emph" presetSubtype="0" repeatCount="indefinite" fill="hold" grpId="0" nodeType="clickEffect">
                                  <p:stCondLst>
                                    <p:cond delay="0"/>
                                  </p:stCondLst>
                                  <p:childTnLst>
                                    <p:animRot by="120000">
                                      <p:cBhvr>
                                        <p:cTn id="21" dur="300" fill="hold">
                                          <p:stCondLst>
                                            <p:cond delay="0"/>
                                          </p:stCondLst>
                                        </p:cTn>
                                        <p:tgtEl>
                                          <p:spTgt spid="84"/>
                                        </p:tgtEl>
                                        <p:attrNameLst>
                                          <p:attrName>r</p:attrName>
                                        </p:attrNameLst>
                                      </p:cBhvr>
                                    </p:animRot>
                                    <p:animRot by="-240000">
                                      <p:cBhvr>
                                        <p:cTn id="22" dur="600" fill="hold">
                                          <p:stCondLst>
                                            <p:cond delay="600"/>
                                          </p:stCondLst>
                                        </p:cTn>
                                        <p:tgtEl>
                                          <p:spTgt spid="84"/>
                                        </p:tgtEl>
                                        <p:attrNameLst>
                                          <p:attrName>r</p:attrName>
                                        </p:attrNameLst>
                                      </p:cBhvr>
                                    </p:animRot>
                                    <p:animRot by="240000">
                                      <p:cBhvr>
                                        <p:cTn id="23" dur="600" fill="hold">
                                          <p:stCondLst>
                                            <p:cond delay="1200"/>
                                          </p:stCondLst>
                                        </p:cTn>
                                        <p:tgtEl>
                                          <p:spTgt spid="84"/>
                                        </p:tgtEl>
                                        <p:attrNameLst>
                                          <p:attrName>r</p:attrName>
                                        </p:attrNameLst>
                                      </p:cBhvr>
                                    </p:animRot>
                                    <p:animRot by="-240000">
                                      <p:cBhvr>
                                        <p:cTn id="24" dur="600" fill="hold">
                                          <p:stCondLst>
                                            <p:cond delay="1800"/>
                                          </p:stCondLst>
                                        </p:cTn>
                                        <p:tgtEl>
                                          <p:spTgt spid="84"/>
                                        </p:tgtEl>
                                        <p:attrNameLst>
                                          <p:attrName>r</p:attrName>
                                        </p:attrNameLst>
                                      </p:cBhvr>
                                    </p:animRot>
                                    <p:animRot by="120000">
                                      <p:cBhvr>
                                        <p:cTn id="25" dur="600" fill="hold">
                                          <p:stCondLst>
                                            <p:cond delay="2400"/>
                                          </p:stCondLst>
                                        </p:cTn>
                                        <p:tgtEl>
                                          <p:spTgt spid="84"/>
                                        </p:tgtEl>
                                        <p:attrNameLst>
                                          <p:attrName>r</p:attrName>
                                        </p:attrNameLst>
                                      </p:cBhvr>
                                    </p:animRot>
                                  </p:childTnLst>
                                </p:cTn>
                              </p:par>
                              <p:par>
                                <p:cTn id="26" presetID="32" presetClass="emph" presetSubtype="0" repeatCount="indefinite" fill="hold" grpId="0" nodeType="withEffect">
                                  <p:stCondLst>
                                    <p:cond delay="0"/>
                                  </p:stCondLst>
                                  <p:endCondLst>
                                    <p:cond evt="onNext" delay="0">
                                      <p:tgtEl>
                                        <p:sldTgt/>
                                      </p:tgtEl>
                                    </p:cond>
                                  </p:endCondLst>
                                  <p:childTnLst>
                                    <p:animRot by="120000">
                                      <p:cBhvr>
                                        <p:cTn id="27" dur="100" fill="hold">
                                          <p:stCondLst>
                                            <p:cond delay="0"/>
                                          </p:stCondLst>
                                        </p:cTn>
                                        <p:tgtEl>
                                          <p:spTgt spid="87">
                                            <p:txEl>
                                              <p:charRg st="4294967295" end="4294967295"/>
                                            </p:txEl>
                                          </p:spTgt>
                                        </p:tgtEl>
                                        <p:attrNameLst>
                                          <p:attrName>r</p:attrName>
                                        </p:attrNameLst>
                                      </p:cBhvr>
                                    </p:animRot>
                                    <p:animRot by="-240000">
                                      <p:cBhvr>
                                        <p:cTn id="28" dur="200" fill="hold">
                                          <p:stCondLst>
                                            <p:cond delay="200"/>
                                          </p:stCondLst>
                                        </p:cTn>
                                        <p:tgtEl>
                                          <p:spTgt spid="87">
                                            <p:txEl>
                                              <p:charRg st="4294967295" end="4294967295"/>
                                            </p:txEl>
                                          </p:spTgt>
                                        </p:tgtEl>
                                        <p:attrNameLst>
                                          <p:attrName>r</p:attrName>
                                        </p:attrNameLst>
                                      </p:cBhvr>
                                    </p:animRot>
                                    <p:animRot by="240000">
                                      <p:cBhvr>
                                        <p:cTn id="29" dur="200" fill="hold">
                                          <p:stCondLst>
                                            <p:cond delay="400"/>
                                          </p:stCondLst>
                                        </p:cTn>
                                        <p:tgtEl>
                                          <p:spTgt spid="87">
                                            <p:txEl>
                                              <p:charRg st="4294967295" end="4294967295"/>
                                            </p:txEl>
                                          </p:spTgt>
                                        </p:tgtEl>
                                        <p:attrNameLst>
                                          <p:attrName>r</p:attrName>
                                        </p:attrNameLst>
                                      </p:cBhvr>
                                    </p:animRot>
                                    <p:animRot by="-240000">
                                      <p:cBhvr>
                                        <p:cTn id="30" dur="200" fill="hold">
                                          <p:stCondLst>
                                            <p:cond delay="600"/>
                                          </p:stCondLst>
                                        </p:cTn>
                                        <p:tgtEl>
                                          <p:spTgt spid="87">
                                            <p:txEl>
                                              <p:charRg st="4294967295" end="4294967295"/>
                                            </p:txEl>
                                          </p:spTgt>
                                        </p:tgtEl>
                                        <p:attrNameLst>
                                          <p:attrName>r</p:attrName>
                                        </p:attrNameLst>
                                      </p:cBhvr>
                                    </p:animRot>
                                    <p:animRot by="120000">
                                      <p:cBhvr>
                                        <p:cTn id="31" dur="200" fill="hold">
                                          <p:stCondLst>
                                            <p:cond delay="800"/>
                                          </p:stCondLst>
                                        </p:cTn>
                                        <p:tgtEl>
                                          <p:spTgt spid="87">
                                            <p:txEl>
                                              <p:charRg st="4294967295" end="429496729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4" grpId="0" animBg="1"/>
      <p:bldP spid="8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764275" y="372495"/>
            <a:ext cx="9125313" cy="823912"/>
          </a:xfrm>
          <a:prstGeom prst="rect">
            <a:avLst/>
          </a:prstGeom>
        </p:spPr>
        <p:txBody>
          <a:bodyPr vert="horz" lIns="91440" tIns="45720" rIns="91440" bIns="45720" rtlCol="0" anchor="b">
            <a:normAutofit fontScale="92500"/>
          </a:bodyPr>
          <a:lstStyle>
            <a:lvl1pPr marL="0" indent="0" algn="l" defTabSz="914398"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398"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398" indent="0" algn="l" defTabSz="914398"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599" indent="0" algn="l" defTabSz="914398"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798" indent="0" algn="l" defTabSz="914398"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5998" indent="0" algn="l" defTabSz="914398"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196" indent="0" algn="l" defTabSz="914398"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397" indent="0" algn="l" defTabSz="914398"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597" indent="0" algn="l" defTabSz="914398"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600" b="0">
                <a:latin typeface="+mj-lt"/>
              </a:rPr>
              <a:t>Pick 3 cards for round 2, in the order to be played </a:t>
            </a:r>
          </a:p>
        </p:txBody>
      </p:sp>
      <p:sp>
        <p:nvSpPr>
          <p:cNvPr id="11" name="Action Button: Blank 10">
            <a:hlinkClick r:id="" action="ppaction://hlinkshowjump?jump=nextslide" highlightClick="1"/>
          </p:cNvPr>
          <p:cNvSpPr/>
          <p:nvPr/>
        </p:nvSpPr>
        <p:spPr>
          <a:xfrm>
            <a:off x="9629025" y="6139583"/>
            <a:ext cx="2267997" cy="474653"/>
          </a:xfrm>
          <a:prstGeom prst="actionButtonBlank">
            <a:avLst/>
          </a:prstGeom>
          <a:solidFill>
            <a:schemeClr val="tx1">
              <a:lumMod val="95000"/>
            </a:schemeClr>
          </a:solidFill>
          <a:ln>
            <a:solidFill>
              <a:srgbClr val="0033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chemeClr val="bg1"/>
                </a:solidFill>
                <a:latin typeface="Matura MT Script Capitals" panose="03020802060602070202" pitchFamily="66" charset="0"/>
                <a:hlinkClick r:id="" action="ppaction://hlinkshowjump?jump=nextslide"/>
              </a:rPr>
              <a:t>Next</a:t>
            </a:r>
            <a:endParaRPr lang="en-US" sz="2800">
              <a:solidFill>
                <a:schemeClr val="bg1"/>
              </a:solidFill>
              <a:latin typeface="Matura MT Script Capitals" panose="03020802060602070202" pitchFamily="66" charset="0"/>
            </a:endParaRPr>
          </a:p>
        </p:txBody>
      </p:sp>
      <p:sp>
        <p:nvSpPr>
          <p:cNvPr id="10" name="Rectangle: Rounded Corners 9">
            <a:hlinkClick r:id="" action="ppaction://noaction" highlightClick="1"/>
          </p:cNvPr>
          <p:cNvSpPr/>
          <p:nvPr/>
        </p:nvSpPr>
        <p:spPr>
          <a:xfrm>
            <a:off x="5165830" y="1541771"/>
            <a:ext cx="1371449" cy="18974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hlinkClick r:id="" action="ppaction://noaction" highlightClick="1"/>
          </p:cNvPr>
          <p:cNvSpPr/>
          <p:nvPr/>
        </p:nvSpPr>
        <p:spPr>
          <a:xfrm>
            <a:off x="764275" y="1541771"/>
            <a:ext cx="1351128" cy="18974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a:off x="3002508" y="1541771"/>
            <a:ext cx="1356347" cy="18974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7718" y="1817995"/>
            <a:ext cx="1556867" cy="369332"/>
          </a:xfrm>
          <a:prstGeom prst="rect">
            <a:avLst/>
          </a:prstGeom>
        </p:spPr>
        <p:txBody>
          <a:bodyPr wrap="square" rtlCol="0">
            <a:spAutoFit/>
          </a:bodyPr>
          <a:lstStyle/>
          <a:p>
            <a:pPr algn="ctr"/>
            <a:r>
              <a:rPr lang="en-US">
                <a:solidFill>
                  <a:schemeClr val="bg1"/>
                </a:solidFill>
                <a:latin typeface="Matura MT Script Capitals" panose="03020802060602070202" pitchFamily="66" charset="0"/>
              </a:rPr>
              <a:t>Shove Left</a:t>
            </a:r>
          </a:p>
        </p:txBody>
      </p:sp>
      <p:sp>
        <p:nvSpPr>
          <p:cNvPr id="15" name="TextBox 14"/>
          <p:cNvSpPr txBox="1"/>
          <p:nvPr/>
        </p:nvSpPr>
        <p:spPr>
          <a:xfrm>
            <a:off x="2893326" y="1769600"/>
            <a:ext cx="1665026" cy="369332"/>
          </a:xfrm>
          <a:prstGeom prst="rect">
            <a:avLst/>
          </a:prstGeom>
        </p:spPr>
        <p:txBody>
          <a:bodyPr wrap="square" rtlCol="0">
            <a:spAutoFit/>
          </a:bodyPr>
          <a:lstStyle/>
          <a:p>
            <a:pPr algn="ctr"/>
            <a:r>
              <a:rPr lang="en-US">
                <a:solidFill>
                  <a:schemeClr val="bg1"/>
                </a:solidFill>
                <a:latin typeface="Matura MT Script Capitals" panose="03020802060602070202" pitchFamily="66" charset="0"/>
              </a:rPr>
              <a:t>Shove Right </a:t>
            </a:r>
          </a:p>
        </p:txBody>
      </p:sp>
      <p:pic>
        <p:nvPicPr>
          <p:cNvPr id="16" name="Picture 4" descr="Image result for funny pirat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0111"/>
          <a:stretch/>
        </p:blipFill>
        <p:spPr bwMode="auto">
          <a:xfrm>
            <a:off x="1085750" y="2194961"/>
            <a:ext cx="752035" cy="10418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funny pirat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0111"/>
          <a:stretch/>
        </p:blipFill>
        <p:spPr bwMode="auto">
          <a:xfrm flipH="1">
            <a:off x="3360118" y="2321489"/>
            <a:ext cx="660705" cy="91534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4957787" y="1733704"/>
            <a:ext cx="1787531" cy="369332"/>
          </a:xfrm>
          <a:prstGeom prst="rect">
            <a:avLst/>
          </a:prstGeom>
        </p:spPr>
        <p:txBody>
          <a:bodyPr wrap="square" rtlCol="0">
            <a:spAutoFit/>
          </a:bodyPr>
          <a:lstStyle/>
          <a:p>
            <a:pPr algn="ctr"/>
            <a:r>
              <a:rPr lang="en-US">
                <a:solidFill>
                  <a:schemeClr val="bg1"/>
                </a:solidFill>
                <a:latin typeface="Matura MT Script Capitals" panose="03020802060602070202" pitchFamily="66" charset="0"/>
              </a:rPr>
              <a:t>Shove anyone</a:t>
            </a:r>
          </a:p>
        </p:txBody>
      </p:sp>
      <p:pic>
        <p:nvPicPr>
          <p:cNvPr id="19" name="Picture 18" descr="A picture containing clipart&#10;&#10;Description generated with very high confidenc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2504" y="2275718"/>
            <a:ext cx="696211" cy="849034"/>
          </a:xfrm>
          <a:prstGeom prst="rect">
            <a:avLst/>
          </a:prstGeom>
        </p:spPr>
      </p:pic>
      <p:pic>
        <p:nvPicPr>
          <p:cNvPr id="20" name="Picture 2" descr="Image result for pirate skull crossbones clip ar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45958" y="3108380"/>
            <a:ext cx="310782" cy="29291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p:cNvSpPr/>
          <p:nvPr/>
        </p:nvSpPr>
        <p:spPr>
          <a:xfrm>
            <a:off x="695761" y="3715461"/>
            <a:ext cx="1419642" cy="212584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rotWithShape="1">
          <a:blip r:embed="rId7" cstate="print">
            <a:extLst>
              <a:ext uri="{28A0092B-C50C-407E-A947-70E740481C1C}">
                <a14:useLocalDpi xmlns:a14="http://schemas.microsoft.com/office/drawing/2010/main" val="0"/>
              </a:ext>
            </a:extLst>
          </a:blip>
          <a:srcRect b="5437"/>
          <a:stretch/>
        </p:blipFill>
        <p:spPr>
          <a:xfrm flipH="1">
            <a:off x="1046678" y="4604991"/>
            <a:ext cx="962838" cy="960077"/>
          </a:xfrm>
          <a:prstGeom prst="rect">
            <a:avLst/>
          </a:prstGeom>
        </p:spPr>
      </p:pic>
      <p:sp>
        <p:nvSpPr>
          <p:cNvPr id="23" name="TextBox 22"/>
          <p:cNvSpPr txBox="1"/>
          <p:nvPr/>
        </p:nvSpPr>
        <p:spPr>
          <a:xfrm>
            <a:off x="703351" y="3975557"/>
            <a:ext cx="1414088" cy="646331"/>
          </a:xfrm>
          <a:prstGeom prst="rect">
            <a:avLst/>
          </a:prstGeom>
        </p:spPr>
        <p:txBody>
          <a:bodyPr wrap="square" rtlCol="0">
            <a:spAutoFit/>
          </a:bodyPr>
          <a:lstStyle/>
          <a:p>
            <a:pPr algn="ctr"/>
            <a:r>
              <a:rPr lang="en-US">
                <a:solidFill>
                  <a:schemeClr val="bg1"/>
                </a:solidFill>
                <a:latin typeface="Matura MT Script Capitals" panose="03020802060602070202" pitchFamily="66" charset="0"/>
              </a:rPr>
              <a:t>Run</a:t>
            </a:r>
            <a:r>
              <a:rPr lang="en-US">
                <a:latin typeface="Matura MT Script Capitals" panose="03020802060602070202" pitchFamily="66" charset="0"/>
              </a:rPr>
              <a:t> </a:t>
            </a:r>
            <a:r>
              <a:rPr lang="en-US">
                <a:solidFill>
                  <a:schemeClr val="bg1"/>
                </a:solidFill>
                <a:latin typeface="Matura MT Script Capitals" panose="03020802060602070202" pitchFamily="66" charset="0"/>
              </a:rPr>
              <a:t>around</a:t>
            </a:r>
            <a:r>
              <a:rPr lang="en-US">
                <a:latin typeface="Matura MT Script Capitals" panose="03020802060602070202" pitchFamily="66" charset="0"/>
              </a:rPr>
              <a:t> </a:t>
            </a:r>
            <a:endParaRPr lang="en-US">
              <a:solidFill>
                <a:srgbClr val="000000"/>
              </a:solidFill>
              <a:latin typeface="Matura MT Script Capitals" panose="03020802060602070202" pitchFamily="66" charset="0"/>
            </a:endParaRPr>
          </a:p>
        </p:txBody>
      </p:sp>
      <p:sp>
        <p:nvSpPr>
          <p:cNvPr id="24" name="Rectangle: Rounded Corners 23"/>
          <p:cNvSpPr/>
          <p:nvPr/>
        </p:nvSpPr>
        <p:spPr>
          <a:xfrm>
            <a:off x="9443737" y="1541771"/>
            <a:ext cx="1414159" cy="185952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443742" y="1520711"/>
            <a:ext cx="1486747" cy="369332"/>
          </a:xfrm>
          <a:prstGeom prst="rect">
            <a:avLst/>
          </a:prstGeom>
        </p:spPr>
        <p:txBody>
          <a:bodyPr wrap="square" rtlCol="0">
            <a:spAutoFit/>
          </a:bodyPr>
          <a:lstStyle/>
          <a:p>
            <a:pPr algn="ctr"/>
            <a:r>
              <a:rPr lang="en-US">
                <a:solidFill>
                  <a:schemeClr val="bg1"/>
                </a:solidFill>
                <a:latin typeface="Matura MT Script Capitals" panose="03020802060602070202" pitchFamily="66" charset="0"/>
              </a:rPr>
              <a:t>Extend</a:t>
            </a:r>
            <a:r>
              <a:rPr lang="en-US">
                <a:latin typeface="Matura MT Script Capitals" panose="03020802060602070202" pitchFamily="66" charset="0"/>
              </a:rPr>
              <a:t> </a:t>
            </a:r>
            <a:endParaRPr lang="en-US">
              <a:solidFill>
                <a:srgbClr val="000000"/>
              </a:solidFill>
              <a:latin typeface="Matura MT Script Capitals" panose="03020802060602070202" pitchFamily="66" charset="0"/>
            </a:endParaRPr>
          </a:p>
        </p:txBody>
      </p:sp>
      <p:pic>
        <p:nvPicPr>
          <p:cNvPr id="26" name="Picture 2" descr="Image result for pirate skull crossbones clip ar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00669" y="3043880"/>
            <a:ext cx="308759" cy="29100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Rounded Corners 26"/>
          <p:cNvSpPr/>
          <p:nvPr/>
        </p:nvSpPr>
        <p:spPr>
          <a:xfrm>
            <a:off x="7344252" y="1541771"/>
            <a:ext cx="1376014" cy="189746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315191" y="1492039"/>
            <a:ext cx="1414088" cy="369332"/>
          </a:xfrm>
          <a:prstGeom prst="rect">
            <a:avLst/>
          </a:prstGeom>
        </p:spPr>
        <p:txBody>
          <a:bodyPr wrap="square" rtlCol="0">
            <a:spAutoFit/>
          </a:bodyPr>
          <a:lstStyle/>
          <a:p>
            <a:pPr algn="ctr"/>
            <a:r>
              <a:rPr lang="en-US">
                <a:solidFill>
                  <a:schemeClr val="bg1"/>
                </a:solidFill>
                <a:latin typeface="Matura MT Script Capitals" panose="03020802060602070202" pitchFamily="66" charset="0"/>
              </a:rPr>
              <a:t>Retract</a:t>
            </a:r>
            <a:r>
              <a:rPr lang="en-US">
                <a:latin typeface="Matura MT Script Capitals" panose="03020802060602070202" pitchFamily="66" charset="0"/>
              </a:rPr>
              <a:t> </a:t>
            </a:r>
            <a:endParaRPr lang="en-US">
              <a:solidFill>
                <a:srgbClr val="000000"/>
              </a:solidFill>
              <a:latin typeface="Matura MT Script Capitals" panose="03020802060602070202" pitchFamily="66" charset="0"/>
            </a:endParaRPr>
          </a:p>
        </p:txBody>
      </p:sp>
      <p:pic>
        <p:nvPicPr>
          <p:cNvPr id="29" name="Picture 2" descr="Image result for pirate skull crossbones clip art"/>
          <p:cNvPicPr>
            <a:picLocks noChangeAspect="1" noChangeArrowheads="1"/>
          </p:cNvPicPr>
          <p:nvPr/>
        </p:nvPicPr>
        <p:blipFill>
          <a:blip r:embed="rId8" cstate="print">
            <a:lum bright="70000" contrast="-70000"/>
            <a:extLst>
              <a:ext uri="{28A0092B-C50C-407E-A947-70E740481C1C}">
                <a14:useLocalDpi xmlns:a14="http://schemas.microsoft.com/office/drawing/2010/main" val="0"/>
              </a:ext>
            </a:extLst>
          </a:blip>
          <a:srcRect/>
          <a:stretch>
            <a:fillRect/>
          </a:stretch>
        </p:blipFill>
        <p:spPr bwMode="auto">
          <a:xfrm>
            <a:off x="7608532" y="3003876"/>
            <a:ext cx="308759" cy="29100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Image result for pirates clipart plank"/>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 t="1" r="1863" b="7396"/>
          <a:stretch/>
        </p:blipFill>
        <p:spPr bwMode="auto">
          <a:xfrm>
            <a:off x="9726111" y="1833178"/>
            <a:ext cx="922008" cy="121070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Image result for pirates clipart plank"/>
          <p:cNvPicPr>
            <a:picLocks noChangeAspect="1" noChangeArrowheads="1"/>
          </p:cNvPicPr>
          <p:nvPr/>
        </p:nvPicPr>
        <p:blipFill rotWithShape="1">
          <a:blip r:embed="rId10" cstate="print">
            <a:lum bright="70000" contrast="-70000"/>
            <a:extLst>
              <a:ext uri="{28A0092B-C50C-407E-A947-70E740481C1C}">
                <a14:useLocalDpi xmlns:a14="http://schemas.microsoft.com/office/drawing/2010/main" val="0"/>
              </a:ext>
            </a:extLst>
          </a:blip>
          <a:srcRect l="-1" t="1" r="1863" b="7396"/>
          <a:stretch/>
        </p:blipFill>
        <p:spPr bwMode="auto">
          <a:xfrm flipH="1">
            <a:off x="7608531" y="1853301"/>
            <a:ext cx="876948" cy="1098524"/>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Rounded Corners 31">
            <a:hlinkClick r:id="" action="ppaction://noaction" highlightClick="1"/>
          </p:cNvPr>
          <p:cNvSpPr/>
          <p:nvPr/>
        </p:nvSpPr>
        <p:spPr>
          <a:xfrm>
            <a:off x="2893327" y="3715461"/>
            <a:ext cx="1503193" cy="213661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899572" y="3890800"/>
            <a:ext cx="1588415" cy="369332"/>
          </a:xfrm>
          <a:prstGeom prst="rect">
            <a:avLst/>
          </a:prstGeom>
        </p:spPr>
        <p:txBody>
          <a:bodyPr wrap="square" rtlCol="0">
            <a:spAutoFit/>
          </a:bodyPr>
          <a:lstStyle/>
          <a:p>
            <a:pPr algn="ctr"/>
            <a:r>
              <a:rPr lang="en-US">
                <a:solidFill>
                  <a:schemeClr val="bg1"/>
                </a:solidFill>
                <a:latin typeface="Matura MT Script Capitals" panose="03020802060602070202" pitchFamily="66" charset="0"/>
              </a:rPr>
              <a:t>Pull</a:t>
            </a:r>
          </a:p>
        </p:txBody>
      </p:sp>
      <p:sp>
        <p:nvSpPr>
          <p:cNvPr id="34" name="Rectangle: Rounded Corners 33"/>
          <p:cNvSpPr/>
          <p:nvPr/>
        </p:nvSpPr>
        <p:spPr>
          <a:xfrm>
            <a:off x="5119521" y="3737595"/>
            <a:ext cx="1431453" cy="210052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 name="TextBox 34"/>
          <p:cNvSpPr txBox="1"/>
          <p:nvPr/>
        </p:nvSpPr>
        <p:spPr>
          <a:xfrm>
            <a:off x="5052745" y="3914884"/>
            <a:ext cx="1588415" cy="369332"/>
          </a:xfrm>
          <a:prstGeom prst="rect">
            <a:avLst/>
          </a:prstGeom>
        </p:spPr>
        <p:txBody>
          <a:bodyPr wrap="square" rtlCol="0">
            <a:spAutoFit/>
          </a:bodyPr>
          <a:lstStyle/>
          <a:p>
            <a:pPr algn="ctr"/>
            <a:r>
              <a:rPr lang="en-US">
                <a:solidFill>
                  <a:schemeClr val="bg1"/>
                </a:solidFill>
                <a:latin typeface="Matura MT Script Capitals" panose="03020802060602070202" pitchFamily="66" charset="0"/>
              </a:rPr>
              <a:t>Charge</a:t>
            </a:r>
          </a:p>
        </p:txBody>
      </p:sp>
      <p:sp>
        <p:nvSpPr>
          <p:cNvPr id="36" name="Rectangle: Rounded Corners 35"/>
          <p:cNvSpPr/>
          <p:nvPr/>
        </p:nvSpPr>
        <p:spPr>
          <a:xfrm>
            <a:off x="7214167" y="3741350"/>
            <a:ext cx="1512685" cy="207406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213500" y="3914884"/>
            <a:ext cx="1506767" cy="584775"/>
          </a:xfrm>
          <a:prstGeom prst="rect">
            <a:avLst/>
          </a:prstGeom>
        </p:spPr>
        <p:txBody>
          <a:bodyPr wrap="square" rtlCol="0">
            <a:spAutoFit/>
          </a:bodyPr>
          <a:lstStyle/>
          <a:p>
            <a:pPr algn="ctr"/>
            <a:r>
              <a:rPr lang="en-US" sz="1600">
                <a:solidFill>
                  <a:schemeClr val="bg1"/>
                </a:solidFill>
                <a:latin typeface="Matura MT Script Capitals" panose="03020802060602070202" pitchFamily="66" charset="0"/>
              </a:rPr>
              <a:t>I don’t wanna die</a:t>
            </a:r>
          </a:p>
        </p:txBody>
      </p:sp>
      <p:pic>
        <p:nvPicPr>
          <p:cNvPr id="38" name="Picture 3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78132" y="4374415"/>
            <a:ext cx="1050427" cy="1186982"/>
          </a:xfrm>
          <a:prstGeom prst="rect">
            <a:avLst/>
          </a:prstGeom>
        </p:spPr>
      </p:pic>
      <p:sp>
        <p:nvSpPr>
          <p:cNvPr id="39" name="Rectangle: Rounded Corners 38"/>
          <p:cNvSpPr/>
          <p:nvPr/>
        </p:nvSpPr>
        <p:spPr>
          <a:xfrm>
            <a:off x="9459477" y="3753026"/>
            <a:ext cx="1499675" cy="209904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9314714" y="3914884"/>
            <a:ext cx="1588415" cy="369332"/>
          </a:xfrm>
          <a:prstGeom prst="rect">
            <a:avLst/>
          </a:prstGeom>
        </p:spPr>
        <p:txBody>
          <a:bodyPr wrap="square" rtlCol="0">
            <a:spAutoFit/>
          </a:bodyPr>
          <a:lstStyle/>
          <a:p>
            <a:pPr algn="ctr"/>
            <a:r>
              <a:rPr lang="en-US">
                <a:solidFill>
                  <a:srgbClr val="000000"/>
                </a:solidFill>
                <a:latin typeface="Matura MT Script Capitals" panose="03020802060602070202" pitchFamily="66" charset="0"/>
              </a:rPr>
              <a:t>Drag</a:t>
            </a:r>
          </a:p>
        </p:txBody>
      </p:sp>
      <p:pic>
        <p:nvPicPr>
          <p:cNvPr id="41" name="Picture 2" descr="Image result for pirate skull crossbones clip ar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344253" y="5323003"/>
            <a:ext cx="328995" cy="31007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age result for pirates clipar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1920" y="4813362"/>
            <a:ext cx="655104" cy="71757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Image result for pirates clipart"/>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8910" y="4813362"/>
            <a:ext cx="604749" cy="602061"/>
          </a:xfrm>
          <a:prstGeom prst="rect">
            <a:avLst/>
          </a:prstGeom>
          <a:noFill/>
          <a:extLst>
            <a:ext uri="{909E8E84-426E-40DD-AFC4-6F175D3DCCD1}">
              <a14:hiddenFill xmlns:a14="http://schemas.microsoft.com/office/drawing/2010/main">
                <a:solidFill>
                  <a:srgbClr val="FFFFFF"/>
                </a:solidFill>
              </a14:hiddenFill>
            </a:ext>
          </a:extLst>
        </p:spPr>
      </p:pic>
      <p:sp>
        <p:nvSpPr>
          <p:cNvPr id="44" name="Arrow: Left 43"/>
          <p:cNvSpPr/>
          <p:nvPr/>
        </p:nvSpPr>
        <p:spPr>
          <a:xfrm>
            <a:off x="2963908" y="4260133"/>
            <a:ext cx="1199290" cy="44712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latin typeface="Bradley Hand ITC" panose="03070402050302030203" pitchFamily="66" charset="0"/>
              </a:rPr>
              <a:t>S H I P</a:t>
            </a:r>
          </a:p>
        </p:txBody>
      </p:sp>
      <p:sp>
        <p:nvSpPr>
          <p:cNvPr id="45" name="Arrow: Left 44"/>
          <p:cNvSpPr/>
          <p:nvPr/>
        </p:nvSpPr>
        <p:spPr>
          <a:xfrm flipH="1">
            <a:off x="9567967" y="4245264"/>
            <a:ext cx="1199290" cy="447126"/>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latin typeface="Bradley Hand ITC" panose="03070402050302030203" pitchFamily="66" charset="0"/>
              </a:rPr>
              <a:t>S E A</a:t>
            </a:r>
          </a:p>
        </p:txBody>
      </p:sp>
      <p:pic>
        <p:nvPicPr>
          <p:cNvPr id="46" name="Picture 2" descr="Image result for pirates clipar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9629024" y="4795228"/>
            <a:ext cx="671659" cy="73570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Image result for pirates clipart"/>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10239252" y="4799528"/>
            <a:ext cx="618644" cy="61589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A picture containing clipart&#10;&#10;Description generated with very high confidenc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34734" y="4397764"/>
            <a:ext cx="725220" cy="803530"/>
          </a:xfrm>
          <a:prstGeom prst="rect">
            <a:avLst/>
          </a:prstGeom>
        </p:spPr>
      </p:pic>
      <p:pic>
        <p:nvPicPr>
          <p:cNvPr id="49" name="Picture 48" descr="A picture containing clipart&#10;&#10;Description generated with very high confidenc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28791" y="4400304"/>
            <a:ext cx="627954" cy="875832"/>
          </a:xfrm>
          <a:prstGeom prst="rect">
            <a:avLst/>
          </a:prstGeom>
        </p:spPr>
      </p:pic>
      <p:sp>
        <p:nvSpPr>
          <p:cNvPr id="50" name="TextBox 49"/>
          <p:cNvSpPr txBox="1"/>
          <p:nvPr/>
        </p:nvSpPr>
        <p:spPr>
          <a:xfrm>
            <a:off x="5162518" y="5420082"/>
            <a:ext cx="1388456" cy="415498"/>
          </a:xfrm>
          <a:prstGeom prst="rect">
            <a:avLst/>
          </a:prstGeom>
          <a:noFill/>
        </p:spPr>
        <p:txBody>
          <a:bodyPr wrap="square" rtlCol="0">
            <a:spAutoFit/>
          </a:bodyPr>
          <a:lstStyle/>
          <a:p>
            <a:r>
              <a:rPr lang="en-US" sz="1050" b="1">
                <a:solidFill>
                  <a:schemeClr val="accent2">
                    <a:lumMod val="75000"/>
                  </a:schemeClr>
                </a:solidFill>
              </a:rPr>
              <a:t>Not played in first cycle of a round</a:t>
            </a:r>
          </a:p>
        </p:txBody>
      </p:sp>
    </p:spTree>
    <p:extLst>
      <p:ext uri="{BB962C8B-B14F-4D97-AF65-F5344CB8AC3E}">
        <p14:creationId xmlns:p14="http://schemas.microsoft.com/office/powerpoint/2010/main" val="39175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indefinite" fill="hold" grpId="0" nodeType="clickEffect">
                                  <p:stCondLst>
                                    <p:cond delay="0"/>
                                  </p:stCondLst>
                                  <p:childTnLst>
                                    <p:animRot by="120000">
                                      <p:cBhvr>
                                        <p:cTn id="6" dur="300" fill="hold">
                                          <p:stCondLst>
                                            <p:cond delay="0"/>
                                          </p:stCondLst>
                                        </p:cTn>
                                        <p:tgtEl>
                                          <p:spTgt spid="10"/>
                                        </p:tgtEl>
                                        <p:attrNameLst>
                                          <p:attrName>r</p:attrName>
                                        </p:attrNameLst>
                                      </p:cBhvr>
                                    </p:animRot>
                                    <p:animRot by="-240000">
                                      <p:cBhvr>
                                        <p:cTn id="7" dur="600" fill="hold">
                                          <p:stCondLst>
                                            <p:cond delay="600"/>
                                          </p:stCondLst>
                                        </p:cTn>
                                        <p:tgtEl>
                                          <p:spTgt spid="10"/>
                                        </p:tgtEl>
                                        <p:attrNameLst>
                                          <p:attrName>r</p:attrName>
                                        </p:attrNameLst>
                                      </p:cBhvr>
                                    </p:animRot>
                                    <p:animRot by="240000">
                                      <p:cBhvr>
                                        <p:cTn id="8" dur="600" fill="hold">
                                          <p:stCondLst>
                                            <p:cond delay="1200"/>
                                          </p:stCondLst>
                                        </p:cTn>
                                        <p:tgtEl>
                                          <p:spTgt spid="10"/>
                                        </p:tgtEl>
                                        <p:attrNameLst>
                                          <p:attrName>r</p:attrName>
                                        </p:attrNameLst>
                                      </p:cBhvr>
                                    </p:animRot>
                                    <p:animRot by="-240000">
                                      <p:cBhvr>
                                        <p:cTn id="9" dur="600" fill="hold">
                                          <p:stCondLst>
                                            <p:cond delay="1800"/>
                                          </p:stCondLst>
                                        </p:cTn>
                                        <p:tgtEl>
                                          <p:spTgt spid="10"/>
                                        </p:tgtEl>
                                        <p:attrNameLst>
                                          <p:attrName>r</p:attrName>
                                        </p:attrNameLst>
                                      </p:cBhvr>
                                    </p:animRot>
                                    <p:animRot by="120000">
                                      <p:cBhvr>
                                        <p:cTn id="10" dur="600" fill="hold">
                                          <p:stCondLst>
                                            <p:cond delay="2400"/>
                                          </p:stCondLst>
                                        </p:cTn>
                                        <p:tgtEl>
                                          <p:spTgt spid="10"/>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repeatCount="indefinite" fill="hold" grpId="0" nodeType="clickEffect">
                                  <p:stCondLst>
                                    <p:cond delay="0"/>
                                  </p:stCondLst>
                                  <p:childTnLst>
                                    <p:animRot by="120000">
                                      <p:cBhvr>
                                        <p:cTn id="14" dur="300" fill="hold">
                                          <p:stCondLst>
                                            <p:cond delay="0"/>
                                          </p:stCondLst>
                                        </p:cTn>
                                        <p:tgtEl>
                                          <p:spTgt spid="32"/>
                                        </p:tgtEl>
                                        <p:attrNameLst>
                                          <p:attrName>r</p:attrName>
                                        </p:attrNameLst>
                                      </p:cBhvr>
                                    </p:animRot>
                                    <p:animRot by="-240000">
                                      <p:cBhvr>
                                        <p:cTn id="15" dur="600" fill="hold">
                                          <p:stCondLst>
                                            <p:cond delay="600"/>
                                          </p:stCondLst>
                                        </p:cTn>
                                        <p:tgtEl>
                                          <p:spTgt spid="32"/>
                                        </p:tgtEl>
                                        <p:attrNameLst>
                                          <p:attrName>r</p:attrName>
                                        </p:attrNameLst>
                                      </p:cBhvr>
                                    </p:animRot>
                                    <p:animRot by="240000">
                                      <p:cBhvr>
                                        <p:cTn id="16" dur="600" fill="hold">
                                          <p:stCondLst>
                                            <p:cond delay="1200"/>
                                          </p:stCondLst>
                                        </p:cTn>
                                        <p:tgtEl>
                                          <p:spTgt spid="32"/>
                                        </p:tgtEl>
                                        <p:attrNameLst>
                                          <p:attrName>r</p:attrName>
                                        </p:attrNameLst>
                                      </p:cBhvr>
                                    </p:animRot>
                                    <p:animRot by="-240000">
                                      <p:cBhvr>
                                        <p:cTn id="17" dur="600" fill="hold">
                                          <p:stCondLst>
                                            <p:cond delay="1800"/>
                                          </p:stCondLst>
                                        </p:cTn>
                                        <p:tgtEl>
                                          <p:spTgt spid="32"/>
                                        </p:tgtEl>
                                        <p:attrNameLst>
                                          <p:attrName>r</p:attrName>
                                        </p:attrNameLst>
                                      </p:cBhvr>
                                    </p:animRot>
                                    <p:animRot by="120000">
                                      <p:cBhvr>
                                        <p:cTn id="18" dur="600" fill="hold">
                                          <p:stCondLst>
                                            <p:cond delay="2400"/>
                                          </p:stCondLst>
                                        </p:cTn>
                                        <p:tgtEl>
                                          <p:spTgt spid="3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repeatCount="indefinite" fill="hold" grpId="0" nodeType="clickEffect">
                                  <p:stCondLst>
                                    <p:cond delay="0"/>
                                  </p:stCondLst>
                                  <p:childTnLst>
                                    <p:animRot by="120000">
                                      <p:cBhvr>
                                        <p:cTn id="22" dur="300" fill="hold">
                                          <p:stCondLst>
                                            <p:cond delay="0"/>
                                          </p:stCondLst>
                                        </p:cTn>
                                        <p:tgtEl>
                                          <p:spTgt spid="39"/>
                                        </p:tgtEl>
                                        <p:attrNameLst>
                                          <p:attrName>r</p:attrName>
                                        </p:attrNameLst>
                                      </p:cBhvr>
                                    </p:animRot>
                                    <p:animRot by="-240000">
                                      <p:cBhvr>
                                        <p:cTn id="23" dur="600" fill="hold">
                                          <p:stCondLst>
                                            <p:cond delay="600"/>
                                          </p:stCondLst>
                                        </p:cTn>
                                        <p:tgtEl>
                                          <p:spTgt spid="39"/>
                                        </p:tgtEl>
                                        <p:attrNameLst>
                                          <p:attrName>r</p:attrName>
                                        </p:attrNameLst>
                                      </p:cBhvr>
                                    </p:animRot>
                                    <p:animRot by="240000">
                                      <p:cBhvr>
                                        <p:cTn id="24" dur="600" fill="hold">
                                          <p:stCondLst>
                                            <p:cond delay="1200"/>
                                          </p:stCondLst>
                                        </p:cTn>
                                        <p:tgtEl>
                                          <p:spTgt spid="39"/>
                                        </p:tgtEl>
                                        <p:attrNameLst>
                                          <p:attrName>r</p:attrName>
                                        </p:attrNameLst>
                                      </p:cBhvr>
                                    </p:animRot>
                                    <p:animRot by="-240000">
                                      <p:cBhvr>
                                        <p:cTn id="25" dur="600" fill="hold">
                                          <p:stCondLst>
                                            <p:cond delay="1800"/>
                                          </p:stCondLst>
                                        </p:cTn>
                                        <p:tgtEl>
                                          <p:spTgt spid="39"/>
                                        </p:tgtEl>
                                        <p:attrNameLst>
                                          <p:attrName>r</p:attrName>
                                        </p:attrNameLst>
                                      </p:cBhvr>
                                    </p:animRot>
                                    <p:animRot by="120000">
                                      <p:cBhvr>
                                        <p:cTn id="26" dur="600" fill="hold">
                                          <p:stCondLst>
                                            <p:cond delay="2400"/>
                                          </p:stCondLst>
                                        </p:cTn>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2" grpId="0" animBg="1"/>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11192"/>
                    </a14:imgEffect>
                    <a14:imgEffect>
                      <a14:saturation sat="66000"/>
                    </a14:imgEffect>
                  </a14:imgLayer>
                </a14:imgProps>
              </a:ext>
              <a:ext uri="{28A0092B-C50C-407E-A947-70E740481C1C}">
                <a14:useLocalDpi xmlns:a14="http://schemas.microsoft.com/office/drawing/2010/main" val="0"/>
              </a:ext>
            </a:extLst>
          </a:blip>
          <a:srcRect t="26815" r="19313" b="4174"/>
          <a:stretch/>
        </p:blipFill>
        <p:spPr>
          <a:xfrm>
            <a:off x="-1342209" y="0"/>
            <a:ext cx="6430511" cy="9312145"/>
          </a:xfrm>
          <a:prstGeom prst="rect">
            <a:avLst/>
          </a:prstGeom>
          <a:effectLst/>
        </p:spPr>
      </p:pic>
      <p:pic>
        <p:nvPicPr>
          <p:cNvPr id="4" name="Picture 3"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0704" y="3545429"/>
            <a:ext cx="1250843" cy="83951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055" y="5022273"/>
            <a:ext cx="2589170" cy="1385753"/>
          </a:xfrm>
          <a:prstGeom prst="rect">
            <a:avLst/>
          </a:prstGeom>
        </p:spPr>
      </p:pic>
      <p:pic>
        <p:nvPicPr>
          <p:cNvPr id="29" name="Picture 28"/>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28841" y="3620793"/>
            <a:ext cx="460166" cy="613555"/>
          </a:xfrm>
          <a:prstGeom prst="rect">
            <a:avLst/>
          </a:prstGeom>
        </p:spPr>
      </p:pic>
      <p:pic>
        <p:nvPicPr>
          <p:cNvPr id="31" name="Picture 30"/>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9035" y="2511439"/>
            <a:ext cx="395877" cy="527836"/>
          </a:xfrm>
          <a:prstGeom prst="rect">
            <a:avLst/>
          </a:prstGeom>
        </p:spPr>
      </p:pic>
      <p:pic>
        <p:nvPicPr>
          <p:cNvPr id="33" name="Picture 32"/>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2590" y="2560344"/>
            <a:ext cx="395877" cy="527836"/>
          </a:xfrm>
          <a:prstGeom prst="rect">
            <a:avLst/>
          </a:prstGeom>
        </p:spPr>
      </p:pic>
      <p:pic>
        <p:nvPicPr>
          <p:cNvPr id="36" name="Picture 35"/>
          <p:cNvPicPr>
            <a:picLocks noChangeAspect="1"/>
          </p:cNvPicPr>
          <p:nvPr/>
        </p:nvPicPr>
        <p:blipFill>
          <a:blip r:embed="rId10"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352986" y="3305264"/>
            <a:ext cx="360247" cy="480330"/>
          </a:xfrm>
          <a:prstGeom prst="rect">
            <a:avLst/>
          </a:prstGeom>
        </p:spPr>
      </p:pic>
      <p:pic>
        <p:nvPicPr>
          <p:cNvPr id="37" name="Picture 36"/>
          <p:cNvPicPr>
            <a:picLocks noChangeAspect="1"/>
          </p:cNvPicPr>
          <p:nvPr/>
        </p:nvPicPr>
        <p:blipFill>
          <a:blip r:embed="rId10"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44485" y="3276844"/>
            <a:ext cx="360247" cy="480330"/>
          </a:xfrm>
          <a:prstGeom prst="rect">
            <a:avLst/>
          </a:prstGeom>
        </p:spPr>
      </p:pic>
      <p:pic>
        <p:nvPicPr>
          <p:cNvPr id="56" name="Picture 55"/>
          <p:cNvPicPr>
            <a:picLocks noChangeAspect="1"/>
          </p:cNvPicPr>
          <p:nvPr/>
        </p:nvPicPr>
        <p:blipFill>
          <a:blip r:embed="rId11" cstate="print">
            <a:duotone>
              <a:schemeClr val="accent6">
                <a:shade val="45000"/>
                <a:satMod val="135000"/>
              </a:schemeClr>
              <a:prstClr val="white"/>
            </a:duotone>
            <a:extLst>
              <a:ext uri="{BEBA8EAE-BF5A-486C-A8C5-ECC9F3942E4B}">
                <a14:imgProps xmlns:a14="http://schemas.microsoft.com/office/drawing/2010/main">
                  <a14:imgLayer r:embed="rId12">
                    <a14:imgEffect>
                      <a14:artisticMarker/>
                    </a14:imgEffect>
                  </a14:imgLayer>
                </a14:imgProps>
              </a:ext>
              <a:ext uri="{28A0092B-C50C-407E-A947-70E740481C1C}">
                <a14:useLocalDpi xmlns:a14="http://schemas.microsoft.com/office/drawing/2010/main" val="0"/>
              </a:ext>
            </a:extLst>
          </a:blip>
          <a:stretch>
            <a:fillRect/>
          </a:stretch>
        </p:blipFill>
        <p:spPr>
          <a:xfrm>
            <a:off x="10215540" y="1525536"/>
            <a:ext cx="423731" cy="624114"/>
          </a:xfrm>
          <a:prstGeom prst="rect">
            <a:avLst/>
          </a:prstGeom>
          <a:effectLst>
            <a:softEdge rad="0"/>
          </a:effectLst>
        </p:spPr>
      </p:pic>
      <p:pic>
        <p:nvPicPr>
          <p:cNvPr id="58" name="Picture 57"/>
          <p:cNvPicPr>
            <a:picLocks noChangeAspect="1"/>
          </p:cNvPicPr>
          <p:nvPr/>
        </p:nvPicPr>
        <p:blipFill>
          <a:blip r:embed="rId1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0091" y="3757174"/>
            <a:ext cx="370964" cy="635026"/>
          </a:xfrm>
          <a:prstGeom prst="rect">
            <a:avLst/>
          </a:prstGeom>
        </p:spPr>
      </p:pic>
      <p:sp>
        <p:nvSpPr>
          <p:cNvPr id="61" name="TextBox 60"/>
          <p:cNvSpPr txBox="1"/>
          <p:nvPr/>
        </p:nvSpPr>
        <p:spPr>
          <a:xfrm>
            <a:off x="8794464" y="1398905"/>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Dannator</a:t>
            </a:r>
          </a:p>
        </p:txBody>
      </p:sp>
      <p:sp>
        <p:nvSpPr>
          <p:cNvPr id="66" name="Oval 65"/>
          <p:cNvSpPr/>
          <p:nvPr/>
        </p:nvSpPr>
        <p:spPr>
          <a:xfrm>
            <a:off x="10188189" y="3865252"/>
            <a:ext cx="452974" cy="435430"/>
          </a:xfrm>
          <a:prstGeom prst="ellipse">
            <a:avLst/>
          </a:prstGeom>
          <a:solidFill>
            <a:schemeClr val="accent2">
              <a:lumMod val="20000"/>
              <a:lumOff val="80000"/>
            </a:schemeClr>
          </a:solidFill>
          <a:ln cmpd="sng">
            <a:gradFill flip="none" rotWithShape="1">
              <a:gsLst>
                <a:gs pos="3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a:scene3d>
            <a:camera prst="orthographicFront"/>
            <a:lightRig rig="threePt" dir="t"/>
          </a:scene3d>
          <a:sp3d extrusionH="209550">
            <a:bevelT w="165100" prst="coolSlant"/>
            <a:extrusionClr>
              <a:schemeClr val="tx1">
                <a:lumMod val="75000"/>
                <a:lumOff val="25000"/>
              </a:schemeClr>
            </a:extrusion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Arrow: Left 69"/>
          <p:cNvSpPr/>
          <p:nvPr/>
        </p:nvSpPr>
        <p:spPr>
          <a:xfrm>
            <a:off x="10921980" y="6196509"/>
            <a:ext cx="945818" cy="346635"/>
          </a:xfrm>
          <a:prstGeom prst="leftArrow">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Bodoni MT" panose="02070603080606020203" pitchFamily="18" charset="0"/>
              </a:rPr>
              <a:t>Next</a:t>
            </a:r>
          </a:p>
        </p:txBody>
      </p:sp>
      <p:sp>
        <p:nvSpPr>
          <p:cNvPr id="74" name="TextBox 73"/>
          <p:cNvSpPr txBox="1"/>
          <p:nvPr/>
        </p:nvSpPr>
        <p:spPr>
          <a:xfrm>
            <a:off x="8805719" y="5799299"/>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Ohanator</a:t>
            </a:r>
          </a:p>
        </p:txBody>
      </p:sp>
      <p:sp>
        <p:nvSpPr>
          <p:cNvPr id="34" name="TextBox 33"/>
          <p:cNvSpPr txBox="1"/>
          <p:nvPr/>
        </p:nvSpPr>
        <p:spPr>
          <a:xfrm>
            <a:off x="8858134" y="3984834"/>
            <a:ext cx="1562720" cy="400110"/>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Sam</a:t>
            </a:r>
          </a:p>
        </p:txBody>
      </p:sp>
      <p:sp>
        <p:nvSpPr>
          <p:cNvPr id="10" name="TextBox 9">
            <a:hlinkClick r:id="" action="ppaction://hlinkshowjump?jump=nextslide"/>
          </p:cNvPr>
          <p:cNvSpPr txBox="1"/>
          <p:nvPr/>
        </p:nvSpPr>
        <p:spPr>
          <a:xfrm>
            <a:off x="5650017" y="110769"/>
            <a:ext cx="1394126"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hlinkClick r:id="rId14" action="ppaction://hlinksldjump"/>
              </a:rPr>
              <a:t>Rules</a:t>
            </a:r>
            <a:endParaRPr lang="en-US" b="1">
              <a:solidFill>
                <a:schemeClr val="bg1"/>
              </a:solidFill>
              <a:latin typeface="MV Boli" panose="02000500030200090000" pitchFamily="2" charset="0"/>
              <a:cs typeface="MV Boli" panose="02000500030200090000" pitchFamily="2" charset="0"/>
            </a:endParaRPr>
          </a:p>
        </p:txBody>
      </p:sp>
      <p:sp>
        <p:nvSpPr>
          <p:cNvPr id="53" name="Rectangle: Rounded Corners 52"/>
          <p:cNvSpPr/>
          <p:nvPr/>
        </p:nvSpPr>
        <p:spPr>
          <a:xfrm>
            <a:off x="8959782" y="2511574"/>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15">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067521" y="2646524"/>
            <a:ext cx="596324" cy="924476"/>
          </a:xfrm>
          <a:prstGeom prst="rect">
            <a:avLst/>
          </a:prstGeom>
        </p:spPr>
      </p:pic>
      <p:sp>
        <p:nvSpPr>
          <p:cNvPr id="59" name="Rectangle: Rounded Corners 58"/>
          <p:cNvSpPr/>
          <p:nvPr/>
        </p:nvSpPr>
        <p:spPr>
          <a:xfrm>
            <a:off x="10852941"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p:cNvPicPr>
            <a:picLocks noChangeAspect="1"/>
          </p:cNvPicPr>
          <p:nvPr/>
        </p:nvPicPr>
        <p:blipFill>
          <a:blip r:embed="rId15">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974250" y="4734031"/>
            <a:ext cx="596324" cy="924476"/>
          </a:xfrm>
          <a:prstGeom prst="rect">
            <a:avLst/>
          </a:prstGeom>
        </p:spPr>
      </p:pic>
      <p:sp>
        <p:nvSpPr>
          <p:cNvPr id="62" name="Rectangle: Rounded Corners 61"/>
          <p:cNvSpPr/>
          <p:nvPr/>
        </p:nvSpPr>
        <p:spPr>
          <a:xfrm>
            <a:off x="9902003"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p:cNvPicPr>
            <a:picLocks noChangeAspect="1"/>
          </p:cNvPicPr>
          <p:nvPr/>
        </p:nvPicPr>
        <p:blipFill>
          <a:blip r:embed="rId15">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023312" y="4734031"/>
            <a:ext cx="596324" cy="924476"/>
          </a:xfrm>
          <a:prstGeom prst="rect">
            <a:avLst/>
          </a:prstGeom>
        </p:spPr>
      </p:pic>
      <p:sp>
        <p:nvSpPr>
          <p:cNvPr id="64" name="Rectangle: Rounded Corners 63"/>
          <p:cNvSpPr/>
          <p:nvPr/>
        </p:nvSpPr>
        <p:spPr>
          <a:xfrm>
            <a:off x="8959782" y="4578774"/>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15">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9081091" y="4713860"/>
            <a:ext cx="596324" cy="924476"/>
          </a:xfrm>
          <a:prstGeom prst="rect">
            <a:avLst/>
          </a:prstGeom>
        </p:spPr>
      </p:pic>
      <p:sp>
        <p:nvSpPr>
          <p:cNvPr id="68" name="Rectangle: Rounded Corners 67"/>
          <p:cNvSpPr/>
          <p:nvPr/>
        </p:nvSpPr>
        <p:spPr>
          <a:xfrm>
            <a:off x="10852941"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15">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974250" y="2646524"/>
            <a:ext cx="596324" cy="924476"/>
          </a:xfrm>
          <a:prstGeom prst="rect">
            <a:avLst/>
          </a:prstGeom>
        </p:spPr>
      </p:pic>
      <p:sp>
        <p:nvSpPr>
          <p:cNvPr id="71" name="Rectangle: Rounded Corners 70"/>
          <p:cNvSpPr/>
          <p:nvPr/>
        </p:nvSpPr>
        <p:spPr>
          <a:xfrm>
            <a:off x="9902003"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5">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023312" y="2646524"/>
            <a:ext cx="596324" cy="924476"/>
          </a:xfrm>
          <a:prstGeom prst="rect">
            <a:avLst/>
          </a:prstGeom>
        </p:spPr>
      </p:pic>
      <p:sp>
        <p:nvSpPr>
          <p:cNvPr id="73" name="Rectangle: Rounded Corners 72"/>
          <p:cNvSpPr/>
          <p:nvPr/>
        </p:nvSpPr>
        <p:spPr>
          <a:xfrm>
            <a:off x="8852043" y="316054"/>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p:cNvPicPr>
            <a:picLocks noChangeAspect="1"/>
          </p:cNvPicPr>
          <p:nvPr/>
        </p:nvPicPr>
        <p:blipFill>
          <a:blip r:embed="rId15">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959782" y="451004"/>
            <a:ext cx="596324" cy="924476"/>
          </a:xfrm>
          <a:prstGeom prst="rect">
            <a:avLst/>
          </a:prstGeom>
        </p:spPr>
      </p:pic>
      <p:sp>
        <p:nvSpPr>
          <p:cNvPr id="76" name="Rectangle: Rounded Corners 75"/>
          <p:cNvSpPr/>
          <p:nvPr/>
        </p:nvSpPr>
        <p:spPr>
          <a:xfrm>
            <a:off x="10745202"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p:cNvPicPr>
            <a:picLocks noChangeAspect="1"/>
          </p:cNvPicPr>
          <p:nvPr/>
        </p:nvPicPr>
        <p:blipFill>
          <a:blip r:embed="rId15">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866511" y="451004"/>
            <a:ext cx="596324" cy="924476"/>
          </a:xfrm>
          <a:prstGeom prst="rect">
            <a:avLst/>
          </a:prstGeom>
        </p:spPr>
      </p:pic>
      <p:sp>
        <p:nvSpPr>
          <p:cNvPr id="78" name="Rectangle: Rounded Corners 77"/>
          <p:cNvSpPr/>
          <p:nvPr/>
        </p:nvSpPr>
        <p:spPr>
          <a:xfrm>
            <a:off x="9794264"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a:blip r:embed="rId15">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915573" y="451004"/>
            <a:ext cx="596324" cy="924476"/>
          </a:xfrm>
          <a:prstGeom prst="rect">
            <a:avLst/>
          </a:prstGeom>
        </p:spPr>
      </p:pic>
      <p:pic>
        <p:nvPicPr>
          <p:cNvPr id="45" name="Picture 44"/>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11543" y="6015308"/>
            <a:ext cx="395877" cy="527836"/>
          </a:xfrm>
          <a:prstGeom prst="rect">
            <a:avLst/>
          </a:prstGeom>
        </p:spPr>
      </p:pic>
      <p:pic>
        <p:nvPicPr>
          <p:cNvPr id="46" name="Picture 4" descr="Image result for funny pirate clip art"/>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b="57512"/>
          <a:stretch/>
        </p:blipFill>
        <p:spPr bwMode="auto">
          <a:xfrm flipH="1">
            <a:off x="10260945" y="3984699"/>
            <a:ext cx="358691" cy="234865"/>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hlinkClick r:id="" action="ppaction://hlinkshowjump?jump=nextslide"/>
          </p:cNvPr>
          <p:cNvSpPr txBox="1"/>
          <p:nvPr/>
        </p:nvSpPr>
        <p:spPr>
          <a:xfrm>
            <a:off x="7133083" y="110769"/>
            <a:ext cx="1632690"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Pause/play</a:t>
            </a:r>
          </a:p>
        </p:txBody>
      </p:sp>
      <p:pic>
        <p:nvPicPr>
          <p:cNvPr id="49" name="Picture 48"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3686" y="3533498"/>
            <a:ext cx="1250843" cy="839515"/>
          </a:xfrm>
          <a:prstGeom prst="rect">
            <a:avLst/>
          </a:prstGeom>
        </p:spPr>
      </p:pic>
      <p:sp>
        <p:nvSpPr>
          <p:cNvPr id="50" name="Oval 49"/>
          <p:cNvSpPr/>
          <p:nvPr/>
        </p:nvSpPr>
        <p:spPr>
          <a:xfrm>
            <a:off x="6194529" y="832513"/>
            <a:ext cx="1830355" cy="11191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9"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935144" y="2011245"/>
            <a:ext cx="395877" cy="527836"/>
          </a:xfrm>
          <a:prstGeom prst="rect">
            <a:avLst/>
          </a:prstGeom>
        </p:spPr>
      </p:pic>
      <p:pic>
        <p:nvPicPr>
          <p:cNvPr id="52" name="Picture 51"/>
          <p:cNvPicPr>
            <a:picLocks noChangeAspect="1"/>
          </p:cNvPicPr>
          <p:nvPr/>
        </p:nvPicPr>
        <p:blipFill>
          <a:blip r:embed="rId13"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965733" y="704964"/>
            <a:ext cx="370964" cy="635026"/>
          </a:xfrm>
          <a:prstGeom prst="rect">
            <a:avLst/>
          </a:prstGeom>
        </p:spPr>
      </p:pic>
      <p:pic>
        <p:nvPicPr>
          <p:cNvPr id="55" name="Picture 54"/>
          <p:cNvPicPr>
            <a:picLocks noChangeAspect="1"/>
          </p:cNvPicPr>
          <p:nvPr/>
        </p:nvPicPr>
        <p:blipFill>
          <a:blip r:embed="rId11" cstate="print">
            <a:duotone>
              <a:prstClr val="black"/>
              <a:schemeClr val="accent6">
                <a:tint val="45000"/>
                <a:satMod val="400000"/>
              </a:schemeClr>
            </a:duotone>
            <a:extLst>
              <a:ext uri="{BEBA8EAE-BF5A-486C-A8C5-ECC9F3942E4B}">
                <a14:imgProps xmlns:a14="http://schemas.microsoft.com/office/drawing/2010/main">
                  <a14:imgLayer r:embed="rId12">
                    <a14:imgEffect>
                      <a14:artisticMarker/>
                    </a14:imgEffect>
                  </a14:imgLayer>
                </a14:imgProps>
              </a:ext>
              <a:ext uri="{28A0092B-C50C-407E-A947-70E740481C1C}">
                <a14:useLocalDpi xmlns:a14="http://schemas.microsoft.com/office/drawing/2010/main" val="0"/>
              </a:ext>
            </a:extLst>
          </a:blip>
          <a:stretch>
            <a:fillRect/>
          </a:stretch>
        </p:blipFill>
        <p:spPr>
          <a:xfrm>
            <a:off x="5882937" y="736338"/>
            <a:ext cx="423731" cy="624114"/>
          </a:xfrm>
          <a:prstGeom prst="rect">
            <a:avLst/>
          </a:prstGeom>
          <a:effectLst>
            <a:softEdge rad="0"/>
          </a:effectLst>
        </p:spPr>
      </p:pic>
      <p:pic>
        <p:nvPicPr>
          <p:cNvPr id="57" name="Picture 56"/>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739085" y="3698438"/>
            <a:ext cx="460166" cy="613555"/>
          </a:xfrm>
          <a:prstGeom prst="rect">
            <a:avLst/>
          </a:prstGeom>
        </p:spPr>
      </p:pic>
      <p:pic>
        <p:nvPicPr>
          <p:cNvPr id="67" name="Picture 66"/>
          <p:cNvPicPr>
            <a:picLocks noChangeAspect="1"/>
          </p:cNvPicPr>
          <p:nvPr/>
        </p:nvPicPr>
        <p:blipFill>
          <a:blip r:embed="rId10"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52612" y="3830788"/>
            <a:ext cx="360247" cy="480330"/>
          </a:xfrm>
          <a:prstGeom prst="rect">
            <a:avLst/>
          </a:prstGeom>
        </p:spPr>
      </p:pic>
    </p:spTree>
    <p:extLst>
      <p:ext uri="{BB962C8B-B14F-4D97-AF65-F5344CB8AC3E}">
        <p14:creationId xmlns:p14="http://schemas.microsoft.com/office/powerpoint/2010/main" val="233367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nodeType="withEffect">
                                  <p:stCondLst>
                                    <p:cond delay="1500"/>
                                  </p:stCondLst>
                                  <p:endCondLst>
                                    <p:cond evt="onNext" delay="0">
                                      <p:tgtEl>
                                        <p:sldTgt/>
                                      </p:tgtEl>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0"/>
                                        <p:tgtEl>
                                          <p:spTgt spid="8"/>
                                        </p:tgtEl>
                                      </p:cBhvr>
                                    </p:animEffect>
                                    <p:anim calcmode="lin" valueType="num">
                                      <p:cBhvr>
                                        <p:cTn id="8" dur="5000" fill="hold"/>
                                        <p:tgtEl>
                                          <p:spTgt spid="8"/>
                                        </p:tgtEl>
                                        <p:attrNameLst>
                                          <p:attrName>ppt_x</p:attrName>
                                        </p:attrNameLst>
                                      </p:cBhvr>
                                      <p:tavLst>
                                        <p:tav tm="0">
                                          <p:val>
                                            <p:strVal val="#ppt_x"/>
                                          </p:val>
                                        </p:tav>
                                        <p:tav tm="100000">
                                          <p:val>
                                            <p:strVal val="#ppt_x"/>
                                          </p:val>
                                        </p:tav>
                                      </p:tavLst>
                                    </p:anim>
                                    <p:anim calcmode="lin" valueType="num">
                                      <p:cBhvr>
                                        <p:cTn id="9" dur="5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6725" y="528638"/>
            <a:ext cx="5049183" cy="2747123"/>
          </a:xfrm>
        </p:spPr>
        <p:txBody>
          <a:bodyPr>
            <a:normAutofit fontScale="90000"/>
          </a:bodyPr>
          <a:lstStyle/>
          <a:p>
            <a:r>
              <a:rPr lang="en-US">
                <a:solidFill>
                  <a:srgbClr val="0072BC"/>
                </a:solidFill>
                <a:latin typeface="Calibri"/>
                <a:hlinkClick r:id="rId3"/>
              </a:rPr>
              <a:t>https://www.lucidchart.com/documents/view/d8a5a3b8-ecae-44fd-8b28-fae072327c27</a:t>
            </a:r>
          </a:p>
          <a:p>
            <a:endParaRPr lang="en-US"/>
          </a:p>
        </p:txBody>
      </p:sp>
      <p:pic>
        <p:nvPicPr>
          <p:cNvPr id="4" name="Picture 4" descr="WTP_ActivityFlow.png"/>
          <p:cNvPicPr>
            <a:picLocks noGrp="1" noChangeAspect="1"/>
          </p:cNvPicPr>
          <p:nvPr>
            <p:ph idx="1"/>
          </p:nvPr>
        </p:nvPicPr>
        <p:blipFill>
          <a:blip r:embed="rId4"/>
          <a:stretch>
            <a:fillRect/>
          </a:stretch>
        </p:blipFill>
        <p:spPr>
          <a:xfrm>
            <a:off x="779463" y="238125"/>
            <a:ext cx="5937250" cy="6430963"/>
          </a:xfrm>
          <a:prstGeom prst="rect">
            <a:avLst/>
          </a:prstGeom>
        </p:spPr>
      </p:pic>
    </p:spTree>
    <p:extLst>
      <p:ext uri="{BB962C8B-B14F-4D97-AF65-F5344CB8AC3E}">
        <p14:creationId xmlns:p14="http://schemas.microsoft.com/office/powerpoint/2010/main" val="639753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11192"/>
                    </a14:imgEffect>
                    <a14:imgEffect>
                      <a14:saturation sat="66000"/>
                    </a14:imgEffect>
                  </a14:imgLayer>
                </a14:imgProps>
              </a:ext>
              <a:ext uri="{28A0092B-C50C-407E-A947-70E740481C1C}">
                <a14:useLocalDpi xmlns:a14="http://schemas.microsoft.com/office/drawing/2010/main" val="0"/>
              </a:ext>
            </a:extLst>
          </a:blip>
          <a:srcRect t="26815" r="19313" b="4174"/>
          <a:stretch/>
        </p:blipFill>
        <p:spPr>
          <a:xfrm>
            <a:off x="-1342209" y="0"/>
            <a:ext cx="6430511" cy="9312145"/>
          </a:xfrm>
          <a:prstGeom prst="rect">
            <a:avLst/>
          </a:prstGeom>
          <a:effectLst/>
        </p:spPr>
      </p:pic>
      <p:pic>
        <p:nvPicPr>
          <p:cNvPr id="4" name="Picture 3"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0704" y="3545429"/>
            <a:ext cx="1250843" cy="83951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055" y="5022273"/>
            <a:ext cx="2589170" cy="1385753"/>
          </a:xfrm>
          <a:prstGeom prst="rect">
            <a:avLst/>
          </a:prstGeom>
        </p:spPr>
      </p:pic>
      <p:pic>
        <p:nvPicPr>
          <p:cNvPr id="29" name="Picture 28"/>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189546" y="3767909"/>
            <a:ext cx="460166" cy="613555"/>
          </a:xfrm>
          <a:prstGeom prst="rect">
            <a:avLst/>
          </a:prstGeom>
        </p:spPr>
      </p:pic>
      <p:pic>
        <p:nvPicPr>
          <p:cNvPr id="33" name="Picture 32"/>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728427" y="3823167"/>
            <a:ext cx="395877" cy="527836"/>
          </a:xfrm>
          <a:prstGeom prst="rect">
            <a:avLst/>
          </a:prstGeom>
        </p:spPr>
      </p:pic>
      <p:pic>
        <p:nvPicPr>
          <p:cNvPr id="36" name="Picture 35"/>
          <p:cNvPicPr>
            <a:picLocks noChangeAspect="1"/>
          </p:cNvPicPr>
          <p:nvPr/>
        </p:nvPicPr>
        <p:blipFill>
          <a:blip r:embed="rId10"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251490" y="5398171"/>
            <a:ext cx="360247" cy="480330"/>
          </a:xfrm>
          <a:prstGeom prst="rect">
            <a:avLst/>
          </a:prstGeom>
        </p:spPr>
      </p:pic>
      <p:pic>
        <p:nvPicPr>
          <p:cNvPr id="56" name="Picture 55"/>
          <p:cNvPicPr>
            <a:picLocks noChangeAspect="1"/>
          </p:cNvPicPr>
          <p:nvPr/>
        </p:nvPicPr>
        <p:blipFill>
          <a:blip r:embed="rId11" cstate="print">
            <a:duotone>
              <a:schemeClr val="accent6">
                <a:shade val="45000"/>
                <a:satMod val="135000"/>
              </a:schemeClr>
              <a:prstClr val="white"/>
            </a:duotone>
            <a:extLst>
              <a:ext uri="{BEBA8EAE-BF5A-486C-A8C5-ECC9F3942E4B}">
                <a14:imgProps xmlns:a14="http://schemas.microsoft.com/office/drawing/2010/main">
                  <a14:imgLayer r:embed="rId12">
                    <a14:imgEffect>
                      <a14:artisticMarker/>
                    </a14:imgEffect>
                  </a14:imgLayer>
                </a14:imgProps>
              </a:ext>
              <a:ext uri="{28A0092B-C50C-407E-A947-70E740481C1C}">
                <a14:useLocalDpi xmlns:a14="http://schemas.microsoft.com/office/drawing/2010/main" val="0"/>
              </a:ext>
            </a:extLst>
          </a:blip>
          <a:stretch>
            <a:fillRect/>
          </a:stretch>
        </p:blipFill>
        <p:spPr>
          <a:xfrm>
            <a:off x="10215540" y="1525536"/>
            <a:ext cx="423731" cy="624114"/>
          </a:xfrm>
          <a:prstGeom prst="rect">
            <a:avLst/>
          </a:prstGeom>
          <a:effectLst>
            <a:softEdge rad="0"/>
          </a:effectLst>
        </p:spPr>
      </p:pic>
      <p:pic>
        <p:nvPicPr>
          <p:cNvPr id="58" name="Picture 57"/>
          <p:cNvPicPr>
            <a:picLocks noChangeAspect="1"/>
          </p:cNvPicPr>
          <p:nvPr/>
        </p:nvPicPr>
        <p:blipFill>
          <a:blip r:embed="rId1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0091" y="3757174"/>
            <a:ext cx="370964" cy="635026"/>
          </a:xfrm>
          <a:prstGeom prst="rect">
            <a:avLst/>
          </a:prstGeom>
        </p:spPr>
      </p:pic>
      <p:sp>
        <p:nvSpPr>
          <p:cNvPr id="61" name="TextBox 60"/>
          <p:cNvSpPr txBox="1"/>
          <p:nvPr/>
        </p:nvSpPr>
        <p:spPr>
          <a:xfrm>
            <a:off x="8794464" y="1398905"/>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Dannator</a:t>
            </a:r>
          </a:p>
        </p:txBody>
      </p:sp>
      <p:sp>
        <p:nvSpPr>
          <p:cNvPr id="66" name="Oval 65"/>
          <p:cNvSpPr/>
          <p:nvPr/>
        </p:nvSpPr>
        <p:spPr>
          <a:xfrm>
            <a:off x="10188189" y="3865252"/>
            <a:ext cx="452974" cy="435430"/>
          </a:xfrm>
          <a:prstGeom prst="ellipse">
            <a:avLst/>
          </a:prstGeom>
          <a:solidFill>
            <a:schemeClr val="accent2">
              <a:lumMod val="20000"/>
              <a:lumOff val="80000"/>
            </a:schemeClr>
          </a:solidFill>
          <a:ln cmpd="sng">
            <a:gradFill flip="none" rotWithShape="1">
              <a:gsLst>
                <a:gs pos="3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a:scene3d>
            <a:camera prst="orthographicFront"/>
            <a:lightRig rig="threePt" dir="t"/>
          </a:scene3d>
          <a:sp3d extrusionH="209550">
            <a:bevelT w="165100" prst="coolSlant"/>
            <a:extrusionClr>
              <a:schemeClr val="tx1">
                <a:lumMod val="75000"/>
                <a:lumOff val="25000"/>
              </a:schemeClr>
            </a:extrusion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Arrow: Left 69"/>
          <p:cNvSpPr/>
          <p:nvPr/>
        </p:nvSpPr>
        <p:spPr>
          <a:xfrm>
            <a:off x="10921980" y="6196509"/>
            <a:ext cx="945818" cy="346635"/>
          </a:xfrm>
          <a:prstGeom prst="leftArrow">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Bodoni MT" panose="02070603080606020203" pitchFamily="18" charset="0"/>
              </a:rPr>
              <a:t>Next</a:t>
            </a:r>
          </a:p>
        </p:txBody>
      </p:sp>
      <p:sp>
        <p:nvSpPr>
          <p:cNvPr id="74" name="TextBox 73"/>
          <p:cNvSpPr txBox="1"/>
          <p:nvPr/>
        </p:nvSpPr>
        <p:spPr>
          <a:xfrm>
            <a:off x="8805719" y="5799299"/>
            <a:ext cx="1562720" cy="707886"/>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Ohanator</a:t>
            </a:r>
          </a:p>
        </p:txBody>
      </p:sp>
      <p:sp>
        <p:nvSpPr>
          <p:cNvPr id="34" name="TextBox 33"/>
          <p:cNvSpPr txBox="1"/>
          <p:nvPr/>
        </p:nvSpPr>
        <p:spPr>
          <a:xfrm>
            <a:off x="8858134" y="3984834"/>
            <a:ext cx="1562720" cy="400110"/>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Sam</a:t>
            </a:r>
          </a:p>
        </p:txBody>
      </p:sp>
      <p:sp>
        <p:nvSpPr>
          <p:cNvPr id="10" name="TextBox 9">
            <a:hlinkClick r:id="" action="ppaction://hlinkshowjump?jump=nextslide"/>
          </p:cNvPr>
          <p:cNvSpPr txBox="1"/>
          <p:nvPr/>
        </p:nvSpPr>
        <p:spPr>
          <a:xfrm>
            <a:off x="5650017" y="110769"/>
            <a:ext cx="1394126"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hlinkClick r:id="rId14" action="ppaction://hlinksldjump"/>
              </a:rPr>
              <a:t>Rules</a:t>
            </a:r>
            <a:endParaRPr lang="en-US" b="1">
              <a:solidFill>
                <a:schemeClr val="bg1"/>
              </a:solidFill>
              <a:latin typeface="MV Boli" panose="02000500030200090000" pitchFamily="2" charset="0"/>
              <a:cs typeface="MV Boli" panose="02000500030200090000" pitchFamily="2" charset="0"/>
            </a:endParaRPr>
          </a:p>
        </p:txBody>
      </p:sp>
      <p:sp>
        <p:nvSpPr>
          <p:cNvPr id="53" name="Rectangle: Rounded Corners 52"/>
          <p:cNvSpPr/>
          <p:nvPr/>
        </p:nvSpPr>
        <p:spPr>
          <a:xfrm>
            <a:off x="8959782" y="2511574"/>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15">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067521" y="2646524"/>
            <a:ext cx="596324" cy="924476"/>
          </a:xfrm>
          <a:prstGeom prst="rect">
            <a:avLst/>
          </a:prstGeom>
        </p:spPr>
      </p:pic>
      <p:sp>
        <p:nvSpPr>
          <p:cNvPr id="59" name="Rectangle: Rounded Corners 58"/>
          <p:cNvSpPr/>
          <p:nvPr/>
        </p:nvSpPr>
        <p:spPr>
          <a:xfrm>
            <a:off x="10852941"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p:cNvPicPr>
            <a:picLocks noChangeAspect="1"/>
          </p:cNvPicPr>
          <p:nvPr/>
        </p:nvPicPr>
        <p:blipFill>
          <a:blip r:embed="rId15">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974250" y="4734031"/>
            <a:ext cx="596324" cy="924476"/>
          </a:xfrm>
          <a:prstGeom prst="rect">
            <a:avLst/>
          </a:prstGeom>
        </p:spPr>
      </p:pic>
      <p:sp>
        <p:nvSpPr>
          <p:cNvPr id="62" name="Rectangle: Rounded Corners 61"/>
          <p:cNvSpPr/>
          <p:nvPr/>
        </p:nvSpPr>
        <p:spPr>
          <a:xfrm>
            <a:off x="9902003"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p:cNvPicPr>
            <a:picLocks noChangeAspect="1"/>
          </p:cNvPicPr>
          <p:nvPr/>
        </p:nvPicPr>
        <p:blipFill>
          <a:blip r:embed="rId15">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023312" y="4734031"/>
            <a:ext cx="596324" cy="924476"/>
          </a:xfrm>
          <a:prstGeom prst="rect">
            <a:avLst/>
          </a:prstGeom>
        </p:spPr>
      </p:pic>
      <p:sp>
        <p:nvSpPr>
          <p:cNvPr id="64" name="Rectangle: Rounded Corners 63"/>
          <p:cNvSpPr/>
          <p:nvPr/>
        </p:nvSpPr>
        <p:spPr>
          <a:xfrm>
            <a:off x="8959782" y="4578774"/>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15">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9081091" y="4713860"/>
            <a:ext cx="596324" cy="924476"/>
          </a:xfrm>
          <a:prstGeom prst="rect">
            <a:avLst/>
          </a:prstGeom>
        </p:spPr>
      </p:pic>
      <p:sp>
        <p:nvSpPr>
          <p:cNvPr id="68" name="Rectangle: Rounded Corners 67"/>
          <p:cNvSpPr/>
          <p:nvPr/>
        </p:nvSpPr>
        <p:spPr>
          <a:xfrm>
            <a:off x="10852941"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15">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974250" y="2646524"/>
            <a:ext cx="596324" cy="924476"/>
          </a:xfrm>
          <a:prstGeom prst="rect">
            <a:avLst/>
          </a:prstGeom>
        </p:spPr>
      </p:pic>
      <p:sp>
        <p:nvSpPr>
          <p:cNvPr id="71" name="Rectangle: Rounded Corners 70"/>
          <p:cNvSpPr/>
          <p:nvPr/>
        </p:nvSpPr>
        <p:spPr>
          <a:xfrm>
            <a:off x="9902003"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5">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023312" y="2646524"/>
            <a:ext cx="596324" cy="924476"/>
          </a:xfrm>
          <a:prstGeom prst="rect">
            <a:avLst/>
          </a:prstGeom>
        </p:spPr>
      </p:pic>
      <p:sp>
        <p:nvSpPr>
          <p:cNvPr id="73" name="Rectangle: Rounded Corners 72"/>
          <p:cNvSpPr/>
          <p:nvPr/>
        </p:nvSpPr>
        <p:spPr>
          <a:xfrm>
            <a:off x="8852043" y="316054"/>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p:cNvPicPr>
            <a:picLocks noChangeAspect="1"/>
          </p:cNvPicPr>
          <p:nvPr/>
        </p:nvPicPr>
        <p:blipFill>
          <a:blip r:embed="rId15">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959782" y="451004"/>
            <a:ext cx="596324" cy="924476"/>
          </a:xfrm>
          <a:prstGeom prst="rect">
            <a:avLst/>
          </a:prstGeom>
        </p:spPr>
      </p:pic>
      <p:sp>
        <p:nvSpPr>
          <p:cNvPr id="76" name="Rectangle: Rounded Corners 75"/>
          <p:cNvSpPr/>
          <p:nvPr/>
        </p:nvSpPr>
        <p:spPr>
          <a:xfrm>
            <a:off x="10745202"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p:cNvPicPr>
            <a:picLocks noChangeAspect="1"/>
          </p:cNvPicPr>
          <p:nvPr/>
        </p:nvPicPr>
        <p:blipFill>
          <a:blip r:embed="rId15">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866511" y="451004"/>
            <a:ext cx="596324" cy="924476"/>
          </a:xfrm>
          <a:prstGeom prst="rect">
            <a:avLst/>
          </a:prstGeom>
        </p:spPr>
      </p:pic>
      <p:sp>
        <p:nvSpPr>
          <p:cNvPr id="78" name="Rectangle: Rounded Corners 77"/>
          <p:cNvSpPr/>
          <p:nvPr/>
        </p:nvSpPr>
        <p:spPr>
          <a:xfrm>
            <a:off x="9794264"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a:blip r:embed="rId15">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915573" y="451004"/>
            <a:ext cx="596324" cy="924476"/>
          </a:xfrm>
          <a:prstGeom prst="rect">
            <a:avLst/>
          </a:prstGeom>
        </p:spPr>
      </p:pic>
      <p:pic>
        <p:nvPicPr>
          <p:cNvPr id="45" name="Picture 44"/>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11543" y="6015308"/>
            <a:ext cx="395877" cy="527836"/>
          </a:xfrm>
          <a:prstGeom prst="rect">
            <a:avLst/>
          </a:prstGeom>
        </p:spPr>
      </p:pic>
      <p:pic>
        <p:nvPicPr>
          <p:cNvPr id="46" name="Picture 4" descr="Image result for funny pirate clip art"/>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b="57512"/>
          <a:stretch/>
        </p:blipFill>
        <p:spPr bwMode="auto">
          <a:xfrm flipH="1">
            <a:off x="10260945" y="3984699"/>
            <a:ext cx="358691" cy="234865"/>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hlinkClick r:id="" action="ppaction://hlinkshowjump?jump=nextslide"/>
          </p:cNvPr>
          <p:cNvSpPr txBox="1"/>
          <p:nvPr/>
        </p:nvSpPr>
        <p:spPr>
          <a:xfrm>
            <a:off x="7133083" y="110769"/>
            <a:ext cx="1632690"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rPr>
              <a:t>Pause/play</a:t>
            </a:r>
          </a:p>
        </p:txBody>
      </p:sp>
      <p:pic>
        <p:nvPicPr>
          <p:cNvPr id="49" name="Picture 48"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3686" y="3533498"/>
            <a:ext cx="1250843" cy="839515"/>
          </a:xfrm>
          <a:prstGeom prst="rect">
            <a:avLst/>
          </a:prstGeom>
        </p:spPr>
      </p:pic>
      <p:sp>
        <p:nvSpPr>
          <p:cNvPr id="50" name="Oval 49"/>
          <p:cNvSpPr/>
          <p:nvPr/>
        </p:nvSpPr>
        <p:spPr>
          <a:xfrm>
            <a:off x="6194529" y="832513"/>
            <a:ext cx="1830355" cy="11191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9"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935144" y="2011245"/>
            <a:ext cx="395877" cy="527836"/>
          </a:xfrm>
          <a:prstGeom prst="rect">
            <a:avLst/>
          </a:prstGeom>
        </p:spPr>
      </p:pic>
      <p:pic>
        <p:nvPicPr>
          <p:cNvPr id="52" name="Picture 51"/>
          <p:cNvPicPr>
            <a:picLocks noChangeAspect="1"/>
          </p:cNvPicPr>
          <p:nvPr/>
        </p:nvPicPr>
        <p:blipFill>
          <a:blip r:embed="rId13"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965733" y="704964"/>
            <a:ext cx="370964" cy="635026"/>
          </a:xfrm>
          <a:prstGeom prst="rect">
            <a:avLst/>
          </a:prstGeom>
        </p:spPr>
      </p:pic>
      <p:pic>
        <p:nvPicPr>
          <p:cNvPr id="55" name="Picture 54"/>
          <p:cNvPicPr>
            <a:picLocks noChangeAspect="1"/>
          </p:cNvPicPr>
          <p:nvPr/>
        </p:nvPicPr>
        <p:blipFill>
          <a:blip r:embed="rId11" cstate="print">
            <a:duotone>
              <a:prstClr val="black"/>
              <a:schemeClr val="accent6">
                <a:tint val="45000"/>
                <a:satMod val="400000"/>
              </a:schemeClr>
            </a:duotone>
            <a:extLst>
              <a:ext uri="{BEBA8EAE-BF5A-486C-A8C5-ECC9F3942E4B}">
                <a14:imgProps xmlns:a14="http://schemas.microsoft.com/office/drawing/2010/main">
                  <a14:imgLayer r:embed="rId12">
                    <a14:imgEffect>
                      <a14:artisticMarker/>
                    </a14:imgEffect>
                  </a14:imgLayer>
                </a14:imgProps>
              </a:ext>
              <a:ext uri="{28A0092B-C50C-407E-A947-70E740481C1C}">
                <a14:useLocalDpi xmlns:a14="http://schemas.microsoft.com/office/drawing/2010/main" val="0"/>
              </a:ext>
            </a:extLst>
          </a:blip>
          <a:stretch>
            <a:fillRect/>
          </a:stretch>
        </p:blipFill>
        <p:spPr>
          <a:xfrm>
            <a:off x="5882937" y="736338"/>
            <a:ext cx="423731" cy="624114"/>
          </a:xfrm>
          <a:prstGeom prst="rect">
            <a:avLst/>
          </a:prstGeom>
          <a:effectLst>
            <a:softEdge rad="0"/>
          </a:effectLst>
        </p:spPr>
      </p:pic>
      <p:sp>
        <p:nvSpPr>
          <p:cNvPr id="2" name="Callout: Down Arrow 1"/>
          <p:cNvSpPr/>
          <p:nvPr/>
        </p:nvSpPr>
        <p:spPr>
          <a:xfrm>
            <a:off x="3766428" y="2334407"/>
            <a:ext cx="2047164" cy="1199091"/>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End of game Scenario 1</a:t>
            </a:r>
          </a:p>
        </p:txBody>
      </p:sp>
      <p:sp>
        <p:nvSpPr>
          <p:cNvPr id="80" name="Callout: Up Arrow 79"/>
          <p:cNvSpPr/>
          <p:nvPr/>
        </p:nvSpPr>
        <p:spPr>
          <a:xfrm>
            <a:off x="-1023582" y="4384944"/>
            <a:ext cx="2047164" cy="1199091"/>
          </a:xfrm>
          <a:prstGeom prst="up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End of game Scenario 3</a:t>
            </a:r>
          </a:p>
        </p:txBody>
      </p:sp>
      <p:pic>
        <p:nvPicPr>
          <p:cNvPr id="82" name="Picture 81"/>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94099" y="4109861"/>
            <a:ext cx="460166" cy="613555"/>
          </a:xfrm>
          <a:prstGeom prst="rect">
            <a:avLst/>
          </a:prstGeom>
        </p:spPr>
      </p:pic>
      <p:pic>
        <p:nvPicPr>
          <p:cNvPr id="83" name="Picture 82"/>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43015" y="3894487"/>
            <a:ext cx="460166" cy="613555"/>
          </a:xfrm>
          <a:prstGeom prst="rect">
            <a:avLst/>
          </a:prstGeom>
        </p:spPr>
      </p:pic>
      <p:pic>
        <p:nvPicPr>
          <p:cNvPr id="84" name="Picture 83"/>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970003" y="3010023"/>
            <a:ext cx="395877" cy="527836"/>
          </a:xfrm>
          <a:prstGeom prst="rect">
            <a:avLst/>
          </a:prstGeom>
        </p:spPr>
      </p:pic>
      <p:pic>
        <p:nvPicPr>
          <p:cNvPr id="85" name="Picture 84"/>
          <p:cNvPicPr>
            <a:picLocks noChangeAspect="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215840" y="3493256"/>
            <a:ext cx="395877" cy="527836"/>
          </a:xfrm>
          <a:prstGeom prst="rect">
            <a:avLst/>
          </a:prstGeom>
        </p:spPr>
      </p:pic>
      <p:sp>
        <p:nvSpPr>
          <p:cNvPr id="5" name="Callout: Down Arrow 4"/>
          <p:cNvSpPr/>
          <p:nvPr/>
        </p:nvSpPr>
        <p:spPr>
          <a:xfrm>
            <a:off x="1195446" y="1782819"/>
            <a:ext cx="1703931" cy="1227204"/>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End of game Scenario 2</a:t>
            </a:r>
          </a:p>
        </p:txBody>
      </p:sp>
    </p:spTree>
    <p:extLst>
      <p:ext uri="{BB962C8B-B14F-4D97-AF65-F5344CB8AC3E}">
        <p14:creationId xmlns:p14="http://schemas.microsoft.com/office/powerpoint/2010/main" val="256539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nodeType="withEffect">
                                  <p:stCondLst>
                                    <p:cond delay="1500"/>
                                  </p:stCondLst>
                                  <p:endCondLst>
                                    <p:cond evt="onNext" delay="0">
                                      <p:tgtEl>
                                        <p:sldTgt/>
                                      </p:tgtEl>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0"/>
                                        <p:tgtEl>
                                          <p:spTgt spid="8"/>
                                        </p:tgtEl>
                                      </p:cBhvr>
                                    </p:animEffect>
                                    <p:anim calcmode="lin" valueType="num">
                                      <p:cBhvr>
                                        <p:cTn id="8" dur="5000" fill="hold"/>
                                        <p:tgtEl>
                                          <p:spTgt spid="8"/>
                                        </p:tgtEl>
                                        <p:attrNameLst>
                                          <p:attrName>ppt_x</p:attrName>
                                        </p:attrNameLst>
                                      </p:cBhvr>
                                      <p:tavLst>
                                        <p:tav tm="0">
                                          <p:val>
                                            <p:strVal val="#ppt_x"/>
                                          </p:val>
                                        </p:tav>
                                        <p:tav tm="100000">
                                          <p:val>
                                            <p:strVal val="#ppt_x"/>
                                          </p:val>
                                        </p:tav>
                                      </p:tavLst>
                                    </p:anim>
                                    <p:anim calcmode="lin" valueType="num">
                                      <p:cBhvr>
                                        <p:cTn id="9" dur="5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11192"/>
                    </a14:imgEffect>
                    <a14:imgEffect>
                      <a14:saturation sat="66000"/>
                    </a14:imgEffect>
                  </a14:imgLayer>
                </a14:imgProps>
              </a:ext>
              <a:ext uri="{28A0092B-C50C-407E-A947-70E740481C1C}">
                <a14:useLocalDpi xmlns:a14="http://schemas.microsoft.com/office/drawing/2010/main" val="0"/>
              </a:ext>
            </a:extLst>
          </a:blip>
          <a:srcRect t="26815" r="19313" b="4174"/>
          <a:stretch/>
        </p:blipFill>
        <p:spPr>
          <a:xfrm>
            <a:off x="-1342209" y="0"/>
            <a:ext cx="6430511" cy="9312145"/>
          </a:xfrm>
          <a:prstGeom prst="rect">
            <a:avLst/>
          </a:prstGeom>
          <a:effectLst/>
        </p:spPr>
      </p:pic>
      <p:pic>
        <p:nvPicPr>
          <p:cNvPr id="4" name="Picture 3"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0704" y="3545429"/>
            <a:ext cx="1250843" cy="83951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055" y="5022273"/>
            <a:ext cx="2589170" cy="1385753"/>
          </a:xfrm>
          <a:prstGeom prst="rect">
            <a:avLst/>
          </a:prstGeom>
        </p:spPr>
      </p:pic>
      <p:pic>
        <p:nvPicPr>
          <p:cNvPr id="24" name="Picture 23"/>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582063" y="3678056"/>
            <a:ext cx="460166" cy="613555"/>
          </a:xfrm>
          <a:prstGeom prst="rect">
            <a:avLst/>
          </a:prstGeom>
        </p:spPr>
      </p:pic>
      <p:pic>
        <p:nvPicPr>
          <p:cNvPr id="28" name="Picture 27"/>
          <p:cNvPicPr>
            <a:picLocks noChangeAspect="1"/>
          </p:cNvPicPr>
          <p:nvPr/>
        </p:nvPicPr>
        <p:blipFill>
          <a:blip r:embed="rId9" cstate="print">
            <a:duotone>
              <a:schemeClr val="accent6">
                <a:shade val="45000"/>
                <a:satMod val="135000"/>
              </a:schemeClr>
              <a:prstClr val="white"/>
            </a:duotone>
            <a:extLst>
              <a:ext uri="{BEBA8EAE-BF5A-486C-A8C5-ECC9F3942E4B}">
                <a14:imgProps xmlns:a14="http://schemas.microsoft.com/office/drawing/2010/main">
                  <a14:imgLayer r:embed="rId10">
                    <a14:imgEffect>
                      <a14:artisticMarker/>
                    </a14:imgEffect>
                  </a14:imgLayer>
                </a14:imgProps>
              </a:ext>
              <a:ext uri="{28A0092B-C50C-407E-A947-70E740481C1C}">
                <a14:useLocalDpi xmlns:a14="http://schemas.microsoft.com/office/drawing/2010/main" val="0"/>
              </a:ext>
            </a:extLst>
          </a:blip>
          <a:stretch>
            <a:fillRect/>
          </a:stretch>
        </p:blipFill>
        <p:spPr>
          <a:xfrm>
            <a:off x="1507829" y="3088180"/>
            <a:ext cx="460166" cy="613555"/>
          </a:xfrm>
          <a:prstGeom prst="rect">
            <a:avLst/>
          </a:prstGeom>
          <a:effectLst>
            <a:softEdge rad="0"/>
          </a:effectLst>
        </p:spPr>
      </p:pic>
      <p:pic>
        <p:nvPicPr>
          <p:cNvPr id="29" name="Picture 28"/>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28841" y="3620793"/>
            <a:ext cx="460166" cy="613555"/>
          </a:xfrm>
          <a:prstGeom prst="rect">
            <a:avLst/>
          </a:prstGeom>
        </p:spPr>
      </p:pic>
      <p:pic>
        <p:nvPicPr>
          <p:cNvPr id="31" name="Picture 30"/>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9035" y="2511439"/>
            <a:ext cx="395877" cy="527836"/>
          </a:xfrm>
          <a:prstGeom prst="rect">
            <a:avLst/>
          </a:prstGeom>
        </p:spPr>
      </p:pic>
      <p:pic>
        <p:nvPicPr>
          <p:cNvPr id="32" name="Picture 31"/>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0967" y="3094232"/>
            <a:ext cx="395877" cy="527836"/>
          </a:xfrm>
          <a:prstGeom prst="rect">
            <a:avLst/>
          </a:prstGeom>
        </p:spPr>
      </p:pic>
      <p:pic>
        <p:nvPicPr>
          <p:cNvPr id="33" name="Picture 32"/>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22590" y="2560344"/>
            <a:ext cx="395877" cy="527836"/>
          </a:xfrm>
          <a:prstGeom prst="rect">
            <a:avLst/>
          </a:prstGeom>
        </p:spPr>
      </p:pic>
      <p:pic>
        <p:nvPicPr>
          <p:cNvPr id="35" name="Picture 34"/>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343148" y="2836246"/>
            <a:ext cx="360247" cy="480330"/>
          </a:xfrm>
          <a:prstGeom prst="rect">
            <a:avLst/>
          </a:prstGeom>
        </p:spPr>
      </p:pic>
      <p:pic>
        <p:nvPicPr>
          <p:cNvPr id="36" name="Picture 35"/>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581243" y="2438158"/>
            <a:ext cx="360247" cy="480330"/>
          </a:xfrm>
          <a:prstGeom prst="rect">
            <a:avLst/>
          </a:prstGeom>
        </p:spPr>
      </p:pic>
      <p:pic>
        <p:nvPicPr>
          <p:cNvPr id="37" name="Picture 36"/>
          <p:cNvPicPr>
            <a:picLocks noChangeAspect="1"/>
          </p:cNvPicPr>
          <p:nvPr/>
        </p:nvPicPr>
        <p:blipFill>
          <a:blip r:embed="rId1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099032" y="2438158"/>
            <a:ext cx="360247" cy="480330"/>
          </a:xfrm>
          <a:prstGeom prst="rect">
            <a:avLst/>
          </a:prstGeom>
        </p:spPr>
      </p:pic>
      <p:pic>
        <p:nvPicPr>
          <p:cNvPr id="56" name="Picture 55"/>
          <p:cNvPicPr>
            <a:picLocks noChangeAspect="1"/>
          </p:cNvPicPr>
          <p:nvPr/>
        </p:nvPicPr>
        <p:blipFill>
          <a:blip r:embed="rId13" cstate="print">
            <a:duotone>
              <a:schemeClr val="accent6">
                <a:shade val="45000"/>
                <a:satMod val="135000"/>
              </a:schemeClr>
              <a:prstClr val="white"/>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10215540" y="1525536"/>
            <a:ext cx="423731" cy="624114"/>
          </a:xfrm>
          <a:prstGeom prst="rect">
            <a:avLst/>
          </a:prstGeom>
          <a:effectLst>
            <a:softEdge rad="0"/>
          </a:effectLst>
        </p:spPr>
      </p:pic>
      <p:pic>
        <p:nvPicPr>
          <p:cNvPr id="58" name="Picture 57"/>
          <p:cNvPicPr>
            <a:picLocks noChangeAspect="1"/>
          </p:cNvPicPr>
          <p:nvPr/>
        </p:nvPicPr>
        <p:blipFill>
          <a:blip r:embed="rId1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730091" y="3757174"/>
            <a:ext cx="370964" cy="635026"/>
          </a:xfrm>
          <a:prstGeom prst="rect">
            <a:avLst/>
          </a:prstGeom>
        </p:spPr>
      </p:pic>
      <p:sp>
        <p:nvSpPr>
          <p:cNvPr id="61" name="TextBox 60"/>
          <p:cNvSpPr txBox="1"/>
          <p:nvPr/>
        </p:nvSpPr>
        <p:spPr>
          <a:xfrm>
            <a:off x="8374297" y="1683893"/>
            <a:ext cx="1562720" cy="400110"/>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a:t>
            </a:r>
            <a:r>
              <a:rPr lang="en-US" sz="2000" b="1" err="1">
                <a:solidFill>
                  <a:schemeClr val="bg1"/>
                </a:solidFill>
                <a:latin typeface="MV Boli" panose="02000500030200090000" pitchFamily="2" charset="0"/>
                <a:cs typeface="MV Boli" panose="02000500030200090000" pitchFamily="2" charset="0"/>
              </a:rPr>
              <a:t>Divya</a:t>
            </a:r>
            <a:endParaRPr lang="en-US" sz="2000" b="1">
              <a:solidFill>
                <a:schemeClr val="bg1"/>
              </a:solidFill>
              <a:latin typeface="MV Boli" panose="02000500030200090000" pitchFamily="2" charset="0"/>
              <a:cs typeface="MV Boli" panose="02000500030200090000" pitchFamily="2" charset="0"/>
            </a:endParaRPr>
          </a:p>
        </p:txBody>
      </p:sp>
      <p:sp>
        <p:nvSpPr>
          <p:cNvPr id="66" name="Oval 65"/>
          <p:cNvSpPr/>
          <p:nvPr/>
        </p:nvSpPr>
        <p:spPr>
          <a:xfrm>
            <a:off x="11242277" y="6053714"/>
            <a:ext cx="452974" cy="435430"/>
          </a:xfrm>
          <a:prstGeom prst="ellipse">
            <a:avLst/>
          </a:prstGeom>
          <a:solidFill>
            <a:schemeClr val="accent2">
              <a:lumMod val="20000"/>
              <a:lumOff val="80000"/>
            </a:schemeClr>
          </a:solidFill>
          <a:ln cmpd="sng">
            <a:gradFill flip="none" rotWithShape="1">
              <a:gsLst>
                <a:gs pos="3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a:scene3d>
            <a:camera prst="orthographicFront"/>
            <a:lightRig rig="threePt" dir="t"/>
          </a:scene3d>
          <a:sp3d extrusionH="209550">
            <a:bevelT w="165100" prst="coolSlant"/>
            <a:extrusionClr>
              <a:schemeClr val="tx1">
                <a:lumMod val="75000"/>
                <a:lumOff val="25000"/>
              </a:schemeClr>
            </a:extrusionClr>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Arrow: Left 69"/>
          <p:cNvSpPr/>
          <p:nvPr/>
        </p:nvSpPr>
        <p:spPr>
          <a:xfrm>
            <a:off x="10829304" y="1692840"/>
            <a:ext cx="945818" cy="346635"/>
          </a:xfrm>
          <a:prstGeom prst="leftArrow">
            <a:avLst/>
          </a:prstGeom>
          <a:solidFill>
            <a:schemeClr val="tx1"/>
          </a:solidFill>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Bodoni MT" panose="02070603080606020203" pitchFamily="18" charset="0"/>
              </a:rPr>
              <a:t>Next</a:t>
            </a:r>
          </a:p>
        </p:txBody>
      </p:sp>
      <p:sp>
        <p:nvSpPr>
          <p:cNvPr id="74" name="TextBox 73"/>
          <p:cNvSpPr txBox="1"/>
          <p:nvPr/>
        </p:nvSpPr>
        <p:spPr>
          <a:xfrm>
            <a:off x="8484847" y="6057713"/>
            <a:ext cx="1562720" cy="400110"/>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    Henry</a:t>
            </a:r>
          </a:p>
        </p:txBody>
      </p:sp>
      <p:sp>
        <p:nvSpPr>
          <p:cNvPr id="34" name="TextBox 33"/>
          <p:cNvSpPr txBox="1"/>
          <p:nvPr/>
        </p:nvSpPr>
        <p:spPr>
          <a:xfrm>
            <a:off x="8858134" y="3984834"/>
            <a:ext cx="1562720" cy="400110"/>
          </a:xfrm>
          <a:prstGeom prst="rect">
            <a:avLst/>
          </a:prstGeom>
          <a:noFill/>
        </p:spPr>
        <p:txBody>
          <a:bodyPr wrap="square" rtlCol="0">
            <a:spAutoFit/>
          </a:bodyPr>
          <a:lstStyle/>
          <a:p>
            <a:r>
              <a:rPr lang="en-US" sz="2000" b="1">
                <a:solidFill>
                  <a:schemeClr val="bg1"/>
                </a:solidFill>
                <a:latin typeface="MV Boli" panose="02000500030200090000" pitchFamily="2" charset="0"/>
                <a:cs typeface="MV Boli" panose="02000500030200090000" pitchFamily="2" charset="0"/>
              </a:rPr>
              <a:t>Sam</a:t>
            </a:r>
          </a:p>
        </p:txBody>
      </p:sp>
      <p:sp>
        <p:nvSpPr>
          <p:cNvPr id="10" name="TextBox 9">
            <a:hlinkClick r:id="" action="ppaction://hlinkshowjump?jump=nextslide"/>
          </p:cNvPr>
          <p:cNvSpPr txBox="1"/>
          <p:nvPr/>
        </p:nvSpPr>
        <p:spPr>
          <a:xfrm>
            <a:off x="5650017" y="110769"/>
            <a:ext cx="1394126" cy="369332"/>
          </a:xfrm>
          <a:prstGeom prst="rect">
            <a:avLst/>
          </a:prstGeom>
          <a:gradFill flip="none" rotWithShape="1">
            <a:gsLst>
              <a:gs pos="0">
                <a:schemeClr val="tx1"/>
              </a:gs>
              <a:gs pos="50000">
                <a:schemeClr val="tx1"/>
              </a:gs>
              <a:gs pos="38050">
                <a:srgbClr val="E0E0E0"/>
              </a:gs>
              <a:gs pos="98000">
                <a:schemeClr val="tx1">
                  <a:lumMod val="95000"/>
                </a:schemeClr>
              </a:gs>
            </a:gsLst>
            <a:path path="circle">
              <a:fillToRect l="100000" t="100000"/>
            </a:path>
            <a:tileRect r="-100000" b="-100000"/>
          </a:gradFill>
          <a:ln>
            <a:solidFill>
              <a:schemeClr val="tx2">
                <a:lumMod val="25000"/>
              </a:schemeClr>
            </a:solidFill>
          </a:ln>
        </p:spPr>
        <p:txBody>
          <a:bodyPr wrap="square" rtlCol="0">
            <a:spAutoFit/>
          </a:bodyPr>
          <a:lstStyle/>
          <a:p>
            <a:pPr algn="ctr"/>
            <a:r>
              <a:rPr lang="en-US" b="1">
                <a:solidFill>
                  <a:schemeClr val="bg1"/>
                </a:solidFill>
                <a:latin typeface="MV Boli" panose="02000500030200090000" pitchFamily="2" charset="0"/>
                <a:cs typeface="MV Boli" panose="02000500030200090000" pitchFamily="2" charset="0"/>
                <a:hlinkClick r:id="rId16" action="ppaction://hlinksldjump"/>
              </a:rPr>
              <a:t>Rules</a:t>
            </a:r>
            <a:endParaRPr lang="en-US" b="1">
              <a:solidFill>
                <a:schemeClr val="bg1"/>
              </a:solidFill>
              <a:latin typeface="MV Boli" panose="02000500030200090000" pitchFamily="2" charset="0"/>
              <a:cs typeface="MV Boli" panose="02000500030200090000" pitchFamily="2" charset="0"/>
            </a:endParaRPr>
          </a:p>
        </p:txBody>
      </p:sp>
      <p:sp>
        <p:nvSpPr>
          <p:cNvPr id="53" name="Rectangle: Rounded Corners 52"/>
          <p:cNvSpPr/>
          <p:nvPr/>
        </p:nvSpPr>
        <p:spPr>
          <a:xfrm>
            <a:off x="8959782" y="2511574"/>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17">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067521" y="2646524"/>
            <a:ext cx="596324" cy="924476"/>
          </a:xfrm>
          <a:prstGeom prst="rect">
            <a:avLst/>
          </a:prstGeom>
        </p:spPr>
      </p:pic>
      <p:sp>
        <p:nvSpPr>
          <p:cNvPr id="59" name="Rectangle: Rounded Corners 58"/>
          <p:cNvSpPr/>
          <p:nvPr/>
        </p:nvSpPr>
        <p:spPr>
          <a:xfrm>
            <a:off x="10852941"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p:cNvPicPr>
            <a:picLocks noChangeAspect="1"/>
          </p:cNvPicPr>
          <p:nvPr/>
        </p:nvPicPr>
        <p:blipFill>
          <a:blip r:embed="rId17">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974250" y="4734031"/>
            <a:ext cx="596324" cy="924476"/>
          </a:xfrm>
          <a:prstGeom prst="rect">
            <a:avLst/>
          </a:prstGeom>
        </p:spPr>
      </p:pic>
      <p:sp>
        <p:nvSpPr>
          <p:cNvPr id="62" name="Rectangle: Rounded Corners 61"/>
          <p:cNvSpPr/>
          <p:nvPr/>
        </p:nvSpPr>
        <p:spPr>
          <a:xfrm>
            <a:off x="9902003" y="4598946"/>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p:cNvPicPr>
            <a:picLocks noChangeAspect="1"/>
          </p:cNvPicPr>
          <p:nvPr/>
        </p:nvPicPr>
        <p:blipFill>
          <a:blip r:embed="rId17">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0023312" y="4734031"/>
            <a:ext cx="596324" cy="924476"/>
          </a:xfrm>
          <a:prstGeom prst="rect">
            <a:avLst/>
          </a:prstGeom>
        </p:spPr>
      </p:pic>
      <p:sp>
        <p:nvSpPr>
          <p:cNvPr id="64" name="Rectangle: Rounded Corners 63"/>
          <p:cNvSpPr/>
          <p:nvPr/>
        </p:nvSpPr>
        <p:spPr>
          <a:xfrm>
            <a:off x="8959782" y="4578774"/>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17">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9081091" y="4713860"/>
            <a:ext cx="596324" cy="924476"/>
          </a:xfrm>
          <a:prstGeom prst="rect">
            <a:avLst/>
          </a:prstGeom>
        </p:spPr>
      </p:pic>
      <p:sp>
        <p:nvSpPr>
          <p:cNvPr id="68" name="Rectangle: Rounded Corners 67"/>
          <p:cNvSpPr/>
          <p:nvPr/>
        </p:nvSpPr>
        <p:spPr>
          <a:xfrm>
            <a:off x="10852941"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17">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974250" y="2646524"/>
            <a:ext cx="596324" cy="924476"/>
          </a:xfrm>
          <a:prstGeom prst="rect">
            <a:avLst/>
          </a:prstGeom>
        </p:spPr>
      </p:pic>
      <p:sp>
        <p:nvSpPr>
          <p:cNvPr id="71" name="Rectangle: Rounded Corners 70"/>
          <p:cNvSpPr/>
          <p:nvPr/>
        </p:nvSpPr>
        <p:spPr>
          <a:xfrm>
            <a:off x="9902003" y="251143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nvPicPr>
        <p:blipFill>
          <a:blip r:embed="rId17">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023312" y="2646524"/>
            <a:ext cx="596324" cy="924476"/>
          </a:xfrm>
          <a:prstGeom prst="rect">
            <a:avLst/>
          </a:prstGeom>
        </p:spPr>
      </p:pic>
      <p:sp>
        <p:nvSpPr>
          <p:cNvPr id="73" name="Rectangle: Rounded Corners 72"/>
          <p:cNvSpPr/>
          <p:nvPr/>
        </p:nvSpPr>
        <p:spPr>
          <a:xfrm>
            <a:off x="8852043" y="316054"/>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p:cNvPicPr>
            <a:picLocks noChangeAspect="1"/>
          </p:cNvPicPr>
          <p:nvPr/>
        </p:nvPicPr>
        <p:blipFill>
          <a:blip r:embed="rId17">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959782" y="451004"/>
            <a:ext cx="596324" cy="924476"/>
          </a:xfrm>
          <a:prstGeom prst="rect">
            <a:avLst/>
          </a:prstGeom>
        </p:spPr>
      </p:pic>
      <p:sp>
        <p:nvSpPr>
          <p:cNvPr id="76" name="Rectangle: Rounded Corners 75"/>
          <p:cNvSpPr/>
          <p:nvPr/>
        </p:nvSpPr>
        <p:spPr>
          <a:xfrm>
            <a:off x="10745202"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p:cNvPicPr>
            <a:picLocks noChangeAspect="1"/>
          </p:cNvPicPr>
          <p:nvPr/>
        </p:nvPicPr>
        <p:blipFill>
          <a:blip r:embed="rId17">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866511" y="451004"/>
            <a:ext cx="596324" cy="924476"/>
          </a:xfrm>
          <a:prstGeom prst="rect">
            <a:avLst/>
          </a:prstGeom>
        </p:spPr>
      </p:pic>
      <p:sp>
        <p:nvSpPr>
          <p:cNvPr id="78" name="Rectangle: Rounded Corners 77"/>
          <p:cNvSpPr/>
          <p:nvPr/>
        </p:nvSpPr>
        <p:spPr>
          <a:xfrm>
            <a:off x="9794264" y="315919"/>
            <a:ext cx="828328" cy="1209616"/>
          </a:xfrm>
          <a:prstGeom prst="round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a:blip r:embed="rId17">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915573" y="451004"/>
            <a:ext cx="596324" cy="924476"/>
          </a:xfrm>
          <a:prstGeom prst="rect">
            <a:avLst/>
          </a:prstGeom>
        </p:spPr>
      </p:pic>
      <p:pic>
        <p:nvPicPr>
          <p:cNvPr id="45" name="Picture 44"/>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11543" y="6015308"/>
            <a:ext cx="395877" cy="527836"/>
          </a:xfrm>
          <a:prstGeom prst="rect">
            <a:avLst/>
          </a:prstGeom>
        </p:spPr>
      </p:pic>
      <p:pic>
        <p:nvPicPr>
          <p:cNvPr id="46" name="Picture 4" descr="Image result for funny pirate clip art"/>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b="57512"/>
          <a:stretch/>
        </p:blipFill>
        <p:spPr bwMode="auto">
          <a:xfrm flipH="1">
            <a:off x="11315033" y="6173161"/>
            <a:ext cx="358691" cy="23486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6668" y="3533497"/>
            <a:ext cx="1250843" cy="839515"/>
          </a:xfrm>
          <a:prstGeom prst="rect">
            <a:avLst/>
          </a:prstGeom>
        </p:spPr>
      </p:pic>
      <p:pic>
        <p:nvPicPr>
          <p:cNvPr id="49" name="Picture 48" descr="Log in | Sign Up Upload Clipar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43686" y="3533498"/>
            <a:ext cx="1250843" cy="839515"/>
          </a:xfrm>
          <a:prstGeom prst="rect">
            <a:avLst/>
          </a:prstGeom>
        </p:spPr>
      </p:pic>
      <p:sp>
        <p:nvSpPr>
          <p:cNvPr id="50" name="Oval 49"/>
          <p:cNvSpPr/>
          <p:nvPr/>
        </p:nvSpPr>
        <p:spPr>
          <a:xfrm>
            <a:off x="6194529" y="832513"/>
            <a:ext cx="1830355" cy="111911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11"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935144" y="2011245"/>
            <a:ext cx="395877" cy="527836"/>
          </a:xfrm>
          <a:prstGeom prst="rect">
            <a:avLst/>
          </a:prstGeom>
        </p:spPr>
      </p:pic>
      <p:pic>
        <p:nvPicPr>
          <p:cNvPr id="52" name="Picture 51"/>
          <p:cNvPicPr>
            <a:picLocks noChangeAspect="1"/>
          </p:cNvPicPr>
          <p:nvPr/>
        </p:nvPicPr>
        <p:blipFill>
          <a:blip r:embed="rId15"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965733" y="704964"/>
            <a:ext cx="370964" cy="635026"/>
          </a:xfrm>
          <a:prstGeom prst="rect">
            <a:avLst/>
          </a:prstGeom>
        </p:spPr>
      </p:pic>
      <p:pic>
        <p:nvPicPr>
          <p:cNvPr id="55" name="Picture 54"/>
          <p:cNvPicPr>
            <a:picLocks noChangeAspect="1"/>
          </p:cNvPicPr>
          <p:nvPr/>
        </p:nvPicPr>
        <p:blipFill>
          <a:blip r:embed="rId13" cstate="print">
            <a:duotone>
              <a:prstClr val="black"/>
              <a:schemeClr val="accent6">
                <a:tint val="45000"/>
                <a:satMod val="400000"/>
              </a:schemeClr>
            </a:duotone>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5882937" y="736338"/>
            <a:ext cx="423731" cy="624114"/>
          </a:xfrm>
          <a:prstGeom prst="rect">
            <a:avLst/>
          </a:prstGeom>
          <a:effectLst>
            <a:softEdge rad="0"/>
          </a:effectLst>
        </p:spPr>
      </p:pic>
      <p:sp>
        <p:nvSpPr>
          <p:cNvPr id="2" name="TextBox 1"/>
          <p:cNvSpPr txBox="1"/>
          <p:nvPr/>
        </p:nvSpPr>
        <p:spPr>
          <a:xfrm>
            <a:off x="5300663" y="6053714"/>
            <a:ext cx="3551380" cy="369332"/>
          </a:xfrm>
          <a:prstGeom prst="rect">
            <a:avLst/>
          </a:prstGeom>
          <a:noFill/>
        </p:spPr>
        <p:txBody>
          <a:bodyPr wrap="square" rtlCol="0">
            <a:spAutoFit/>
          </a:bodyPr>
          <a:lstStyle/>
          <a:p>
            <a:r>
              <a:rPr lang="en-US"/>
              <a:t>Online version Sample Screen</a:t>
            </a:r>
          </a:p>
        </p:txBody>
      </p:sp>
    </p:spTree>
    <p:extLst>
      <p:ext uri="{BB962C8B-B14F-4D97-AF65-F5344CB8AC3E}">
        <p14:creationId xmlns:p14="http://schemas.microsoft.com/office/powerpoint/2010/main" val="305056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0"/>
                                        <p:tgtEl>
                                          <p:spTgt spid="8"/>
                                        </p:tgtEl>
                                      </p:cBhvr>
                                    </p:animEffect>
                                    <p:anim calcmode="lin" valueType="num">
                                      <p:cBhvr>
                                        <p:cTn id="8" dur="5000" fill="hold"/>
                                        <p:tgtEl>
                                          <p:spTgt spid="8"/>
                                        </p:tgtEl>
                                        <p:attrNameLst>
                                          <p:attrName>ppt_x</p:attrName>
                                        </p:attrNameLst>
                                      </p:cBhvr>
                                      <p:tavLst>
                                        <p:tav tm="0">
                                          <p:val>
                                            <p:strVal val="#ppt_x"/>
                                          </p:val>
                                        </p:tav>
                                        <p:tav tm="100000">
                                          <p:val>
                                            <p:strVal val="#ppt_x"/>
                                          </p:val>
                                        </p:tav>
                                      </p:tavLst>
                                    </p:anim>
                                    <p:anim calcmode="lin" valueType="num">
                                      <p:cBhvr>
                                        <p:cTn id="9" dur="5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94627" y="6291618"/>
            <a:ext cx="764274" cy="400110"/>
          </a:xfrm>
          <a:prstGeom prst="rect">
            <a:avLst/>
          </a:prstGeom>
          <a:solidFill>
            <a:schemeClr val="bg1"/>
          </a:solidFill>
          <a:ln>
            <a:solidFill>
              <a:schemeClr val="tx1"/>
            </a:solidFill>
          </a:ln>
        </p:spPr>
        <p:txBody>
          <a:bodyPr wrap="square" rtlCol="0">
            <a:spAutoFit/>
          </a:bodyPr>
          <a:lstStyle/>
          <a:p>
            <a:r>
              <a:rPr lang="en-US" sz="2000" b="1">
                <a:solidFill>
                  <a:schemeClr val="bg1"/>
                </a:solidFill>
                <a:hlinkClick r:id="rId3" action="ppaction://hlinksldjump"/>
              </a:rPr>
              <a:t>Back</a:t>
            </a:r>
            <a:endParaRPr lang="en-US" sz="2000" b="1">
              <a:solidFill>
                <a:schemeClr val="bg1"/>
              </a:solidFill>
            </a:endParaRPr>
          </a:p>
        </p:txBody>
      </p:sp>
      <p:sp>
        <p:nvSpPr>
          <p:cNvPr id="4" name="Content Placeholder 3"/>
          <p:cNvSpPr txBox="1">
            <a:spLocks/>
          </p:cNvSpPr>
          <p:nvPr/>
        </p:nvSpPr>
        <p:spPr>
          <a:xfrm>
            <a:off x="685802" y="2142067"/>
            <a:ext cx="4995334" cy="3649134"/>
          </a:xfrm>
          <a:prstGeom prst="rect">
            <a:avLst/>
          </a:prstGeom>
        </p:spPr>
        <p:txBody>
          <a:bodyPr>
            <a:normAutofit fontScale="25000" lnSpcReduction="20000"/>
          </a:bodyPr>
          <a:lstStyle>
            <a:lvl1pPr marL="285756" indent="-285756" algn="l" defTabSz="457211"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68" indent="-285756" algn="l" defTabSz="457211"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79" indent="-285756" algn="l" defTabSz="457211"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87" indent="-171454"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98" indent="-171454"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60" indent="-228605"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71" indent="-228605"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82" indent="-228605"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93" indent="-228605"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fontAlgn="base"/>
            <a:r>
              <a:rPr lang="en-US" sz="3100" b="1">
                <a:latin typeface="Calibri" panose="020F0502020204030204" pitchFamily="34" charset="0"/>
              </a:rPr>
              <a:t>Shove Left</a:t>
            </a:r>
          </a:p>
          <a:p>
            <a:pPr marL="0" indent="0" fontAlgn="base">
              <a:buFont typeface="Arial"/>
              <a:buNone/>
            </a:pPr>
            <a:r>
              <a:rPr lang="en-US" sz="3100">
                <a:latin typeface="Calibri" panose="020F0502020204030204" pitchFamily="34" charset="0"/>
              </a:rPr>
              <a:t>	</a:t>
            </a:r>
            <a:r>
              <a:rPr lang="en-US" sz="3100" i="1">
                <a:latin typeface="Calibri" panose="020F0502020204030204" pitchFamily="34" charset="0"/>
              </a:rPr>
              <a:t>Allows the player to move the player on his or her left 1 plank towards the sea. 	May only be used if the player being shoved is on the same plank as the active player </a:t>
            </a:r>
            <a:endParaRPr lang="en-US" sz="3100" i="1">
              <a:latin typeface="Segoe UI" panose="020B0502040204020203" pitchFamily="34" charset="0"/>
            </a:endParaRPr>
          </a:p>
          <a:p>
            <a:pPr fontAlgn="base"/>
            <a:r>
              <a:rPr lang="en-US" sz="3100" b="1">
                <a:latin typeface="Calibri" panose="020F0502020204030204" pitchFamily="34" charset="0"/>
              </a:rPr>
              <a:t>Shove Right </a:t>
            </a:r>
          </a:p>
          <a:p>
            <a:pPr marL="0" indent="0" fontAlgn="base">
              <a:buFont typeface="Arial"/>
              <a:buNone/>
            </a:pPr>
            <a:r>
              <a:rPr lang="en-US" sz="3100" i="1">
                <a:latin typeface="Calibri" panose="020F0502020204030204" pitchFamily="34" charset="0"/>
              </a:rPr>
              <a:t>	Allows the player to move the player on his or her right 1 plank towards the sea. May only be 	used if the player being shoved is on the same plank as the active player </a:t>
            </a:r>
            <a:endParaRPr lang="en-US" sz="3100" i="1">
              <a:latin typeface="Segoe UI" panose="020B0502040204020203" pitchFamily="34" charset="0"/>
            </a:endParaRPr>
          </a:p>
          <a:p>
            <a:pPr fontAlgn="base"/>
            <a:r>
              <a:rPr lang="en-US" sz="3100" b="1">
                <a:latin typeface="Calibri" panose="020F0502020204030204" pitchFamily="34" charset="0"/>
              </a:rPr>
              <a:t>Shove Anyone</a:t>
            </a:r>
            <a:r>
              <a:rPr lang="en-US" sz="3100">
                <a:latin typeface="Calibri" panose="020F0502020204030204" pitchFamily="34" charset="0"/>
              </a:rPr>
              <a:t> </a:t>
            </a:r>
            <a:endParaRPr lang="en-US" sz="3100">
              <a:latin typeface="Segoe UI" panose="020B0502040204020203" pitchFamily="34" charset="0"/>
            </a:endParaRPr>
          </a:p>
          <a:p>
            <a:pPr marL="457200" lvl="1" indent="0" fontAlgn="base">
              <a:buFont typeface="Arial"/>
              <a:buNone/>
            </a:pPr>
            <a:r>
              <a:rPr lang="en-US" sz="3100" i="1">
                <a:latin typeface="Calibri" panose="020F0502020204030204" pitchFamily="34" charset="0"/>
              </a:rPr>
              <a:t>Allows the player to move the player on his or her right or left 1 plank towards the sea. May only be used if the player being shoved is on the same plank as the active player </a:t>
            </a:r>
            <a:endParaRPr lang="en-US" sz="3100" i="1">
              <a:latin typeface="Segoe UI" panose="020B0502040204020203" pitchFamily="34" charset="0"/>
            </a:endParaRPr>
          </a:p>
          <a:p>
            <a:pPr fontAlgn="base"/>
            <a:r>
              <a:rPr lang="en-US" sz="3100" b="1">
                <a:latin typeface="Calibri" panose="020F0502020204030204" pitchFamily="34" charset="0"/>
              </a:rPr>
              <a:t>Extend</a:t>
            </a:r>
            <a:r>
              <a:rPr lang="en-US" sz="3100">
                <a:latin typeface="Calibri" panose="020F0502020204030204" pitchFamily="34" charset="0"/>
              </a:rPr>
              <a:t> </a:t>
            </a:r>
            <a:endParaRPr lang="en-US" sz="3100">
              <a:latin typeface="Segoe UI" panose="020B0502040204020203" pitchFamily="34" charset="0"/>
            </a:endParaRPr>
          </a:p>
          <a:p>
            <a:pPr marL="0" indent="0" fontAlgn="base">
              <a:buFont typeface="Arial"/>
              <a:buNone/>
            </a:pPr>
            <a:r>
              <a:rPr lang="en-US" sz="3100" i="1">
                <a:latin typeface="Segoe UI" panose="020B0502040204020203" pitchFamily="34" charset="0"/>
              </a:rPr>
              <a:t>	</a:t>
            </a:r>
            <a:r>
              <a:rPr lang="en-US" sz="3100" i="1">
                <a:latin typeface="Calibri" panose="020F0502020204030204" pitchFamily="34" charset="0"/>
              </a:rPr>
              <a:t>Adds one plank back to the board.  Cannot be used if three planks are already on the board </a:t>
            </a:r>
            <a:endParaRPr lang="en-US" sz="3100" i="1">
              <a:latin typeface="Segoe UI" panose="020B0502040204020203" pitchFamily="34" charset="0"/>
            </a:endParaRPr>
          </a:p>
          <a:p>
            <a:pPr fontAlgn="base"/>
            <a:r>
              <a:rPr lang="en-US" sz="3100" b="1">
                <a:latin typeface="Calibri" panose="020F0502020204030204" pitchFamily="34" charset="0"/>
              </a:rPr>
              <a:t>Retract</a:t>
            </a:r>
            <a:r>
              <a:rPr lang="en-US" sz="3100">
                <a:latin typeface="Calibri" panose="020F0502020204030204" pitchFamily="34" charset="0"/>
              </a:rPr>
              <a:t> </a:t>
            </a:r>
            <a:endParaRPr lang="en-US" sz="3100">
              <a:latin typeface="Segoe UI" panose="020B0502040204020203" pitchFamily="34" charset="0"/>
            </a:endParaRPr>
          </a:p>
          <a:p>
            <a:pPr marL="457200" lvl="1" indent="0" fontAlgn="base">
              <a:buFont typeface="Arial"/>
              <a:buNone/>
            </a:pPr>
            <a:r>
              <a:rPr lang="en-US" sz="3100" i="1">
                <a:latin typeface="Calibri" panose="020F0502020204030204" pitchFamily="34" charset="0"/>
              </a:rPr>
              <a:t>Removes one plank from the board .  Cannot be used if there are less than two planks on the board. Any avatars on a plank that is removed will fall into the water and be eaten by the kraken </a:t>
            </a:r>
            <a:endParaRPr lang="en-US" sz="3100" i="1">
              <a:latin typeface="Segoe UI" panose="020B0502040204020203" pitchFamily="34" charset="0"/>
            </a:endParaRPr>
          </a:p>
          <a:p>
            <a:pPr fontAlgn="base"/>
            <a:r>
              <a:rPr lang="en-US" sz="3100" b="1">
                <a:latin typeface="Calibri" panose="020F0502020204030204" pitchFamily="34" charset="0"/>
              </a:rPr>
              <a:t>Pull</a:t>
            </a:r>
            <a:r>
              <a:rPr lang="en-US" sz="3100">
                <a:latin typeface="Calibri" panose="020F0502020204030204" pitchFamily="34" charset="0"/>
              </a:rPr>
              <a:t> </a:t>
            </a:r>
            <a:endParaRPr lang="en-US" sz="3100">
              <a:latin typeface="Segoe UI" panose="020B0502040204020203" pitchFamily="34" charset="0"/>
            </a:endParaRPr>
          </a:p>
          <a:p>
            <a:pPr marL="0" indent="0" fontAlgn="base">
              <a:buFont typeface="Arial"/>
              <a:buNone/>
            </a:pPr>
            <a:r>
              <a:rPr lang="en-US" sz="3100">
                <a:latin typeface="Calibri" panose="020F0502020204030204" pitchFamily="34" charset="0"/>
              </a:rPr>
              <a:t>	</a:t>
            </a:r>
            <a:r>
              <a:rPr lang="en-US" sz="3100" i="1">
                <a:latin typeface="Calibri" panose="020F0502020204030204" pitchFamily="34" charset="0"/>
              </a:rPr>
              <a:t>Allows the player to move one plank towards the ship and 'pull' one other pirate avatar along . The avatar being pulled may belong to the active player or an opposing player.  	Both avatars being moved must be on the same plank </a:t>
            </a:r>
            <a:endParaRPr lang="en-US" sz="3100" i="1">
              <a:latin typeface="Segoe UI" panose="020B0502040204020203" pitchFamily="34" charset="0"/>
            </a:endParaRPr>
          </a:p>
          <a:p>
            <a:endParaRPr lang="en-US"/>
          </a:p>
        </p:txBody>
      </p:sp>
      <p:sp>
        <p:nvSpPr>
          <p:cNvPr id="5" name="Content Placeholder 4"/>
          <p:cNvSpPr txBox="1">
            <a:spLocks/>
          </p:cNvSpPr>
          <p:nvPr/>
        </p:nvSpPr>
        <p:spPr>
          <a:xfrm>
            <a:off x="5821895" y="2142067"/>
            <a:ext cx="4995332" cy="3649133"/>
          </a:xfrm>
          <a:prstGeom prst="rect">
            <a:avLst/>
          </a:prstGeom>
        </p:spPr>
        <p:txBody>
          <a:bodyPr>
            <a:normAutofit/>
          </a:bodyPr>
          <a:lstStyle>
            <a:lvl1pPr marL="285756" indent="-285756" algn="l" defTabSz="457211"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68" indent="-285756" algn="l" defTabSz="457211"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79" indent="-285756" algn="l" defTabSz="457211"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87" indent="-171454"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98" indent="-171454"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60" indent="-228605"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71" indent="-228605"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82" indent="-228605"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93" indent="-228605" algn="l" defTabSz="457211"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fontAlgn="base"/>
            <a:r>
              <a:rPr lang="en-US" sz="1000" b="1">
                <a:latin typeface="Calibri" panose="020F0502020204030204" pitchFamily="34" charset="0"/>
              </a:rPr>
              <a:t>Drag</a:t>
            </a:r>
            <a:r>
              <a:rPr lang="en-US" sz="1000">
                <a:latin typeface="Calibri" panose="020F0502020204030204" pitchFamily="34" charset="0"/>
              </a:rPr>
              <a:t> </a:t>
            </a:r>
            <a:endParaRPr lang="en-US" sz="1000">
              <a:latin typeface="Segoe UI" panose="020B0502040204020203" pitchFamily="34" charset="0"/>
            </a:endParaRPr>
          </a:p>
          <a:p>
            <a:pPr marL="0" indent="0" fontAlgn="base">
              <a:buFont typeface="Arial"/>
              <a:buNone/>
            </a:pPr>
            <a:r>
              <a:rPr lang="en-US" sz="1000" i="1">
                <a:latin typeface="Calibri" panose="020F0502020204030204" pitchFamily="34" charset="0"/>
              </a:rPr>
              <a:t>	Allows the player to move one plank towards the sea and 'drag' one other pirate avatar 	along.  The avatar being dragged may belong to the active player or an opposing player.  Both 	avatars being moved must be on the same plank </a:t>
            </a:r>
            <a:endParaRPr lang="en-US" sz="1000" i="1">
              <a:latin typeface="Segoe UI" panose="020B0502040204020203" pitchFamily="34" charset="0"/>
            </a:endParaRPr>
          </a:p>
          <a:p>
            <a:pPr fontAlgn="base"/>
            <a:r>
              <a:rPr lang="en-US" sz="1000" b="1">
                <a:latin typeface="Calibri" panose="020F0502020204030204" pitchFamily="34" charset="0"/>
              </a:rPr>
              <a:t>Charge</a:t>
            </a:r>
            <a:r>
              <a:rPr lang="en-US" sz="1000">
                <a:latin typeface="Calibri" panose="020F0502020204030204" pitchFamily="34" charset="0"/>
              </a:rPr>
              <a:t>  </a:t>
            </a:r>
            <a:endParaRPr lang="en-US" sz="1000">
              <a:latin typeface="Segoe UI" panose="020B0502040204020203" pitchFamily="34" charset="0"/>
            </a:endParaRPr>
          </a:p>
          <a:p>
            <a:pPr marL="0" indent="0" fontAlgn="base">
              <a:buFont typeface="Arial"/>
              <a:buNone/>
            </a:pPr>
            <a:r>
              <a:rPr lang="en-US" sz="1000" i="1">
                <a:latin typeface="Calibri" panose="020F0502020204030204" pitchFamily="34" charset="0"/>
              </a:rPr>
              <a:t>	Allows player to move one plank towards the sea and push an avatar on that plank one space 	further towards the sea.  It cannot be played in the first cycle of a round </a:t>
            </a:r>
            <a:endParaRPr lang="en-US" sz="1000" i="1">
              <a:latin typeface="Segoe UI" panose="020B0502040204020203" pitchFamily="34" charset="0"/>
            </a:endParaRPr>
          </a:p>
          <a:p>
            <a:pPr fontAlgn="base"/>
            <a:r>
              <a:rPr lang="en-US" sz="1000" b="1">
                <a:latin typeface="Calibri" panose="020F0502020204030204" pitchFamily="34" charset="0"/>
              </a:rPr>
              <a:t>I Don't </a:t>
            </a:r>
            <a:r>
              <a:rPr lang="en-US" sz="1000" b="1" err="1">
                <a:latin typeface="Calibri" panose="020F0502020204030204" pitchFamily="34" charset="0"/>
              </a:rPr>
              <a:t>Wanna</a:t>
            </a:r>
            <a:r>
              <a:rPr lang="en-US" sz="1000" b="1">
                <a:latin typeface="Calibri" panose="020F0502020204030204" pitchFamily="34" charset="0"/>
              </a:rPr>
              <a:t> Die </a:t>
            </a:r>
            <a:endParaRPr lang="en-US" sz="1000" b="1">
              <a:latin typeface="Segoe UI" panose="020B0502040204020203" pitchFamily="34" charset="0"/>
            </a:endParaRPr>
          </a:p>
          <a:p>
            <a:pPr marL="0" indent="0" fontAlgn="base">
              <a:buFont typeface="Arial"/>
              <a:buNone/>
            </a:pPr>
            <a:r>
              <a:rPr lang="en-US" sz="1000" i="1">
                <a:latin typeface="Calibri" panose="020F0502020204030204" pitchFamily="34" charset="0"/>
              </a:rPr>
              <a:t>	Allows player to move two planks back towards the ship </a:t>
            </a:r>
            <a:endParaRPr lang="en-US" sz="1000" i="1">
              <a:latin typeface="Segoe UI" panose="020B0502040204020203" pitchFamily="34" charset="0"/>
            </a:endParaRPr>
          </a:p>
          <a:p>
            <a:pPr fontAlgn="base"/>
            <a:r>
              <a:rPr lang="en-US" sz="1000" b="1">
                <a:latin typeface="Calibri" panose="020F0502020204030204" pitchFamily="34" charset="0"/>
              </a:rPr>
              <a:t>Runaround </a:t>
            </a:r>
            <a:endParaRPr lang="en-US" sz="1000" b="1">
              <a:latin typeface="Segoe UI" panose="020B0502040204020203" pitchFamily="34" charset="0"/>
            </a:endParaRPr>
          </a:p>
          <a:p>
            <a:pPr marL="0" indent="0" fontAlgn="base">
              <a:buFont typeface="Arial"/>
              <a:buNone/>
            </a:pPr>
            <a:r>
              <a:rPr lang="en-US" sz="1000" i="1">
                <a:latin typeface="Calibri" panose="020F0502020204030204" pitchFamily="34" charset="0"/>
              </a:rPr>
              <a:t>	Allows player to move one plank forward or backward </a:t>
            </a:r>
            <a:endParaRPr lang="en-US" sz="1000" i="1">
              <a:latin typeface="Segoe UI" panose="020B0502040204020203" pitchFamily="34" charset="0"/>
            </a:endParaRPr>
          </a:p>
          <a:p>
            <a:pPr fontAlgn="base"/>
            <a:r>
              <a:rPr lang="en-US" sz="1000" b="1">
                <a:latin typeface="Calibri" panose="020F0502020204030204" pitchFamily="34" charset="0"/>
              </a:rPr>
              <a:t>The Shove Anyone, Retract, Extend, and I Don't </a:t>
            </a:r>
            <a:r>
              <a:rPr lang="en-US" sz="1000" b="1" err="1">
                <a:latin typeface="Calibri" panose="020F0502020204030204" pitchFamily="34" charset="0"/>
              </a:rPr>
              <a:t>Wanna</a:t>
            </a:r>
            <a:r>
              <a:rPr lang="en-US" sz="1000" b="1">
                <a:latin typeface="Calibri" panose="020F0502020204030204" pitchFamily="34" charset="0"/>
              </a:rPr>
              <a:t> Die Action may not be played on subsequent rounds</a:t>
            </a:r>
            <a:endParaRPr lang="en-US" sz="1000" b="1">
              <a:latin typeface="Segoe UI" panose="020B0502040204020203" pitchFamily="34" charset="0"/>
            </a:endParaRPr>
          </a:p>
          <a:p>
            <a:endParaRPr lang="en-US" sz="1000"/>
          </a:p>
        </p:txBody>
      </p:sp>
      <p:sp>
        <p:nvSpPr>
          <p:cNvPr id="6" name="Title 2"/>
          <p:cNvSpPr txBox="1">
            <a:spLocks/>
          </p:cNvSpPr>
          <p:nvPr/>
        </p:nvSpPr>
        <p:spPr>
          <a:xfrm>
            <a:off x="685801" y="609600"/>
            <a:ext cx="10131425" cy="1456267"/>
          </a:xfrm>
          <a:prstGeom prst="rect">
            <a:avLst/>
          </a:prstGeom>
        </p:spPr>
        <p:txBody>
          <a:bodyPr/>
          <a:lstStyle>
            <a:lvl1pPr algn="l" defTabSz="457211"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Game rules</a:t>
            </a:r>
          </a:p>
        </p:txBody>
      </p:sp>
    </p:spTree>
    <p:extLst>
      <p:ext uri="{BB962C8B-B14F-4D97-AF65-F5344CB8AC3E}">
        <p14:creationId xmlns:p14="http://schemas.microsoft.com/office/powerpoint/2010/main" val="3674734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28625"/>
            <a:ext cx="3849408" cy="1291386"/>
          </a:xfrm>
        </p:spPr>
        <p:txBody>
          <a:bodyPr>
            <a:normAutofit fontScale="90000"/>
          </a:bodyPr>
          <a:lstStyle/>
          <a:p>
            <a:r>
              <a:rPr lang="en-US"/>
              <a:t>Experiences:</a:t>
            </a:r>
            <a:br>
              <a:rPr lang="en-US"/>
            </a:br>
            <a:endParaRPr lang="en-US"/>
          </a:p>
        </p:txBody>
      </p:sp>
      <p:sp>
        <p:nvSpPr>
          <p:cNvPr id="3" name="Subtitle 2"/>
          <p:cNvSpPr>
            <a:spLocks noGrp="1"/>
          </p:cNvSpPr>
          <p:nvPr>
            <p:ph type="subTitle" idx="1"/>
          </p:nvPr>
        </p:nvSpPr>
        <p:spPr>
          <a:xfrm>
            <a:off x="611841" y="1466850"/>
            <a:ext cx="10605434" cy="5077198"/>
          </a:xfrm>
        </p:spPr>
        <p:txBody>
          <a:bodyPr>
            <a:normAutofit/>
          </a:bodyPr>
          <a:lstStyle/>
          <a:p>
            <a:pPr marL="285750" indent="-285750" algn="l">
              <a:buFont typeface="Arial" panose="020B0604020202020204" pitchFamily="34" charset="0"/>
              <a:buChar char="•"/>
            </a:pPr>
            <a:r>
              <a:rPr lang="en-US" sz="2200"/>
              <a:t> Understanding user experiences and context</a:t>
            </a:r>
          </a:p>
          <a:p>
            <a:pPr marL="285750" indent="-285750" algn="l">
              <a:buFont typeface="Arial" panose="020B0604020202020204" pitchFamily="34" charset="0"/>
              <a:buChar char="•"/>
            </a:pPr>
            <a:r>
              <a:rPr lang="en-US" sz="2200"/>
              <a:t> Exploring and evaluating design ideas </a:t>
            </a:r>
          </a:p>
          <a:p>
            <a:pPr marL="285750" indent="-285750" algn="l">
              <a:buFont typeface="Arial" panose="020B0604020202020204" pitchFamily="34" charset="0"/>
              <a:buChar char="•"/>
            </a:pPr>
            <a:r>
              <a:rPr lang="en-US" sz="2200"/>
              <a:t>Communicating ideas to the customers</a:t>
            </a:r>
          </a:p>
          <a:p>
            <a:pPr marL="285750" indent="-285750" algn="l">
              <a:buFont typeface="Arial" panose="020B0604020202020204" pitchFamily="34" charset="0"/>
              <a:buChar char="•"/>
            </a:pPr>
            <a:r>
              <a:rPr lang="en-US" sz="2200"/>
              <a:t>Eliciting requirements</a:t>
            </a:r>
          </a:p>
          <a:p>
            <a:pPr marL="285750" indent="-285750" algn="l">
              <a:buFont typeface="Arial" panose="020B0604020202020204" pitchFamily="34" charset="0"/>
              <a:buChar char="•"/>
            </a:pPr>
            <a:r>
              <a:rPr lang="en-US" sz="2200"/>
              <a:t>Analyzing requirements</a:t>
            </a:r>
          </a:p>
          <a:p>
            <a:pPr marL="285750" indent="-285750" algn="l">
              <a:buFont typeface="Arial" panose="020B0604020202020204" pitchFamily="34" charset="0"/>
              <a:buChar char="•"/>
            </a:pPr>
            <a:r>
              <a:rPr lang="en-US" sz="2200"/>
              <a:t>Prioritize requirements and create conceptual prototypes and mock-up.</a:t>
            </a:r>
          </a:p>
          <a:p>
            <a:pPr marL="285750" indent="-285750" algn="l">
              <a:buFont typeface="Arial" panose="020B0604020202020204" pitchFamily="34" charset="0"/>
              <a:buChar char="•"/>
            </a:pPr>
            <a:r>
              <a:rPr lang="en-US" sz="2200"/>
              <a:t>    Implement advanced strategies for gathering, reviewing and analyzing data requirements.</a:t>
            </a:r>
          </a:p>
          <a:p>
            <a:pPr marL="285750" indent="-285750" algn="l">
              <a:buFont typeface="Arial" panose="020B0604020202020204" pitchFamily="34" charset="0"/>
              <a:buChar char="•"/>
            </a:pPr>
            <a:r>
              <a:rPr lang="en-US" sz="2200"/>
              <a:t>    Apply best practices for effective communication and problem-solving</a:t>
            </a:r>
          </a:p>
          <a:p>
            <a:pPr marL="285750" indent="-285750" algn="l">
              <a:buFont typeface="Arial" panose="020B0604020202020204" pitchFamily="34" charset="0"/>
              <a:buChar char="•"/>
            </a:pPr>
            <a:endParaRPr lang="en-US" sz="2200">
              <a:solidFill>
                <a:srgbClr val="000000"/>
              </a:solidFill>
            </a:endParaRPr>
          </a:p>
          <a:p>
            <a:pPr algn="l"/>
            <a:endParaRPr lang="en-US">
              <a:solidFill>
                <a:srgbClr val="FFFFFF"/>
              </a:solidFill>
            </a:endParaRPr>
          </a:p>
        </p:txBody>
      </p:sp>
    </p:spTree>
    <p:extLst>
      <p:ext uri="{BB962C8B-B14F-4D97-AF65-F5344CB8AC3E}">
        <p14:creationId xmlns:p14="http://schemas.microsoft.com/office/powerpoint/2010/main" val="3345093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021" y="814388"/>
            <a:ext cx="3043517" cy="808037"/>
          </a:xfrm>
        </p:spPr>
        <p:txBody>
          <a:bodyPr>
            <a:normAutofit/>
          </a:bodyPr>
          <a:lstStyle/>
          <a:p>
            <a:r>
              <a:rPr lang="en-US" sz="2600" b="1"/>
              <a:t>Limitations:</a:t>
            </a:r>
          </a:p>
        </p:txBody>
      </p:sp>
      <p:sp>
        <p:nvSpPr>
          <p:cNvPr id="3" name="Subtitle 2"/>
          <p:cNvSpPr>
            <a:spLocks noGrp="1"/>
          </p:cNvSpPr>
          <p:nvPr>
            <p:ph type="subTitle" idx="1"/>
          </p:nvPr>
        </p:nvSpPr>
        <p:spPr>
          <a:xfrm>
            <a:off x="836613" y="1844675"/>
            <a:ext cx="10404194" cy="4349936"/>
          </a:xfrm>
        </p:spPr>
        <p:txBody>
          <a:bodyPr/>
          <a:lstStyle/>
          <a:p>
            <a:pPr marL="342900" indent="-342900" algn="l">
              <a:buFont typeface="Arial" panose="020B0604020202020204" pitchFamily="34" charset="0"/>
              <a:buChar char="•"/>
            </a:pPr>
            <a:r>
              <a:rPr lang="en-US" sz="2200"/>
              <a:t>In the prototype, we’ve restricted to guest logins, no any login accounts for the users are shown.</a:t>
            </a:r>
          </a:p>
          <a:p>
            <a:pPr marL="342900" indent="-342900" algn="l">
              <a:buFont typeface="Arial" panose="020B0604020202020204" pitchFamily="34" charset="0"/>
              <a:buChar char="•"/>
            </a:pPr>
            <a:r>
              <a:rPr lang="en-US" sz="2200"/>
              <a:t>No computer-generated outputs.</a:t>
            </a:r>
          </a:p>
          <a:p>
            <a:pPr marL="342900" indent="-342900" algn="l">
              <a:buFont typeface="Arial" panose="020B0604020202020204" pitchFamily="34" charset="0"/>
              <a:buChar char="•"/>
            </a:pPr>
            <a:r>
              <a:rPr lang="en-US" sz="2200"/>
              <a:t>Assuming that the players are consistent through out the game</a:t>
            </a:r>
          </a:p>
          <a:p>
            <a:pPr marL="342900" indent="-342900" algn="l">
              <a:buFont typeface="Arial" panose="020B0604020202020204" pitchFamily="34" charset="0"/>
              <a:buChar char="•"/>
            </a:pPr>
            <a:endParaRPr lang="en-US" sz="2200">
              <a:solidFill>
                <a:srgbClr val="000000"/>
              </a:solidFill>
            </a:endParaRPr>
          </a:p>
          <a:p>
            <a:pPr algn="l"/>
            <a:endParaRPr lang="en-US" sz="2200">
              <a:solidFill>
                <a:srgbClr val="000000"/>
              </a:solidFill>
            </a:endParaRPr>
          </a:p>
          <a:p>
            <a:pPr marL="285750" indent="-285750" algn="l">
              <a:buFont typeface="Arial" panose="020B0604020202020204" pitchFamily="34" charset="0"/>
              <a:buChar char="•"/>
            </a:pPr>
            <a:endParaRPr lang="en-US" sz="2200">
              <a:solidFill>
                <a:srgbClr val="000000"/>
              </a:solidFill>
            </a:endParaRPr>
          </a:p>
          <a:p>
            <a:pPr marL="285750" indent="-285750" algn="l">
              <a:buFont typeface="Arial" panose="020B0604020202020204" pitchFamily="34" charset="0"/>
              <a:buChar char="•"/>
            </a:pPr>
            <a:endParaRPr lang="en-US" sz="2200">
              <a:solidFill>
                <a:srgbClr val="000000"/>
              </a:solidFill>
            </a:endParaRPr>
          </a:p>
          <a:p>
            <a:pPr marL="285750" indent="-285750" algn="l">
              <a:buFont typeface="Arial" panose="020B0604020202020204" pitchFamily="34" charset="0"/>
              <a:buChar char="•"/>
            </a:pPr>
            <a:endParaRPr lang="en-US" sz="2200">
              <a:solidFill>
                <a:srgbClr val="000000"/>
              </a:solidFill>
            </a:endParaRPr>
          </a:p>
          <a:p>
            <a:pPr algn="l"/>
            <a:endParaRPr lang="en-US">
              <a:solidFill>
                <a:srgbClr val="000000"/>
              </a:solidFill>
            </a:endParaRPr>
          </a:p>
          <a:p>
            <a:pPr algn="l"/>
            <a:endParaRPr lang="en-US">
              <a:solidFill>
                <a:srgbClr val="FFFFFF"/>
              </a:solidFill>
            </a:endParaRPr>
          </a:p>
        </p:txBody>
      </p:sp>
    </p:spTree>
    <p:extLst>
      <p:ext uri="{BB962C8B-B14F-4D97-AF65-F5344CB8AC3E}">
        <p14:creationId xmlns:p14="http://schemas.microsoft.com/office/powerpoint/2010/main" val="367130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Walk the Plank Online - prototype</a:t>
            </a:r>
          </a:p>
        </p:txBody>
      </p:sp>
    </p:spTree>
    <p:extLst>
      <p:ext uri="{BB962C8B-B14F-4D97-AF65-F5344CB8AC3E}">
        <p14:creationId xmlns:p14="http://schemas.microsoft.com/office/powerpoint/2010/main" val="429065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FFFF"/>
                </a:solidFill>
                <a:latin typeface="Calibri Light"/>
              </a:rPr>
              <a:t>About this prototype</a:t>
            </a:r>
          </a:p>
        </p:txBody>
      </p:sp>
      <p:sp>
        <p:nvSpPr>
          <p:cNvPr id="3" name="Text Placeholder 2"/>
          <p:cNvSpPr>
            <a:spLocks noGrp="1"/>
          </p:cNvSpPr>
          <p:nvPr>
            <p:ph idx="1"/>
          </p:nvPr>
        </p:nvSpPr>
        <p:spPr/>
        <p:txBody>
          <a:bodyPr/>
          <a:lstStyle/>
          <a:p>
            <a:r>
              <a:rPr lang="en-US"/>
              <a:t>This prototype is intended to show what an eventual online version of Walk the Plank will look</a:t>
            </a:r>
          </a:p>
          <a:p>
            <a:r>
              <a:rPr lang="en-US"/>
              <a:t>We only show a handful of features that map to a subset of the gathered requirements</a:t>
            </a:r>
          </a:p>
          <a:p>
            <a:r>
              <a:rPr lang="en-US"/>
              <a:t>The purpose is to show that Les </a:t>
            </a:r>
            <a:r>
              <a:rPr lang="en-US" err="1"/>
              <a:t>Vainqueurs</a:t>
            </a:r>
            <a:r>
              <a:rPr lang="en-US"/>
              <a:t> understands both Walk the Plank and the desires of DDOSH in bringing Walk the Plank online</a:t>
            </a:r>
          </a:p>
        </p:txBody>
      </p:sp>
    </p:spTree>
    <p:extLst>
      <p:ext uri="{BB962C8B-B14F-4D97-AF65-F5344CB8AC3E}">
        <p14:creationId xmlns:p14="http://schemas.microsoft.com/office/powerpoint/2010/main" val="263173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Walk the Plank Online - Prototype</a:t>
            </a:r>
          </a:p>
        </p:txBody>
      </p:sp>
      <p:sp>
        <p:nvSpPr>
          <p:cNvPr id="3" name="Text Placeholder 2"/>
          <p:cNvSpPr>
            <a:spLocks noGrp="1"/>
          </p:cNvSpPr>
          <p:nvPr>
            <p:ph type="body" idx="1"/>
          </p:nvPr>
        </p:nvSpPr>
        <p:spPr/>
        <p:txBody>
          <a:bodyPr>
            <a:normAutofit/>
          </a:bodyPr>
          <a:lstStyle/>
          <a:p>
            <a:r>
              <a:rPr lang="en-US"/>
              <a:t>Game pieces - Avatars  and Planks</a:t>
            </a:r>
          </a:p>
        </p:txBody>
      </p:sp>
    </p:spTree>
    <p:extLst>
      <p:ext uri="{BB962C8B-B14F-4D97-AF65-F5344CB8AC3E}">
        <p14:creationId xmlns:p14="http://schemas.microsoft.com/office/powerpoint/2010/main" val="4750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artisticMarker/>
                    </a14:imgEffect>
                  </a14:imgLayer>
                </a14:imgProps>
              </a:ext>
              <a:ext uri="{28A0092B-C50C-407E-A947-70E740481C1C}">
                <a14:useLocalDpi xmlns:a14="http://schemas.microsoft.com/office/drawing/2010/main" val="0"/>
              </a:ext>
            </a:extLst>
          </a:blip>
          <a:stretch>
            <a:fillRect/>
          </a:stretch>
        </p:blipFill>
        <p:spPr>
          <a:xfrm>
            <a:off x="10043991" y="3503449"/>
            <a:ext cx="1465838" cy="2509253"/>
          </a:xfrm>
          <a:prstGeom prst="rect">
            <a:avLst/>
          </a:prstGeom>
          <a:effectLst>
            <a:softEdge rad="0"/>
          </a:effectLst>
        </p:spPr>
      </p:pic>
      <p:pic>
        <p:nvPicPr>
          <p:cNvPr id="6" name="Picture 5"/>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87267" y="3885305"/>
            <a:ext cx="1654334" cy="2831927"/>
          </a:xfrm>
          <a:prstGeom prst="rect">
            <a:avLst/>
          </a:prstGeom>
        </p:spPr>
      </p:pic>
      <p:pic>
        <p:nvPicPr>
          <p:cNvPr id="7" name="Picture 6"/>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918808" y="700137"/>
            <a:ext cx="1509337" cy="2583722"/>
          </a:xfrm>
          <a:prstGeom prst="rect">
            <a:avLst/>
          </a:prstGeom>
        </p:spPr>
      </p:pic>
      <p:pic>
        <p:nvPicPr>
          <p:cNvPr id="8" name="Picture 7"/>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5226431" y="3283860"/>
            <a:ext cx="1594113" cy="2728843"/>
          </a:xfrm>
          <a:prstGeom prst="rect">
            <a:avLst/>
          </a:prstGeom>
        </p:spPr>
      </p:pic>
      <p:pic>
        <p:nvPicPr>
          <p:cNvPr id="9" name="Picture 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922453" y="1100673"/>
            <a:ext cx="1511833" cy="2587994"/>
          </a:xfrm>
          <a:prstGeom prst="rect">
            <a:avLst/>
          </a:prstGeom>
        </p:spPr>
      </p:pic>
      <p:sp>
        <p:nvSpPr>
          <p:cNvPr id="3" name="Title 2"/>
          <p:cNvSpPr>
            <a:spLocks noGrp="1"/>
          </p:cNvSpPr>
          <p:nvPr>
            <p:ph type="title"/>
          </p:nvPr>
        </p:nvSpPr>
        <p:spPr/>
        <p:txBody>
          <a:bodyPr/>
          <a:lstStyle/>
          <a:p>
            <a:r>
              <a:rPr lang="en-US"/>
              <a:t>Avatars</a:t>
            </a:r>
            <a:endParaRPr lang="en-US">
              <a:latin typeface="Calibri Light"/>
            </a:endParaRPr>
          </a:p>
        </p:txBody>
      </p:sp>
    </p:spTree>
    <p:extLst>
      <p:ext uri="{BB962C8B-B14F-4D97-AF65-F5344CB8AC3E}">
        <p14:creationId xmlns:p14="http://schemas.microsoft.com/office/powerpoint/2010/main" val="100209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Plank Pieces</a:t>
            </a:r>
            <a:br>
              <a:rPr lang="en-US"/>
            </a:br>
            <a:endParaRPr lang="en-US"/>
          </a:p>
        </p:txBody>
      </p:sp>
      <p:pic>
        <p:nvPicPr>
          <p:cNvPr id="6" name="Picture 5" descr="Log in | Sign Up Upload Clipar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90278">
            <a:off x="5066124" y="2585480"/>
            <a:ext cx="1825197" cy="1219200"/>
          </a:xfrm>
          <a:prstGeom prst="rect">
            <a:avLst/>
          </a:prstGeom>
        </p:spPr>
      </p:pic>
      <p:pic>
        <p:nvPicPr>
          <p:cNvPr id="8" name="Picture 7" descr="Log in | Sign Up Upload Clipar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19262">
            <a:off x="7210665" y="3598223"/>
            <a:ext cx="1878243" cy="1254635"/>
          </a:xfrm>
          <a:prstGeom prst="rect">
            <a:avLst/>
          </a:prstGeom>
        </p:spPr>
      </p:pic>
      <p:pic>
        <p:nvPicPr>
          <p:cNvPr id="9" name="Picture 8" descr="Log in | Sign Up Upload Clipar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58573">
            <a:off x="2946110" y="1536511"/>
            <a:ext cx="1825197" cy="1219200"/>
          </a:xfrm>
          <a:prstGeom prst="rect">
            <a:avLst/>
          </a:prstGeom>
        </p:spPr>
      </p:pic>
    </p:spTree>
    <p:extLst>
      <p:ext uri="{BB962C8B-B14F-4D97-AF65-F5344CB8AC3E}">
        <p14:creationId xmlns:p14="http://schemas.microsoft.com/office/powerpoint/2010/main" val="481304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44</Slides>
  <Notes>40</Notes>
  <HiddenSlides>0</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Celestial</vt:lpstr>
      <vt:lpstr>Walk the Plank</vt:lpstr>
      <vt:lpstr>Introduction</vt:lpstr>
      <vt:lpstr>Premise</vt:lpstr>
      <vt:lpstr>https://www.lucidchart.com/documents/view/d8a5a3b8-ecae-44fd-8b28-fae072327c27 </vt:lpstr>
      <vt:lpstr>Walk the Plank Online - prototype</vt:lpstr>
      <vt:lpstr>About this prototype</vt:lpstr>
      <vt:lpstr>Walk the Plank Online - Prototype</vt:lpstr>
      <vt:lpstr>Avatars</vt:lpstr>
      <vt:lpstr>Plank Pieces </vt:lpstr>
      <vt:lpstr>Walk the Plank Online - prototype</vt:lpstr>
      <vt:lpstr>About action cards</vt:lpstr>
      <vt:lpstr>Action cards</vt:lpstr>
      <vt:lpstr>Action Cards continued</vt:lpstr>
      <vt:lpstr>Action Cards (continued)</vt:lpstr>
      <vt:lpstr>Back of the cards</vt:lpstr>
      <vt:lpstr>First mate Token</vt:lpstr>
      <vt:lpstr>Gameplay demo</vt:lpstr>
      <vt:lpstr>PowerPoint Presentation</vt:lpstr>
      <vt:lpstr>PowerPoint Presentation</vt:lpstr>
      <vt:lpstr>User Login prompt</vt:lpstr>
      <vt:lpstr>Account Creation</vt:lpstr>
      <vt:lpstr>Pop up screen – player options </vt:lpstr>
      <vt:lpstr>Single player option</vt:lpstr>
      <vt:lpstr>PowerPoint Presentation</vt:lpstr>
      <vt:lpstr>Opponents found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Experiences: </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Walk the Plank</dc:title>
  <cp:revision>1</cp:revision>
  <dcterms:modified xsi:type="dcterms:W3CDTF">2017-05-05T04:47:15Z</dcterms:modified>
</cp:coreProperties>
</file>