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4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 /><Relationship Id="rId1" Type="http://schemas.openxmlformats.org/officeDocument/2006/relationships/themeOverride" Target="../theme/themeOverride2.xml" /></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287A-4C4C-B510-4BF9B597E651}"/>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287A-4C4C-B510-4BF9B597E651}"/>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46FB-6E44-91CE-86DA5B104E3A}"/>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46FB-6E44-91CE-86DA5B104E3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A85B-5241-8708-AC5496478616}"/>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A85B-5241-8708-AC5496478616}"/>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7999" y="2690336"/>
            <a:ext cx="8456547" cy="2352952"/>
          </a:xfrm>
          <a:prstGeom prst="rect">
            <a:avLst/>
          </a:prstGeom>
        </p:spPr>
        <p:txBody>
          <a:bodyPr wrap="square">
            <a:spAutoFit/>
          </a:bodyPr>
          <a:lstStyle/>
          <a:p>
            <a:pPr>
              <a:lnSpc>
                <a:spcPct val="150000"/>
              </a:lnSpc>
            </a:pPr>
            <a:r>
              <a:rPr lang="en-US" sz="2000" dirty="0"/>
              <a:t>STUDENT NAME : </a:t>
            </a:r>
            <a:r>
              <a:rPr lang="en-IN" sz="2000" dirty="0"/>
              <a:t>J. Lavanya</a:t>
            </a:r>
            <a:r>
              <a:rPr lang="ta-IN" sz="2000" dirty="0"/>
              <a:t>
REGISTER NO:</a:t>
            </a:r>
            <a:r>
              <a:rPr lang="en-GB" sz="2000" dirty="0"/>
              <a:t> 3122148</a:t>
            </a:r>
            <a:r>
              <a:rPr lang="en-IN" sz="2000" dirty="0"/>
              <a:t>71</a:t>
            </a:r>
            <a:r>
              <a:rPr lang="ta-IN" sz="2000" dirty="0"/>
              <a:t>
NM ID :</a:t>
            </a:r>
            <a:r>
              <a:rPr lang="en-GB" sz="2000" dirty="0"/>
              <a:t> </a:t>
            </a:r>
            <a:r>
              <a:rPr lang="en-IN" sz="2000" dirty="0"/>
              <a:t>D36021F3116E69D85B44837BFC45B9CA</a:t>
            </a:r>
          </a:p>
          <a:p>
            <a:pPr>
              <a:lnSpc>
                <a:spcPct val="150000"/>
              </a:lnSpc>
            </a:pPr>
            <a:r>
              <a:rPr lang="en-US" sz="2000" dirty="0"/>
              <a:t>DEPARTMENT: DEPARTMENT OF COMMERCE</a:t>
            </a:r>
          </a:p>
          <a:p>
            <a:pPr>
              <a:lnSpc>
                <a:spcPct val="150000"/>
              </a:lnSpc>
            </a:pPr>
            <a:r>
              <a:rPr lang="en-US" sz="2000" dirty="0"/>
              <a:t>COLLEGE:</a:t>
            </a:r>
            <a:r>
              <a:rPr lang="en-GB" sz="2000" dirty="0"/>
              <a:t> ANNAI VEILANKANNI COLLEGE FOR WOMEN,SAIDAPET</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pic>
        <p:nvPicPr>
          <p:cNvPr id="9" name="Picture 8">
            <a:extLst>
              <a:ext uri="{FF2B5EF4-FFF2-40B4-BE49-F238E27FC236}">
                <a16:creationId xmlns:a16="http://schemas.microsoft.com/office/drawing/2014/main" id="{7762F44A-AF58-D929-62F4-66746501C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60" y="3429000"/>
            <a:ext cx="4227297" cy="3460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427</TotalTime>
  <Words>755</Words>
  <Application>Microsoft Office PowerPoint</Application>
  <PresentationFormat>Widescreen</PresentationFormat>
  <Paragraphs>112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lavanyalekha508@gmail.com</cp:lastModifiedBy>
  <cp:revision>35</cp:revision>
  <dcterms:created xsi:type="dcterms:W3CDTF">2024-03-29T15:07:22Z</dcterms:created>
  <dcterms:modified xsi:type="dcterms:W3CDTF">2024-09-19T03:15:34Z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