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Calibri Light"/>
              </a:rPr>
              <a:t>Click to edit Master t</a:t>
            </a:r>
            <a:r>
              <a:rPr b="0" lang="zh-CN" sz="6000" spc="-1" strike="noStrike">
                <a:solidFill>
                  <a:srgbClr val="000000"/>
                </a:solidFill>
                <a:latin typeface="Calibri Light"/>
              </a:rPr>
              <a:t>itle style</a:t>
            </a:r>
            <a:endParaRPr b="0" lang="zh-CN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944BA26-D3D5-4771-BC0E-BAD834FD2827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24/06/21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B14AB64-504C-4B25-ADF8-9FE90BCE8D8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zh-C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zh-CN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zh-CN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zh-C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0D06869-D6EC-4A4A-B34C-0841705D1014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24/06/21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662BE3-7A98-496D-A468-2AB7852C3EC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36520"/>
            <a:ext cx="7772040" cy="3022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Calibri Light"/>
              </a:rPr>
              <a:t>CODE CHALLENGE</a:t>
            </a:r>
            <a:endParaRPr b="0" lang="zh-CN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125960" y="4362840"/>
            <a:ext cx="6857640" cy="1119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SUBMITTED BY 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LAVANYA J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1605240" y="318240"/>
            <a:ext cx="7886520" cy="1005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PROBLEM STATEMENT</a:t>
            </a:r>
            <a:endParaRPr b="0" lang="zh-C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28560" y="19947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Write a C program to create a list of software application details. The details of application include name, author, version, publishing year , price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Perform the following with respect to the list of application created.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a) Display all the details of application by a given author.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b) Sort the details of application in the increasing order of price.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c) Display the details of applications published by a given publisher in a given year.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d) Sort the list of applications in the increasing order of two fields , author and publishing year of the books.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91720" y="365040"/>
            <a:ext cx="76233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FRAMEWORK/ TOOL USED</a:t>
            </a:r>
            <a:endParaRPr b="0" lang="zh-C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56240" y="2188080"/>
            <a:ext cx="8987760" cy="4040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The tool used for solving the given </a:t>
            </a:r>
            <a:endParaRPr b="0" lang="zh-CN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code challenge</a:t>
            </a:r>
            <a:endParaRPr b="0" lang="zh-CN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         </a:t>
            </a:r>
            <a:endParaRPr b="0" lang="zh-CN" sz="4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#C Language</a:t>
            </a:r>
            <a:endParaRPr b="0" lang="zh-CN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61840" y="365040"/>
            <a:ext cx="74199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USE CASE &amp; APPROACH</a:t>
            </a:r>
            <a:endParaRPr b="0" lang="zh-C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Step 1: Start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Step 2: Declaring the required parameters(year,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name, author,version, price).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Step 3: Initializing n, I when the choice is           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assumed to be 0.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Step 4: for the condition i=0;i&lt;=n;i++, scan the   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Values to be printed on the output screen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Step 5: Establishing the switch cases where other   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Parameters can be found by giving author name    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as input in case 1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e5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 Light"/>
              </a:rPr>
              <a:t>CONT.... </a:t>
            </a:r>
            <a:endParaRPr b="0" lang="zh-C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Step 6: In case 2  Parameters can be found by   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giving year and author name as input.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Step7: In case 3,under the required for loop, 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parameters like name, author, year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version can be found by giving price as an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input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Step8: Any other inputs given rather than the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above mentioned cases Or parameters then 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             </a:t>
            </a: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it returns nothing</a:t>
            </a:r>
            <a:endParaRPr b="0" lang="zh-C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2015-05-11T11:30:45Z</dcterms:created>
  <dc:creator>M2101K7AI</dc:creator>
  <dc:description/>
  <dc:language>en-IN</dc:language>
  <cp:lastModifiedBy/>
  <dcterms:modified xsi:type="dcterms:W3CDTF">2021-06-24T20:39:17Z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LinksUpToDate">
    <vt:bool>0</vt:bool>
  </property>
  <property fmtid="{D5CDD505-2E9C-101B-9397-08002B2CF9AE}" pid="4" name="ScaleCrop">
    <vt:bool>0</vt:bool>
  </property>
</Properties>
</file>