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Speaker 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92540bec698b95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92540bec698b95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92540bec698b950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92540bec698b95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92540bec698b95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692540bec698b950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560d6a3db2689b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560d6a3db2689b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71560d6a3db2689b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560d6a3db2689b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560d6a3db2689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71560d6a3db2689b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92540bec698b95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92540bec698b9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692540bec698b95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92540bec698b95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92540bec698b95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92540bec698b95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92540bec698b95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92540bec698b95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692540bec698b950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92540bec698b95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92540bec698b95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92540bec698b950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1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1" name="Google Shape;251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8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4" name="Google Shape;224;p8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10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0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10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/>
        </p:nvSpPr>
        <p:spPr>
          <a:xfrm>
            <a:off x="0" y="925512"/>
            <a:ext cx="9144000" cy="369900"/>
          </a:xfrm>
          <a:prstGeom prst="rect">
            <a:avLst/>
          </a:prstGeom>
          <a:gradFill>
            <a:gsLst>
              <a:gs pos="0">
                <a:srgbClr val="A8B7DF"/>
              </a:gs>
              <a:gs pos="50000">
                <a:srgbClr val="9AABD9"/>
              </a:gs>
              <a:gs pos="100000">
                <a:srgbClr val="879ED7"/>
              </a:gs>
            </a:gsLst>
            <a:lin ang="5400012" scaled="0"/>
          </a:gradFill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0" y="5621337"/>
            <a:ext cx="9144000" cy="369900"/>
          </a:xfrm>
          <a:prstGeom prst="rect">
            <a:avLst/>
          </a:prstGeom>
          <a:gradFill>
            <a:gsLst>
              <a:gs pos="0">
                <a:srgbClr val="A8B7DF"/>
              </a:gs>
              <a:gs pos="50000">
                <a:srgbClr val="9AABD9"/>
              </a:gs>
              <a:gs pos="100000">
                <a:srgbClr val="879ED7"/>
              </a:gs>
            </a:gsLst>
            <a:lin ang="5400012" scaled="0"/>
          </a:gradFill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Vtu Logo" id="261" name="Google Shape;2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225"/>
            <a:ext cx="1033462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 txBox="1"/>
          <p:nvPr/>
        </p:nvSpPr>
        <p:spPr>
          <a:xfrm>
            <a:off x="1143000" y="1341437"/>
            <a:ext cx="66294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DAYANANDA SAGAR COLLEGE OF ENGINEERING (An Autonomous Institute affiliated to VTU)</a:t>
            </a:r>
            <a:endParaRPr/>
          </a:p>
        </p:txBody>
      </p:sp>
      <p:sp>
        <p:nvSpPr>
          <p:cNvPr id="263" name="Google Shape;263;p13"/>
          <p:cNvSpPr txBox="1"/>
          <p:nvPr/>
        </p:nvSpPr>
        <p:spPr>
          <a:xfrm>
            <a:off x="1033462" y="2743200"/>
            <a:ext cx="7043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C00000"/>
              </a:solidFill>
              <a:effectLst>
                <a:outerShdw blurRad="38100" algn="tl" dir="2700000" dist="38100">
                  <a:srgbClr val="C0C0C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First Year  Mini  Project  Presentation 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rgbClr val="C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Tittle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rgbClr val="C00000"/>
              </a:solidFill>
              <a:effectLst>
                <a:outerShdw blurRad="38100" algn="tl" dir="2700000" dist="38100">
                  <a:srgbClr val="C0C0C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1341437"/>
            <a:ext cx="1142998" cy="132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3"/>
          <p:cNvSpPr txBox="1"/>
          <p:nvPr/>
        </p:nvSpPr>
        <p:spPr>
          <a:xfrm flipH="1">
            <a:off x="505310" y="4267200"/>
            <a:ext cx="3195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80000"/>
                </a:solidFill>
              </a:rPr>
              <a:t>Under the Guidance of: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80000"/>
                </a:solidFill>
              </a:rPr>
              <a:t>Prof.  Chethana  R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80000"/>
                </a:solidFill>
              </a:rPr>
              <a:t>Dept .  of CSE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80000"/>
                </a:solidFill>
              </a:rPr>
              <a:t>DSCE  Bengalore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5412036" y="4238388"/>
            <a:ext cx="3000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</a:rPr>
              <a:t>By: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</a:rPr>
              <a:t>Student Name.     USN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</a:rPr>
              <a:t>Lavanya S M.   1DS23CS118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</a:rPr>
              <a:t>Lakshmishree  N. 1DS23CS115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</a:rPr>
              <a:t>H Yashaswini.  1DS23CS090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Conclusion</a:t>
            </a:r>
            <a:endParaRPr b="1" sz="4300">
              <a:solidFill>
                <a:srgbClr val="FF0000"/>
              </a:solidFill>
            </a:endParaRPr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628648" y="16908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</a:rPr>
              <a:t>References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6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272" name="Google Shape;272;p14"/>
          <p:cNvSpPr txBox="1"/>
          <p:nvPr>
            <p:ph idx="1" type="body"/>
          </p:nvPr>
        </p:nvSpPr>
        <p:spPr>
          <a:xfrm>
            <a:off x="381000" y="1828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and Proposed System(With Flow diagram)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1143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628650" y="1418424"/>
            <a:ext cx="7886700" cy="4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Smart Agriculture is all about saving water,increasing efficiency and reducing the environmental impacts of ornamental plant production practices.Smart agriculture is also  called as Climate-smart agriculture or smart farming.Farmer uses his mobile not only for calling but also for moniter and controlling their agriculture.It is a process of handling and monitering afgriculture activity using wireless technology and sensors,by this farmer get ral-time information from the field to their remote location.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</a:rPr>
              <a:t>Literature survey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285" name="Google Shape;285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0000"/>
                </a:solidFill>
              </a:rPr>
              <a:t>Problem Identification</a:t>
            </a:r>
            <a:endParaRPr b="1" sz="4300">
              <a:solidFill>
                <a:srgbClr val="FF0000"/>
              </a:solidFill>
            </a:endParaRPr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an system to check the plant soil, temperature, water and cold level of plant using microcontroller and sensor , all these description will be display on the android app , and all these information should be save on cloud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Irrigation systems can be summarized as the need for efficient and sustainable methods of delivering water to crops or lands.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0000"/>
                </a:solidFill>
              </a:rPr>
              <a:t>Objectives</a:t>
            </a:r>
            <a:endParaRPr sz="4300">
              <a:solidFill>
                <a:srgbClr val="FF0000"/>
              </a:solidFill>
            </a:endParaRPr>
          </a:p>
        </p:txBody>
      </p:sp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1.To monitor soil moisture levels in real-time.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2.To regulate irrigation based on moisture thresholds.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3.To analyze soil type and suggest appropriate crops.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4.To promote efficient water usage and enhance crop yield.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Minimize operational costs and improve resource efficiency in agricultural irrigation practice.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Methodology and Proposed System(with flow diagram)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6" name="Google Shape;306;p19"/>
          <p:cNvSpPr txBox="1"/>
          <p:nvPr/>
        </p:nvSpPr>
        <p:spPr>
          <a:xfrm flipH="1" rot="-503">
            <a:off x="628700" y="2421575"/>
            <a:ext cx="82011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proposed system will allow farmers to continuously monitor the moisture level in the farm and control the system using the Blynk app over the internet. When moisture goes below a certain level then the sensor senses the data on the app.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Flow diagram </a:t>
            </a:r>
            <a:endParaRPr b="1"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628650" y="2023502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023500"/>
            <a:ext cx="7886701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FF0000"/>
                </a:solidFill>
              </a:rPr>
              <a:t>Results</a:t>
            </a:r>
            <a:endParaRPr b="1" sz="4900">
              <a:solidFill>
                <a:srgbClr val="FF0000"/>
              </a:solidFill>
            </a:endParaRPr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