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12192000" cy="6858000"/>
  <p:defaultTextStyle>
    <a:defPPr lvl="0">
      <a:defRPr kern="0"/>
    </a:defPPr>
    <a:lvl1pPr lvl="0">
      <a:defRPr/>
    </a:lvl1pPr>
    <a:lvl2pPr lvl="1">
      <a:defRPr/>
    </a:lvl2pPr>
    <a:lvl3pPr lvl="2">
      <a:defRPr/>
    </a:lvl3pPr>
    <a:lvl4pPr lvl="3">
      <a:defRPr/>
    </a:lvl4pPr>
    <a:lvl5pPr lvl="4">
      <a:defRPr/>
    </a:lvl5pPr>
    <a:lvl6pPr lvl="5">
      <a:defRPr/>
    </a:lvl6pPr>
    <a:lvl7pPr lvl="6">
      <a:defRPr/>
    </a:lvl7pPr>
    <a:lvl8pPr lvl="7">
      <a:defRPr/>
    </a:lvl8pPr>
    <a:lvl9pPr lvl="8">
      <a:defRPr/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896475" y="5400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896475" y="59340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2971800"/>
            <a:ext cx="2763011" cy="3258312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3755" y="546100"/>
            <a:ext cx="592582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48920"/>
            <a:ext cx="10054590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539" y="1764664"/>
            <a:ext cx="8880475" cy="429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2.png"/><Relationship Id="rId8" Type="http://schemas.openxmlformats.org/officeDocument/2006/relationships/image" Target="../media/image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7.png"/><Relationship Id="rId4" Type="http://schemas.openxmlformats.org/officeDocument/2006/relationships/image" Target="../media/image39.jp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Relationship Id="rId4" Type="http://schemas.openxmlformats.org/officeDocument/2006/relationships/image" Target="../media/image4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"/>
          <p:cNvGrpSpPr/>
          <p:nvPr/>
        </p:nvGrpSpPr>
        <p:grpSpPr>
          <a:xfrm>
            <a:off x="1325880" y="1552575"/>
            <a:ext cx="1743075" cy="1333500"/>
            <a:chOff x="1325880" y="1552575"/>
            <a:chExt cx="1743075" cy="1333500"/>
          </a:xfrm>
        </p:grpSpPr>
        <p:sp>
          <p:nvSpPr>
            <p:cNvPr id="87" name="Google Shape;87;p1"/>
            <p:cNvSpPr/>
            <p:nvPr/>
          </p:nvSpPr>
          <p:spPr>
            <a:xfrm>
              <a:off x="1325880" y="1828800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421255" y="1552575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9" name="Google Shape;89;p1"/>
          <p:cNvSpPr/>
          <p:nvPr/>
        </p:nvSpPr>
        <p:spPr>
          <a:xfrm>
            <a:off x="4267200" y="1676400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90" name="Google Shape;90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7079" y="6467855"/>
            <a:ext cx="76186" cy="1996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>
            <p:ph idx="7" type="sldNum"/>
          </p:nvPr>
        </p:nvSpPr>
        <p:spPr>
          <a:xfrm>
            <a:off x="11277218" y="6470477"/>
            <a:ext cx="2388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2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 flipH="1">
            <a:off x="1213100" y="323756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Employees Data Analysis using Excel 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213098" y="2866524"/>
            <a:ext cx="97536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Name: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Lavanya 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Register no: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312211043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Department: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B.com (general)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Year &amp; shift: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3rd year &amp; 2nd shift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College: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Dr.mgr.janaki college of arts and science for women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775" y="248920"/>
            <a:ext cx="416941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MODELLING</a:t>
            </a:r>
            <a:endParaRPr sz="5400"/>
          </a:p>
        </p:txBody>
      </p:sp>
      <p:sp>
        <p:nvSpPr>
          <p:cNvPr id="5" name="object 5" descr="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200" y="0"/>
                </a:lnTo>
                <a:lnTo>
                  <a:pt x="457200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97559" y="1468754"/>
            <a:ext cx="8166100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Collection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Preparation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Filtering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Removing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Dataset.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formula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Job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(1,2,3,4)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(Satisfied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900" marR="48387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Insert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Pivot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Table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Summarize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Gender,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Level,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Attrition </a:t>
            </a:r>
            <a:r>
              <a:rPr dirty="0" sz="2400" spc="-30">
                <a:latin typeface="Times New Roman"/>
                <a:cs typeface="Times New Roman"/>
              </a:rPr>
              <a:t>(Yes/No)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Visualization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represent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turnover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gender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>
                <a:latin typeface="Times New Roman"/>
                <a:cs typeface="Times New Roman"/>
              </a:rPr>
              <a:t>Final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332" y="358140"/>
            <a:ext cx="205041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5" i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75920" y="2052637"/>
            <a:ext cx="4311650" cy="4219575"/>
            <a:chOff x="375920" y="2052637"/>
            <a:chExt cx="4311650" cy="4219575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2057400"/>
              <a:ext cx="4302760" cy="4211320"/>
            </a:xfrm>
            <a:custGeom>
              <a:avLst/>
              <a:gdLst/>
              <a:ahLst/>
              <a:cxnLst/>
              <a:rect l="l" t="t" r="r" b="b"/>
              <a:pathLst>
                <a:path w="4302760" h="4211320">
                  <a:moveTo>
                    <a:pt x="4302252" y="4210812"/>
                  </a:moveTo>
                  <a:lnTo>
                    <a:pt x="0" y="4210812"/>
                  </a:lnTo>
                  <a:lnTo>
                    <a:pt x="0" y="0"/>
                  </a:lnTo>
                  <a:lnTo>
                    <a:pt x="4302252" y="0"/>
                  </a:lnTo>
                  <a:lnTo>
                    <a:pt x="4302252" y="4210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1745" y="2832100"/>
              <a:ext cx="1246974" cy="164782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526982" y="2827337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5054" y="1657337"/>
                  </a:moveTo>
                  <a:lnTo>
                    <a:pt x="0" y="1652587"/>
                  </a:lnTo>
                  <a:lnTo>
                    <a:pt x="122" y="4013"/>
                  </a:lnTo>
                  <a:lnTo>
                    <a:pt x="4800" y="0"/>
                  </a:lnTo>
                  <a:lnTo>
                    <a:pt x="28117" y="165"/>
                  </a:lnTo>
                  <a:lnTo>
                    <a:pt x="74637" y="1447"/>
                  </a:lnTo>
                  <a:lnTo>
                    <a:pt x="120840" y="4013"/>
                  </a:lnTo>
                  <a:lnTo>
                    <a:pt x="130619" y="4762"/>
                  </a:lnTo>
                  <a:lnTo>
                    <a:pt x="9525" y="4762"/>
                  </a:lnTo>
                  <a:lnTo>
                    <a:pt x="4724" y="9525"/>
                  </a:lnTo>
                  <a:lnTo>
                    <a:pt x="9525" y="9558"/>
                  </a:lnTo>
                  <a:lnTo>
                    <a:pt x="9525" y="1642178"/>
                  </a:lnTo>
                  <a:lnTo>
                    <a:pt x="1650" y="1648980"/>
                  </a:lnTo>
                  <a:lnTo>
                    <a:pt x="9525" y="1652587"/>
                  </a:lnTo>
                  <a:lnTo>
                    <a:pt x="12049" y="1652587"/>
                  </a:lnTo>
                  <a:lnTo>
                    <a:pt x="7874" y="1656194"/>
                  </a:lnTo>
                  <a:lnTo>
                    <a:pt x="6553" y="1656994"/>
                  </a:lnTo>
                  <a:lnTo>
                    <a:pt x="5054" y="1657337"/>
                  </a:lnTo>
                  <a:close/>
                </a:path>
                <a:path w="1256664" h="1657350">
                  <a:moveTo>
                    <a:pt x="9525" y="9558"/>
                  </a:moveTo>
                  <a:lnTo>
                    <a:pt x="4724" y="9525"/>
                  </a:lnTo>
                  <a:lnTo>
                    <a:pt x="9525" y="4762"/>
                  </a:lnTo>
                  <a:lnTo>
                    <a:pt x="9525" y="9558"/>
                  </a:lnTo>
                  <a:close/>
                </a:path>
                <a:path w="1256664" h="1657350">
                  <a:moveTo>
                    <a:pt x="120243" y="13525"/>
                  </a:moveTo>
                  <a:lnTo>
                    <a:pt x="97256" y="12090"/>
                  </a:lnTo>
                  <a:lnTo>
                    <a:pt x="74244" y="10972"/>
                  </a:lnTo>
                  <a:lnTo>
                    <a:pt x="51155" y="10172"/>
                  </a:lnTo>
                  <a:lnTo>
                    <a:pt x="27978" y="9690"/>
                  </a:lnTo>
                  <a:lnTo>
                    <a:pt x="9525" y="9558"/>
                  </a:lnTo>
                  <a:lnTo>
                    <a:pt x="9525" y="4762"/>
                  </a:lnTo>
                  <a:lnTo>
                    <a:pt x="130619" y="4762"/>
                  </a:lnTo>
                  <a:lnTo>
                    <a:pt x="189496" y="10210"/>
                  </a:lnTo>
                  <a:lnTo>
                    <a:pt x="216859" y="13512"/>
                  </a:lnTo>
                  <a:lnTo>
                    <a:pt x="120180" y="13512"/>
                  </a:lnTo>
                  <a:close/>
                </a:path>
                <a:path w="1256664" h="1657350">
                  <a:moveTo>
                    <a:pt x="368705" y="40208"/>
                  </a:moveTo>
                  <a:lnTo>
                    <a:pt x="322402" y="40195"/>
                  </a:lnTo>
                  <a:lnTo>
                    <a:pt x="300316" y="36029"/>
                  </a:lnTo>
                  <a:lnTo>
                    <a:pt x="278142" y="32169"/>
                  </a:lnTo>
                  <a:lnTo>
                    <a:pt x="255866" y="28587"/>
                  </a:lnTo>
                  <a:lnTo>
                    <a:pt x="211010" y="22339"/>
                  </a:lnTo>
                  <a:lnTo>
                    <a:pt x="165773" y="17310"/>
                  </a:lnTo>
                  <a:lnTo>
                    <a:pt x="143027" y="15265"/>
                  </a:lnTo>
                  <a:lnTo>
                    <a:pt x="120180" y="13512"/>
                  </a:lnTo>
                  <a:lnTo>
                    <a:pt x="216955" y="13525"/>
                  </a:lnTo>
                  <a:lnTo>
                    <a:pt x="234797" y="15887"/>
                  </a:lnTo>
                  <a:lnTo>
                    <a:pt x="279781" y="22783"/>
                  </a:lnTo>
                  <a:lnTo>
                    <a:pt x="324294" y="30861"/>
                  </a:lnTo>
                  <a:lnTo>
                    <a:pt x="346392" y="35356"/>
                  </a:lnTo>
                  <a:lnTo>
                    <a:pt x="368705" y="40208"/>
                  </a:lnTo>
                  <a:close/>
                </a:path>
                <a:path w="1256664" h="1657350">
                  <a:moveTo>
                    <a:pt x="388009" y="44678"/>
                  </a:moveTo>
                  <a:lnTo>
                    <a:pt x="344374" y="44665"/>
                  </a:lnTo>
                  <a:lnTo>
                    <a:pt x="322450" y="40205"/>
                  </a:lnTo>
                  <a:lnTo>
                    <a:pt x="368705" y="40208"/>
                  </a:lnTo>
                  <a:lnTo>
                    <a:pt x="388009" y="44678"/>
                  </a:lnTo>
                  <a:close/>
                </a:path>
                <a:path w="1256664" h="1657350">
                  <a:moveTo>
                    <a:pt x="407435" y="49428"/>
                  </a:moveTo>
                  <a:lnTo>
                    <a:pt x="366234" y="49415"/>
                  </a:lnTo>
                  <a:lnTo>
                    <a:pt x="344360" y="44665"/>
                  </a:lnTo>
                  <a:lnTo>
                    <a:pt x="388009" y="44678"/>
                  </a:lnTo>
                  <a:lnTo>
                    <a:pt x="390258" y="45199"/>
                  </a:lnTo>
                  <a:lnTo>
                    <a:pt x="407435" y="49428"/>
                  </a:lnTo>
                  <a:close/>
                </a:path>
                <a:path w="1256664" h="1657350">
                  <a:moveTo>
                    <a:pt x="427013" y="54470"/>
                  </a:moveTo>
                  <a:lnTo>
                    <a:pt x="387993" y="54457"/>
                  </a:lnTo>
                  <a:lnTo>
                    <a:pt x="366229" y="49415"/>
                  </a:lnTo>
                  <a:lnTo>
                    <a:pt x="407435" y="49428"/>
                  </a:lnTo>
                  <a:lnTo>
                    <a:pt x="412026" y="50558"/>
                  </a:lnTo>
                  <a:lnTo>
                    <a:pt x="427013" y="54470"/>
                  </a:lnTo>
                  <a:close/>
                </a:path>
                <a:path w="1256664" h="1657350">
                  <a:moveTo>
                    <a:pt x="446686" y="59791"/>
                  </a:moveTo>
                  <a:lnTo>
                    <a:pt x="409637" y="59778"/>
                  </a:lnTo>
                  <a:lnTo>
                    <a:pt x="387985" y="54457"/>
                  </a:lnTo>
                  <a:lnTo>
                    <a:pt x="427013" y="54470"/>
                  </a:lnTo>
                  <a:lnTo>
                    <a:pt x="433679" y="56210"/>
                  </a:lnTo>
                  <a:lnTo>
                    <a:pt x="446686" y="59791"/>
                  </a:lnTo>
                  <a:close/>
                </a:path>
                <a:path w="1256664" h="1657350">
                  <a:moveTo>
                    <a:pt x="466478" y="65405"/>
                  </a:moveTo>
                  <a:lnTo>
                    <a:pt x="431167" y="65392"/>
                  </a:lnTo>
                  <a:lnTo>
                    <a:pt x="409625" y="59778"/>
                  </a:lnTo>
                  <a:lnTo>
                    <a:pt x="446686" y="59791"/>
                  </a:lnTo>
                  <a:lnTo>
                    <a:pt x="455218" y="62141"/>
                  </a:lnTo>
                  <a:lnTo>
                    <a:pt x="466478" y="65405"/>
                  </a:lnTo>
                  <a:close/>
                </a:path>
                <a:path w="1256664" h="1657350">
                  <a:moveTo>
                    <a:pt x="526055" y="83934"/>
                  </a:moveTo>
                  <a:lnTo>
                    <a:pt x="495055" y="83921"/>
                  </a:lnTo>
                  <a:lnTo>
                    <a:pt x="473862" y="77457"/>
                  </a:lnTo>
                  <a:lnTo>
                    <a:pt x="452564" y="71285"/>
                  </a:lnTo>
                  <a:lnTo>
                    <a:pt x="431152" y="65392"/>
                  </a:lnTo>
                  <a:lnTo>
                    <a:pt x="466478" y="65405"/>
                  </a:lnTo>
                  <a:lnTo>
                    <a:pt x="476643" y="68351"/>
                  </a:lnTo>
                  <a:lnTo>
                    <a:pt x="497941" y="74841"/>
                  </a:lnTo>
                  <a:lnTo>
                    <a:pt x="519112" y="81610"/>
                  </a:lnTo>
                  <a:lnTo>
                    <a:pt x="526055" y="83934"/>
                  </a:lnTo>
                  <a:close/>
                </a:path>
                <a:path w="1256664" h="1657350">
                  <a:moveTo>
                    <a:pt x="624895" y="120307"/>
                  </a:moveTo>
                  <a:lnTo>
                    <a:pt x="599076" y="120294"/>
                  </a:lnTo>
                  <a:lnTo>
                    <a:pt x="578497" y="112471"/>
                  </a:lnTo>
                  <a:lnTo>
                    <a:pt x="557822" y="104927"/>
                  </a:lnTo>
                  <a:lnTo>
                    <a:pt x="537019" y="97650"/>
                  </a:lnTo>
                  <a:lnTo>
                    <a:pt x="516089" y="90639"/>
                  </a:lnTo>
                  <a:lnTo>
                    <a:pt x="495033" y="83921"/>
                  </a:lnTo>
                  <a:lnTo>
                    <a:pt x="526055" y="83934"/>
                  </a:lnTo>
                  <a:lnTo>
                    <a:pt x="540169" y="88658"/>
                  </a:lnTo>
                  <a:lnTo>
                    <a:pt x="561086" y="95973"/>
                  </a:lnTo>
                  <a:lnTo>
                    <a:pt x="581888" y="103568"/>
                  </a:lnTo>
                  <a:lnTo>
                    <a:pt x="602551" y="111429"/>
                  </a:lnTo>
                  <a:lnTo>
                    <a:pt x="623074" y="119557"/>
                  </a:lnTo>
                  <a:lnTo>
                    <a:pt x="624895" y="120307"/>
                  </a:lnTo>
                  <a:close/>
                </a:path>
                <a:path w="1256664" h="1657350">
                  <a:moveTo>
                    <a:pt x="644510" y="128397"/>
                  </a:moveTo>
                  <a:lnTo>
                    <a:pt x="619518" y="128397"/>
                  </a:lnTo>
                  <a:lnTo>
                    <a:pt x="599046" y="120294"/>
                  </a:lnTo>
                  <a:lnTo>
                    <a:pt x="624895" y="120307"/>
                  </a:lnTo>
                  <a:lnTo>
                    <a:pt x="643470" y="127952"/>
                  </a:lnTo>
                  <a:lnTo>
                    <a:pt x="644510" y="128397"/>
                  </a:lnTo>
                  <a:close/>
                </a:path>
                <a:path w="1256664" h="1657350">
                  <a:moveTo>
                    <a:pt x="702742" y="154203"/>
                  </a:moveTo>
                  <a:lnTo>
                    <a:pt x="679932" y="154203"/>
                  </a:lnTo>
                  <a:lnTo>
                    <a:pt x="659879" y="145313"/>
                  </a:lnTo>
                  <a:lnTo>
                    <a:pt x="639737" y="136715"/>
                  </a:lnTo>
                  <a:lnTo>
                    <a:pt x="619472" y="128378"/>
                  </a:lnTo>
                  <a:lnTo>
                    <a:pt x="644510" y="128397"/>
                  </a:lnTo>
                  <a:lnTo>
                    <a:pt x="664014" y="136740"/>
                  </a:lnTo>
                  <a:lnTo>
                    <a:pt x="683856" y="145529"/>
                  </a:lnTo>
                  <a:lnTo>
                    <a:pt x="702742" y="154203"/>
                  </a:lnTo>
                  <a:close/>
                </a:path>
                <a:path w="1256664" h="1657350">
                  <a:moveTo>
                    <a:pt x="721976" y="163334"/>
                  </a:moveTo>
                  <a:lnTo>
                    <a:pt x="699795" y="163334"/>
                  </a:lnTo>
                  <a:lnTo>
                    <a:pt x="679869" y="154177"/>
                  </a:lnTo>
                  <a:lnTo>
                    <a:pt x="702742" y="154203"/>
                  </a:lnTo>
                  <a:lnTo>
                    <a:pt x="703821" y="154698"/>
                  </a:lnTo>
                  <a:lnTo>
                    <a:pt x="721976" y="163334"/>
                  </a:lnTo>
                  <a:close/>
                </a:path>
                <a:path w="1256664" h="1657350">
                  <a:moveTo>
                    <a:pt x="778980" y="192227"/>
                  </a:moveTo>
                  <a:lnTo>
                    <a:pt x="758507" y="192227"/>
                  </a:lnTo>
                  <a:lnTo>
                    <a:pt x="739025" y="182308"/>
                  </a:lnTo>
                  <a:lnTo>
                    <a:pt x="719455" y="172681"/>
                  </a:lnTo>
                  <a:lnTo>
                    <a:pt x="699731" y="163309"/>
                  </a:lnTo>
                  <a:lnTo>
                    <a:pt x="721976" y="163334"/>
                  </a:lnTo>
                  <a:lnTo>
                    <a:pt x="723658" y="164134"/>
                  </a:lnTo>
                  <a:lnTo>
                    <a:pt x="743343" y="173824"/>
                  </a:lnTo>
                  <a:lnTo>
                    <a:pt x="762876" y="183769"/>
                  </a:lnTo>
                  <a:lnTo>
                    <a:pt x="778980" y="192227"/>
                  </a:lnTo>
                  <a:close/>
                </a:path>
                <a:path w="1256664" h="1657350">
                  <a:moveTo>
                    <a:pt x="834914" y="223354"/>
                  </a:moveTo>
                  <a:lnTo>
                    <a:pt x="815873" y="223354"/>
                  </a:lnTo>
                  <a:lnTo>
                    <a:pt x="796848" y="212699"/>
                  </a:lnTo>
                  <a:lnTo>
                    <a:pt x="777722" y="202323"/>
                  </a:lnTo>
                  <a:lnTo>
                    <a:pt x="758444" y="192201"/>
                  </a:lnTo>
                  <a:lnTo>
                    <a:pt x="778980" y="192227"/>
                  </a:lnTo>
                  <a:lnTo>
                    <a:pt x="782269" y="193954"/>
                  </a:lnTo>
                  <a:lnTo>
                    <a:pt x="801496" y="204393"/>
                  </a:lnTo>
                  <a:lnTo>
                    <a:pt x="820585" y="215074"/>
                  </a:lnTo>
                  <a:lnTo>
                    <a:pt x="834914" y="223354"/>
                  </a:lnTo>
                  <a:close/>
                </a:path>
                <a:path w="1256664" h="1657350">
                  <a:moveTo>
                    <a:pt x="871552" y="245325"/>
                  </a:moveTo>
                  <a:lnTo>
                    <a:pt x="853338" y="245325"/>
                  </a:lnTo>
                  <a:lnTo>
                    <a:pt x="834631" y="234187"/>
                  </a:lnTo>
                  <a:lnTo>
                    <a:pt x="815809" y="223329"/>
                  </a:lnTo>
                  <a:lnTo>
                    <a:pt x="834914" y="223354"/>
                  </a:lnTo>
                  <a:lnTo>
                    <a:pt x="839508" y="226009"/>
                  </a:lnTo>
                  <a:lnTo>
                    <a:pt x="858266" y="237172"/>
                  </a:lnTo>
                  <a:lnTo>
                    <a:pt x="871552" y="245325"/>
                  </a:lnTo>
                  <a:close/>
                </a:path>
                <a:path w="1256664" h="1657350">
                  <a:moveTo>
                    <a:pt x="889661" y="256667"/>
                  </a:moveTo>
                  <a:lnTo>
                    <a:pt x="871829" y="256667"/>
                  </a:lnTo>
                  <a:lnTo>
                    <a:pt x="853287" y="245300"/>
                  </a:lnTo>
                  <a:lnTo>
                    <a:pt x="871552" y="245325"/>
                  </a:lnTo>
                  <a:lnTo>
                    <a:pt x="876871" y="248589"/>
                  </a:lnTo>
                  <a:lnTo>
                    <a:pt x="889661" y="256667"/>
                  </a:lnTo>
                  <a:close/>
                </a:path>
                <a:path w="1256664" h="1657350">
                  <a:moveTo>
                    <a:pt x="907636" y="268249"/>
                  </a:moveTo>
                  <a:lnTo>
                    <a:pt x="890168" y="268249"/>
                  </a:lnTo>
                  <a:lnTo>
                    <a:pt x="871778" y="256641"/>
                  </a:lnTo>
                  <a:lnTo>
                    <a:pt x="889661" y="256667"/>
                  </a:lnTo>
                  <a:lnTo>
                    <a:pt x="895311" y="260235"/>
                  </a:lnTo>
                  <a:lnTo>
                    <a:pt x="907636" y="268249"/>
                  </a:lnTo>
                  <a:close/>
                </a:path>
                <a:path w="1256664" h="1657350">
                  <a:moveTo>
                    <a:pt x="925458" y="280060"/>
                  </a:moveTo>
                  <a:lnTo>
                    <a:pt x="908329" y="280060"/>
                  </a:lnTo>
                  <a:lnTo>
                    <a:pt x="890117" y="268224"/>
                  </a:lnTo>
                  <a:lnTo>
                    <a:pt x="907636" y="268249"/>
                  </a:lnTo>
                  <a:lnTo>
                    <a:pt x="913574" y="272110"/>
                  </a:lnTo>
                  <a:lnTo>
                    <a:pt x="925458" y="280060"/>
                  </a:lnTo>
                  <a:close/>
                </a:path>
                <a:path w="1256664" h="1657350">
                  <a:moveTo>
                    <a:pt x="1012262" y="342569"/>
                  </a:moveTo>
                  <a:lnTo>
                    <a:pt x="996645" y="342569"/>
                  </a:lnTo>
                  <a:lnTo>
                    <a:pt x="979271" y="329577"/>
                  </a:lnTo>
                  <a:lnTo>
                    <a:pt x="961783" y="316852"/>
                  </a:lnTo>
                  <a:lnTo>
                    <a:pt x="944118" y="304355"/>
                  </a:lnTo>
                  <a:lnTo>
                    <a:pt x="926287" y="292074"/>
                  </a:lnTo>
                  <a:lnTo>
                    <a:pt x="908278" y="280035"/>
                  </a:lnTo>
                  <a:lnTo>
                    <a:pt x="925458" y="280060"/>
                  </a:lnTo>
                  <a:lnTo>
                    <a:pt x="931684" y="284225"/>
                  </a:lnTo>
                  <a:lnTo>
                    <a:pt x="949629" y="296583"/>
                  </a:lnTo>
                  <a:lnTo>
                    <a:pt x="967384" y="309156"/>
                  </a:lnTo>
                  <a:lnTo>
                    <a:pt x="984973" y="321957"/>
                  </a:lnTo>
                  <a:lnTo>
                    <a:pt x="1002398" y="334987"/>
                  </a:lnTo>
                  <a:lnTo>
                    <a:pt x="1012262" y="342569"/>
                  </a:lnTo>
                  <a:close/>
                </a:path>
                <a:path w="1256664" h="1657350">
                  <a:moveTo>
                    <a:pt x="1029148" y="355752"/>
                  </a:moveTo>
                  <a:lnTo>
                    <a:pt x="1013777" y="355752"/>
                  </a:lnTo>
                  <a:lnTo>
                    <a:pt x="996599" y="342535"/>
                  </a:lnTo>
                  <a:lnTo>
                    <a:pt x="1012262" y="342569"/>
                  </a:lnTo>
                  <a:lnTo>
                    <a:pt x="1019632" y="348233"/>
                  </a:lnTo>
                  <a:lnTo>
                    <a:pt x="1029148" y="355752"/>
                  </a:lnTo>
                  <a:close/>
                </a:path>
                <a:path w="1256664" h="1657350">
                  <a:moveTo>
                    <a:pt x="1045847" y="369138"/>
                  </a:moveTo>
                  <a:lnTo>
                    <a:pt x="1030732" y="369138"/>
                  </a:lnTo>
                  <a:lnTo>
                    <a:pt x="1013726" y="355714"/>
                  </a:lnTo>
                  <a:lnTo>
                    <a:pt x="1029148" y="355752"/>
                  </a:lnTo>
                  <a:lnTo>
                    <a:pt x="1036688" y="361708"/>
                  </a:lnTo>
                  <a:lnTo>
                    <a:pt x="1045847" y="369138"/>
                  </a:lnTo>
                  <a:close/>
                </a:path>
                <a:path w="1256664" h="1657350">
                  <a:moveTo>
                    <a:pt x="1078755" y="396570"/>
                  </a:moveTo>
                  <a:lnTo>
                    <a:pt x="1064107" y="396570"/>
                  </a:lnTo>
                  <a:lnTo>
                    <a:pt x="1047470" y="382714"/>
                  </a:lnTo>
                  <a:lnTo>
                    <a:pt x="1030681" y="369100"/>
                  </a:lnTo>
                  <a:lnTo>
                    <a:pt x="1045847" y="369138"/>
                  </a:lnTo>
                  <a:lnTo>
                    <a:pt x="1053566" y="375399"/>
                  </a:lnTo>
                  <a:lnTo>
                    <a:pt x="1070254" y="389293"/>
                  </a:lnTo>
                  <a:lnTo>
                    <a:pt x="1078755" y="396570"/>
                  </a:lnTo>
                  <a:close/>
                </a:path>
                <a:path w="1256664" h="1657350">
                  <a:moveTo>
                    <a:pt x="1094947" y="410616"/>
                  </a:moveTo>
                  <a:lnTo>
                    <a:pt x="1080516" y="410616"/>
                  </a:lnTo>
                  <a:lnTo>
                    <a:pt x="1064056" y="396532"/>
                  </a:lnTo>
                  <a:lnTo>
                    <a:pt x="1078755" y="396570"/>
                  </a:lnTo>
                  <a:lnTo>
                    <a:pt x="1086751" y="403415"/>
                  </a:lnTo>
                  <a:lnTo>
                    <a:pt x="1094947" y="410616"/>
                  </a:lnTo>
                  <a:close/>
                </a:path>
                <a:path w="1256664" h="1657350">
                  <a:moveTo>
                    <a:pt x="1126779" y="439318"/>
                  </a:moveTo>
                  <a:lnTo>
                    <a:pt x="1112774" y="439318"/>
                  </a:lnTo>
                  <a:lnTo>
                    <a:pt x="1096695" y="424827"/>
                  </a:lnTo>
                  <a:lnTo>
                    <a:pt x="1080465" y="410578"/>
                  </a:lnTo>
                  <a:lnTo>
                    <a:pt x="1094947" y="410616"/>
                  </a:lnTo>
                  <a:lnTo>
                    <a:pt x="1103071" y="417753"/>
                  </a:lnTo>
                  <a:lnTo>
                    <a:pt x="1119187" y="432295"/>
                  </a:lnTo>
                  <a:lnTo>
                    <a:pt x="1126779" y="439318"/>
                  </a:lnTo>
                  <a:close/>
                </a:path>
                <a:path w="1256664" h="1657350">
                  <a:moveTo>
                    <a:pt x="1173156" y="483920"/>
                  </a:moveTo>
                  <a:lnTo>
                    <a:pt x="1159700" y="483920"/>
                  </a:lnTo>
                  <a:lnTo>
                    <a:pt x="1144206" y="468807"/>
                  </a:lnTo>
                  <a:lnTo>
                    <a:pt x="1128560" y="453936"/>
                  </a:lnTo>
                  <a:lnTo>
                    <a:pt x="1112723" y="439280"/>
                  </a:lnTo>
                  <a:lnTo>
                    <a:pt x="1126779" y="439318"/>
                  </a:lnTo>
                  <a:lnTo>
                    <a:pt x="1135126" y="447039"/>
                  </a:lnTo>
                  <a:lnTo>
                    <a:pt x="1150861" y="461987"/>
                  </a:lnTo>
                  <a:lnTo>
                    <a:pt x="1166393" y="477151"/>
                  </a:lnTo>
                  <a:lnTo>
                    <a:pt x="1173156" y="483920"/>
                  </a:lnTo>
                  <a:close/>
                </a:path>
                <a:path w="1256664" h="1657350">
                  <a:moveTo>
                    <a:pt x="1188247" y="499198"/>
                  </a:moveTo>
                  <a:lnTo>
                    <a:pt x="1174953" y="499198"/>
                  </a:lnTo>
                  <a:lnTo>
                    <a:pt x="1159698" y="483918"/>
                  </a:lnTo>
                  <a:lnTo>
                    <a:pt x="1173156" y="483920"/>
                  </a:lnTo>
                  <a:lnTo>
                    <a:pt x="1181734" y="492505"/>
                  </a:lnTo>
                  <a:lnTo>
                    <a:pt x="1188247" y="499198"/>
                  </a:lnTo>
                  <a:close/>
                </a:path>
                <a:path w="1256664" h="1657350">
                  <a:moveTo>
                    <a:pt x="1217808" y="530326"/>
                  </a:moveTo>
                  <a:lnTo>
                    <a:pt x="1204849" y="530326"/>
                  </a:lnTo>
                  <a:lnTo>
                    <a:pt x="1189964" y="514616"/>
                  </a:lnTo>
                  <a:lnTo>
                    <a:pt x="1174902" y="499148"/>
                  </a:lnTo>
                  <a:lnTo>
                    <a:pt x="1188247" y="499198"/>
                  </a:lnTo>
                  <a:lnTo>
                    <a:pt x="1196873" y="508063"/>
                  </a:lnTo>
                  <a:lnTo>
                    <a:pt x="1211808" y="523824"/>
                  </a:lnTo>
                  <a:lnTo>
                    <a:pt x="1217808" y="530326"/>
                  </a:lnTo>
                  <a:close/>
                </a:path>
                <a:path w="1256664" h="1657350">
                  <a:moveTo>
                    <a:pt x="1244995" y="574864"/>
                  </a:moveTo>
                  <a:lnTo>
                    <a:pt x="1233893" y="562190"/>
                  </a:lnTo>
                  <a:lnTo>
                    <a:pt x="1219454" y="546138"/>
                  </a:lnTo>
                  <a:lnTo>
                    <a:pt x="1204810" y="530288"/>
                  </a:lnTo>
                  <a:lnTo>
                    <a:pt x="1217808" y="530326"/>
                  </a:lnTo>
                  <a:lnTo>
                    <a:pt x="1226527" y="539775"/>
                  </a:lnTo>
                  <a:lnTo>
                    <a:pt x="1241056" y="555917"/>
                  </a:lnTo>
                  <a:lnTo>
                    <a:pt x="1254907" y="571728"/>
                  </a:lnTo>
                  <a:lnTo>
                    <a:pt x="1248625" y="571728"/>
                  </a:lnTo>
                  <a:lnTo>
                    <a:pt x="1244995" y="574864"/>
                  </a:lnTo>
                  <a:close/>
                </a:path>
                <a:path w="1256664" h="1657350">
                  <a:moveTo>
                    <a:pt x="1248156" y="578472"/>
                  </a:moveTo>
                  <a:lnTo>
                    <a:pt x="1244995" y="574864"/>
                  </a:lnTo>
                  <a:lnTo>
                    <a:pt x="1248625" y="571728"/>
                  </a:lnTo>
                  <a:lnTo>
                    <a:pt x="1248156" y="578472"/>
                  </a:lnTo>
                  <a:close/>
                </a:path>
                <a:path w="1256664" h="1657350">
                  <a:moveTo>
                    <a:pt x="1255245" y="578472"/>
                  </a:moveTo>
                  <a:lnTo>
                    <a:pt x="1248156" y="578472"/>
                  </a:lnTo>
                  <a:lnTo>
                    <a:pt x="1248625" y="571728"/>
                  </a:lnTo>
                  <a:lnTo>
                    <a:pt x="1254907" y="571728"/>
                  </a:lnTo>
                  <a:lnTo>
                    <a:pt x="1255318" y="572198"/>
                  </a:lnTo>
                  <a:lnTo>
                    <a:pt x="1256118" y="573468"/>
                  </a:lnTo>
                  <a:lnTo>
                    <a:pt x="1256474" y="574864"/>
                  </a:lnTo>
                  <a:lnTo>
                    <a:pt x="1256385" y="576414"/>
                  </a:lnTo>
                  <a:lnTo>
                    <a:pt x="1255814" y="577799"/>
                  </a:lnTo>
                  <a:lnTo>
                    <a:pt x="1255245" y="578472"/>
                  </a:lnTo>
                  <a:close/>
                </a:path>
                <a:path w="1256664" h="1657350">
                  <a:moveTo>
                    <a:pt x="12049" y="1652587"/>
                  </a:moveTo>
                  <a:lnTo>
                    <a:pt x="9525" y="1652587"/>
                  </a:lnTo>
                  <a:lnTo>
                    <a:pt x="9525" y="1642178"/>
                  </a:lnTo>
                  <a:lnTo>
                    <a:pt x="1244995" y="574864"/>
                  </a:lnTo>
                  <a:lnTo>
                    <a:pt x="1248156" y="578472"/>
                  </a:lnTo>
                  <a:lnTo>
                    <a:pt x="1255245" y="578472"/>
                  </a:lnTo>
                  <a:lnTo>
                    <a:pt x="1254848" y="578942"/>
                  </a:lnTo>
                  <a:lnTo>
                    <a:pt x="12049" y="1652587"/>
                  </a:lnTo>
                  <a:close/>
                </a:path>
                <a:path w="1256664" h="1657350">
                  <a:moveTo>
                    <a:pt x="9525" y="1652587"/>
                  </a:moveTo>
                  <a:lnTo>
                    <a:pt x="1650" y="1648980"/>
                  </a:lnTo>
                  <a:lnTo>
                    <a:pt x="9525" y="1642178"/>
                  </a:lnTo>
                  <a:lnTo>
                    <a:pt x="9525" y="165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1745" y="3402698"/>
              <a:ext cx="1572717" cy="107722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27046" y="3397948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4521" y="1086739"/>
                  </a:moveTo>
                  <a:lnTo>
                    <a:pt x="2933" y="1086396"/>
                  </a:lnTo>
                  <a:lnTo>
                    <a:pt x="1549" y="1085557"/>
                  </a:lnTo>
                  <a:lnTo>
                    <a:pt x="533" y="1084287"/>
                  </a:lnTo>
                  <a:lnTo>
                    <a:pt x="0" y="1082763"/>
                  </a:lnTo>
                  <a:lnTo>
                    <a:pt x="12" y="1081151"/>
                  </a:lnTo>
                  <a:lnTo>
                    <a:pt x="1248549" y="1142"/>
                  </a:lnTo>
                  <a:lnTo>
                    <a:pt x="1251267" y="0"/>
                  </a:lnTo>
                  <a:lnTo>
                    <a:pt x="1252766" y="114"/>
                  </a:lnTo>
                  <a:lnTo>
                    <a:pt x="1254150" y="685"/>
                  </a:lnTo>
                  <a:lnTo>
                    <a:pt x="1255280" y="1663"/>
                  </a:lnTo>
                  <a:lnTo>
                    <a:pt x="1260560" y="7848"/>
                  </a:lnTo>
                  <a:lnTo>
                    <a:pt x="1248041" y="7848"/>
                  </a:lnTo>
                  <a:lnTo>
                    <a:pt x="1251148" y="11487"/>
                  </a:lnTo>
                  <a:lnTo>
                    <a:pt x="25211" y="1070550"/>
                  </a:lnTo>
                  <a:lnTo>
                    <a:pt x="3276" y="1077429"/>
                  </a:lnTo>
                  <a:lnTo>
                    <a:pt x="7810" y="1085583"/>
                  </a:lnTo>
                  <a:lnTo>
                    <a:pt x="9117" y="1085583"/>
                  </a:lnTo>
                  <a:lnTo>
                    <a:pt x="6121" y="1086523"/>
                  </a:lnTo>
                  <a:lnTo>
                    <a:pt x="4521" y="1086739"/>
                  </a:lnTo>
                  <a:close/>
                </a:path>
                <a:path w="1582420" h="1087120">
                  <a:moveTo>
                    <a:pt x="1251148" y="11487"/>
                  </a:moveTo>
                  <a:lnTo>
                    <a:pt x="1248041" y="7848"/>
                  </a:lnTo>
                  <a:lnTo>
                    <a:pt x="1254772" y="8356"/>
                  </a:lnTo>
                  <a:lnTo>
                    <a:pt x="1251148" y="11487"/>
                  </a:lnTo>
                  <a:close/>
                </a:path>
                <a:path w="1582420" h="1087120">
                  <a:moveTo>
                    <a:pt x="1312963" y="72237"/>
                  </a:moveTo>
                  <a:lnTo>
                    <a:pt x="1300949" y="72237"/>
                  </a:lnTo>
                  <a:lnTo>
                    <a:pt x="1287995" y="55854"/>
                  </a:lnTo>
                  <a:lnTo>
                    <a:pt x="1274876" y="39674"/>
                  </a:lnTo>
                  <a:lnTo>
                    <a:pt x="1261554" y="23672"/>
                  </a:lnTo>
                  <a:lnTo>
                    <a:pt x="1251148" y="11487"/>
                  </a:lnTo>
                  <a:lnTo>
                    <a:pt x="1254772" y="8356"/>
                  </a:lnTo>
                  <a:lnTo>
                    <a:pt x="1248041" y="7848"/>
                  </a:lnTo>
                  <a:lnTo>
                    <a:pt x="1260560" y="7848"/>
                  </a:lnTo>
                  <a:lnTo>
                    <a:pt x="1268831" y="17538"/>
                  </a:lnTo>
                  <a:lnTo>
                    <a:pt x="1282268" y="33680"/>
                  </a:lnTo>
                  <a:lnTo>
                    <a:pt x="1295463" y="49949"/>
                  </a:lnTo>
                  <a:lnTo>
                    <a:pt x="1308455" y="66382"/>
                  </a:lnTo>
                  <a:lnTo>
                    <a:pt x="1312963" y="72237"/>
                  </a:lnTo>
                  <a:close/>
                </a:path>
                <a:path w="1582420" h="1087120">
                  <a:moveTo>
                    <a:pt x="1325559" y="88747"/>
                  </a:moveTo>
                  <a:lnTo>
                    <a:pt x="1313662" y="88747"/>
                  </a:lnTo>
                  <a:lnTo>
                    <a:pt x="1300911" y="72199"/>
                  </a:lnTo>
                  <a:lnTo>
                    <a:pt x="1312963" y="72237"/>
                  </a:lnTo>
                  <a:lnTo>
                    <a:pt x="1321244" y="82994"/>
                  </a:lnTo>
                  <a:lnTo>
                    <a:pt x="1325559" y="88747"/>
                  </a:lnTo>
                  <a:close/>
                </a:path>
                <a:path w="1582420" h="1087120">
                  <a:moveTo>
                    <a:pt x="1350155" y="122262"/>
                  </a:moveTo>
                  <a:lnTo>
                    <a:pt x="1338465" y="122262"/>
                  </a:lnTo>
                  <a:lnTo>
                    <a:pt x="1326133" y="105384"/>
                  </a:lnTo>
                  <a:lnTo>
                    <a:pt x="1313624" y="88709"/>
                  </a:lnTo>
                  <a:lnTo>
                    <a:pt x="1325559" y="88747"/>
                  </a:lnTo>
                  <a:lnTo>
                    <a:pt x="1333817" y="99758"/>
                  </a:lnTo>
                  <a:lnTo>
                    <a:pt x="1346187" y="116687"/>
                  </a:lnTo>
                  <a:lnTo>
                    <a:pt x="1350155" y="122262"/>
                  </a:lnTo>
                  <a:close/>
                </a:path>
                <a:path w="1582420" h="1087120">
                  <a:moveTo>
                    <a:pt x="1362139" y="139255"/>
                  </a:moveTo>
                  <a:lnTo>
                    <a:pt x="1350556" y="139255"/>
                  </a:lnTo>
                  <a:lnTo>
                    <a:pt x="1338427" y="122212"/>
                  </a:lnTo>
                  <a:lnTo>
                    <a:pt x="1350155" y="122262"/>
                  </a:lnTo>
                  <a:lnTo>
                    <a:pt x="1358353" y="133781"/>
                  </a:lnTo>
                  <a:lnTo>
                    <a:pt x="1362139" y="139255"/>
                  </a:lnTo>
                  <a:close/>
                </a:path>
                <a:path w="1582420" h="1087120">
                  <a:moveTo>
                    <a:pt x="1373912" y="156413"/>
                  </a:moveTo>
                  <a:lnTo>
                    <a:pt x="1362430" y="156413"/>
                  </a:lnTo>
                  <a:lnTo>
                    <a:pt x="1350518" y="139204"/>
                  </a:lnTo>
                  <a:lnTo>
                    <a:pt x="1362139" y="139255"/>
                  </a:lnTo>
                  <a:lnTo>
                    <a:pt x="1370291" y="151041"/>
                  </a:lnTo>
                  <a:lnTo>
                    <a:pt x="1373912" y="156413"/>
                  </a:lnTo>
                  <a:close/>
                </a:path>
                <a:path w="1582420" h="1087120">
                  <a:moveTo>
                    <a:pt x="1396837" y="191185"/>
                  </a:moveTo>
                  <a:lnTo>
                    <a:pt x="1385544" y="191185"/>
                  </a:lnTo>
                  <a:lnTo>
                    <a:pt x="1374063" y="173672"/>
                  </a:lnTo>
                  <a:lnTo>
                    <a:pt x="1362392" y="156362"/>
                  </a:lnTo>
                  <a:lnTo>
                    <a:pt x="1373912" y="156413"/>
                  </a:lnTo>
                  <a:lnTo>
                    <a:pt x="1382026" y="168452"/>
                  </a:lnTo>
                  <a:lnTo>
                    <a:pt x="1393545" y="186016"/>
                  </a:lnTo>
                  <a:lnTo>
                    <a:pt x="1396837" y="191185"/>
                  </a:lnTo>
                  <a:close/>
                </a:path>
                <a:path w="1582420" h="1087120">
                  <a:moveTo>
                    <a:pt x="1418911" y="226580"/>
                  </a:moveTo>
                  <a:lnTo>
                    <a:pt x="1407795" y="226580"/>
                  </a:lnTo>
                  <a:lnTo>
                    <a:pt x="1396745" y="208762"/>
                  </a:lnTo>
                  <a:lnTo>
                    <a:pt x="1385506" y="191135"/>
                  </a:lnTo>
                  <a:lnTo>
                    <a:pt x="1396837" y="191185"/>
                  </a:lnTo>
                  <a:lnTo>
                    <a:pt x="1404835" y="203746"/>
                  </a:lnTo>
                  <a:lnTo>
                    <a:pt x="1415923" y="221614"/>
                  </a:lnTo>
                  <a:lnTo>
                    <a:pt x="1418911" y="226580"/>
                  </a:lnTo>
                  <a:close/>
                </a:path>
                <a:path w="1582420" h="1087120">
                  <a:moveTo>
                    <a:pt x="1429613" y="244500"/>
                  </a:moveTo>
                  <a:lnTo>
                    <a:pt x="1418590" y="244500"/>
                  </a:lnTo>
                  <a:lnTo>
                    <a:pt x="1407756" y="226529"/>
                  </a:lnTo>
                  <a:lnTo>
                    <a:pt x="1418911" y="226580"/>
                  </a:lnTo>
                  <a:lnTo>
                    <a:pt x="1426768" y="239636"/>
                  </a:lnTo>
                  <a:lnTo>
                    <a:pt x="1429613" y="244500"/>
                  </a:lnTo>
                  <a:close/>
                </a:path>
                <a:path w="1582420" h="1087120">
                  <a:moveTo>
                    <a:pt x="1440099" y="262559"/>
                  </a:moveTo>
                  <a:lnTo>
                    <a:pt x="1429156" y="262559"/>
                  </a:lnTo>
                  <a:lnTo>
                    <a:pt x="1418551" y="244449"/>
                  </a:lnTo>
                  <a:lnTo>
                    <a:pt x="1429613" y="244500"/>
                  </a:lnTo>
                  <a:lnTo>
                    <a:pt x="1437398" y="257810"/>
                  </a:lnTo>
                  <a:lnTo>
                    <a:pt x="1440099" y="262559"/>
                  </a:lnTo>
                  <a:close/>
                </a:path>
                <a:path w="1582420" h="1087120">
                  <a:moveTo>
                    <a:pt x="1470228" y="317614"/>
                  </a:moveTo>
                  <a:lnTo>
                    <a:pt x="1459509" y="317614"/>
                  </a:lnTo>
                  <a:lnTo>
                    <a:pt x="1449590" y="299072"/>
                  </a:lnTo>
                  <a:lnTo>
                    <a:pt x="1439468" y="280720"/>
                  </a:lnTo>
                  <a:lnTo>
                    <a:pt x="1429118" y="262509"/>
                  </a:lnTo>
                  <a:lnTo>
                    <a:pt x="1440099" y="262559"/>
                  </a:lnTo>
                  <a:lnTo>
                    <a:pt x="1447812" y="276123"/>
                  </a:lnTo>
                  <a:lnTo>
                    <a:pt x="1457985" y="294576"/>
                  </a:lnTo>
                  <a:lnTo>
                    <a:pt x="1467929" y="313181"/>
                  </a:lnTo>
                  <a:lnTo>
                    <a:pt x="1470228" y="317614"/>
                  </a:lnTo>
                  <a:close/>
                </a:path>
                <a:path w="1582420" h="1087120">
                  <a:moveTo>
                    <a:pt x="1489182" y="355015"/>
                  </a:moveTo>
                  <a:lnTo>
                    <a:pt x="1478584" y="355015"/>
                  </a:lnTo>
                  <a:lnTo>
                    <a:pt x="1469136" y="336194"/>
                  </a:lnTo>
                  <a:lnTo>
                    <a:pt x="1459471" y="317563"/>
                  </a:lnTo>
                  <a:lnTo>
                    <a:pt x="1470228" y="317614"/>
                  </a:lnTo>
                  <a:lnTo>
                    <a:pt x="1477645" y="331914"/>
                  </a:lnTo>
                  <a:lnTo>
                    <a:pt x="1487131" y="350799"/>
                  </a:lnTo>
                  <a:lnTo>
                    <a:pt x="1489182" y="355015"/>
                  </a:lnTo>
                  <a:close/>
                </a:path>
                <a:path w="1582420" h="1087120">
                  <a:moveTo>
                    <a:pt x="1498307" y="373913"/>
                  </a:moveTo>
                  <a:lnTo>
                    <a:pt x="1487779" y="373913"/>
                  </a:lnTo>
                  <a:lnTo>
                    <a:pt x="1478562" y="354971"/>
                  </a:lnTo>
                  <a:lnTo>
                    <a:pt x="1489182" y="355015"/>
                  </a:lnTo>
                  <a:lnTo>
                    <a:pt x="1496377" y="369811"/>
                  </a:lnTo>
                  <a:lnTo>
                    <a:pt x="1498307" y="373913"/>
                  </a:lnTo>
                  <a:close/>
                </a:path>
                <a:path w="1582420" h="1087120">
                  <a:moveTo>
                    <a:pt x="1507200" y="392950"/>
                  </a:moveTo>
                  <a:lnTo>
                    <a:pt x="1496733" y="392950"/>
                  </a:lnTo>
                  <a:lnTo>
                    <a:pt x="1487754" y="373862"/>
                  </a:lnTo>
                  <a:lnTo>
                    <a:pt x="1498307" y="373913"/>
                  </a:lnTo>
                  <a:lnTo>
                    <a:pt x="1505381" y="388950"/>
                  </a:lnTo>
                  <a:lnTo>
                    <a:pt x="1507200" y="392950"/>
                  </a:lnTo>
                  <a:close/>
                </a:path>
                <a:path w="1582420" h="1087120">
                  <a:moveTo>
                    <a:pt x="1515852" y="412114"/>
                  </a:moveTo>
                  <a:lnTo>
                    <a:pt x="1505458" y="412114"/>
                  </a:lnTo>
                  <a:lnTo>
                    <a:pt x="1496707" y="392899"/>
                  </a:lnTo>
                  <a:lnTo>
                    <a:pt x="1507200" y="392950"/>
                  </a:lnTo>
                  <a:lnTo>
                    <a:pt x="1514144" y="408228"/>
                  </a:lnTo>
                  <a:lnTo>
                    <a:pt x="1515852" y="412114"/>
                  </a:lnTo>
                  <a:close/>
                </a:path>
                <a:path w="1582420" h="1087120">
                  <a:moveTo>
                    <a:pt x="1532455" y="450837"/>
                  </a:moveTo>
                  <a:lnTo>
                    <a:pt x="1522171" y="450837"/>
                  </a:lnTo>
                  <a:lnTo>
                    <a:pt x="1513903" y="431355"/>
                  </a:lnTo>
                  <a:lnTo>
                    <a:pt x="1505432" y="412064"/>
                  </a:lnTo>
                  <a:lnTo>
                    <a:pt x="1515852" y="412114"/>
                  </a:lnTo>
                  <a:lnTo>
                    <a:pt x="1522679" y="427647"/>
                  </a:lnTo>
                  <a:lnTo>
                    <a:pt x="1530959" y="447179"/>
                  </a:lnTo>
                  <a:lnTo>
                    <a:pt x="1532455" y="450837"/>
                  </a:lnTo>
                  <a:close/>
                </a:path>
                <a:path w="1582420" h="1087120">
                  <a:moveTo>
                    <a:pt x="1540392" y="470382"/>
                  </a:moveTo>
                  <a:lnTo>
                    <a:pt x="1530159" y="470382"/>
                  </a:lnTo>
                  <a:lnTo>
                    <a:pt x="1522145" y="450786"/>
                  </a:lnTo>
                  <a:lnTo>
                    <a:pt x="1532455" y="450837"/>
                  </a:lnTo>
                  <a:lnTo>
                    <a:pt x="1538998" y="466839"/>
                  </a:lnTo>
                  <a:lnTo>
                    <a:pt x="1540392" y="470382"/>
                  </a:lnTo>
                  <a:close/>
                </a:path>
                <a:path w="1582420" h="1087120">
                  <a:moveTo>
                    <a:pt x="1548082" y="490054"/>
                  </a:moveTo>
                  <a:lnTo>
                    <a:pt x="1537906" y="490054"/>
                  </a:lnTo>
                  <a:lnTo>
                    <a:pt x="1530134" y="470331"/>
                  </a:lnTo>
                  <a:lnTo>
                    <a:pt x="1540392" y="470382"/>
                  </a:lnTo>
                  <a:lnTo>
                    <a:pt x="1546783" y="486625"/>
                  </a:lnTo>
                  <a:lnTo>
                    <a:pt x="1548082" y="490054"/>
                  </a:lnTo>
                  <a:close/>
                </a:path>
                <a:path w="1582420" h="1087120">
                  <a:moveTo>
                    <a:pt x="1562735" y="529767"/>
                  </a:moveTo>
                  <a:lnTo>
                    <a:pt x="1552651" y="529767"/>
                  </a:lnTo>
                  <a:lnTo>
                    <a:pt x="1545386" y="509790"/>
                  </a:lnTo>
                  <a:lnTo>
                    <a:pt x="1537881" y="490004"/>
                  </a:lnTo>
                  <a:lnTo>
                    <a:pt x="1548082" y="490054"/>
                  </a:lnTo>
                  <a:lnTo>
                    <a:pt x="1554327" y="506539"/>
                  </a:lnTo>
                  <a:lnTo>
                    <a:pt x="1561617" y="526567"/>
                  </a:lnTo>
                  <a:lnTo>
                    <a:pt x="1562735" y="529767"/>
                  </a:lnTo>
                  <a:close/>
                </a:path>
                <a:path w="1582420" h="1087120">
                  <a:moveTo>
                    <a:pt x="1569686" y="549795"/>
                  </a:moveTo>
                  <a:lnTo>
                    <a:pt x="1559648" y="549795"/>
                  </a:lnTo>
                  <a:lnTo>
                    <a:pt x="1552625" y="529704"/>
                  </a:lnTo>
                  <a:lnTo>
                    <a:pt x="1562735" y="529767"/>
                  </a:lnTo>
                  <a:lnTo>
                    <a:pt x="1568653" y="546709"/>
                  </a:lnTo>
                  <a:lnTo>
                    <a:pt x="1569686" y="549795"/>
                  </a:lnTo>
                  <a:close/>
                </a:path>
                <a:path w="1582420" h="1087120">
                  <a:moveTo>
                    <a:pt x="1576387" y="569937"/>
                  </a:moveTo>
                  <a:lnTo>
                    <a:pt x="1566392" y="569937"/>
                  </a:lnTo>
                  <a:lnTo>
                    <a:pt x="1559623" y="549732"/>
                  </a:lnTo>
                  <a:lnTo>
                    <a:pt x="1569686" y="549795"/>
                  </a:lnTo>
                  <a:lnTo>
                    <a:pt x="1575434" y="566966"/>
                  </a:lnTo>
                  <a:lnTo>
                    <a:pt x="1576387" y="569937"/>
                  </a:lnTo>
                  <a:close/>
                </a:path>
                <a:path w="1582420" h="1087120">
                  <a:moveTo>
                    <a:pt x="1571419" y="585630"/>
                  </a:moveTo>
                  <a:lnTo>
                    <a:pt x="1566367" y="569874"/>
                  </a:lnTo>
                  <a:lnTo>
                    <a:pt x="1576387" y="569937"/>
                  </a:lnTo>
                  <a:lnTo>
                    <a:pt x="1580960" y="584200"/>
                  </a:lnTo>
                  <a:lnTo>
                    <a:pt x="1575981" y="584200"/>
                  </a:lnTo>
                  <a:lnTo>
                    <a:pt x="1571419" y="585630"/>
                  </a:lnTo>
                  <a:close/>
                </a:path>
                <a:path w="1582420" h="1087120">
                  <a:moveTo>
                    <a:pt x="1572882" y="590194"/>
                  </a:moveTo>
                  <a:lnTo>
                    <a:pt x="1571419" y="585630"/>
                  </a:lnTo>
                  <a:lnTo>
                    <a:pt x="1575981" y="584200"/>
                  </a:lnTo>
                  <a:lnTo>
                    <a:pt x="1572882" y="590194"/>
                  </a:lnTo>
                  <a:close/>
                </a:path>
                <a:path w="1582420" h="1087120">
                  <a:moveTo>
                    <a:pt x="1581945" y="590194"/>
                  </a:moveTo>
                  <a:lnTo>
                    <a:pt x="1572882" y="590194"/>
                  </a:lnTo>
                  <a:lnTo>
                    <a:pt x="1575981" y="584200"/>
                  </a:lnTo>
                  <a:lnTo>
                    <a:pt x="1580960" y="584200"/>
                  </a:lnTo>
                  <a:lnTo>
                    <a:pt x="1581950" y="587286"/>
                  </a:lnTo>
                  <a:lnTo>
                    <a:pt x="1582178" y="588772"/>
                  </a:lnTo>
                  <a:lnTo>
                    <a:pt x="1581945" y="590194"/>
                  </a:lnTo>
                  <a:close/>
                </a:path>
                <a:path w="1582420" h="1087120">
                  <a:moveTo>
                    <a:pt x="9117" y="1085583"/>
                  </a:moveTo>
                  <a:lnTo>
                    <a:pt x="7810" y="1085583"/>
                  </a:lnTo>
                  <a:lnTo>
                    <a:pt x="25211" y="1070550"/>
                  </a:lnTo>
                  <a:lnTo>
                    <a:pt x="1571419" y="585630"/>
                  </a:lnTo>
                  <a:lnTo>
                    <a:pt x="1572882" y="590194"/>
                  </a:lnTo>
                  <a:lnTo>
                    <a:pt x="1581945" y="590194"/>
                  </a:lnTo>
                  <a:lnTo>
                    <a:pt x="1581238" y="591565"/>
                  </a:lnTo>
                  <a:lnTo>
                    <a:pt x="1580172" y="592620"/>
                  </a:lnTo>
                  <a:lnTo>
                    <a:pt x="1578838" y="593280"/>
                  </a:lnTo>
                  <a:lnTo>
                    <a:pt x="9117" y="1085583"/>
                  </a:lnTo>
                  <a:close/>
                </a:path>
                <a:path w="1582420" h="1087120">
                  <a:moveTo>
                    <a:pt x="7810" y="1085583"/>
                  </a:moveTo>
                  <a:lnTo>
                    <a:pt x="3276" y="1077429"/>
                  </a:lnTo>
                  <a:lnTo>
                    <a:pt x="25211" y="1070550"/>
                  </a:lnTo>
                  <a:lnTo>
                    <a:pt x="7810" y="1085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353" y="3987419"/>
              <a:ext cx="3124987" cy="214108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050099" y="3982656"/>
              <a:ext cx="3134360" cy="2146300"/>
            </a:xfrm>
            <a:custGeom>
              <a:avLst/>
              <a:gdLst/>
              <a:ahLst/>
              <a:cxnLst/>
              <a:rect l="l" t="t" r="r" b="b"/>
              <a:pathLst>
                <a:path w="3134360" h="2146300">
                  <a:moveTo>
                    <a:pt x="3049891" y="869"/>
                  </a:moveTo>
                  <a:lnTo>
                    <a:pt x="3049587" y="0"/>
                  </a:lnTo>
                  <a:lnTo>
                    <a:pt x="3052724" y="0"/>
                  </a:lnTo>
                  <a:lnTo>
                    <a:pt x="3049891" y="869"/>
                  </a:lnTo>
                  <a:close/>
                </a:path>
                <a:path w="3134360" h="2146300">
                  <a:moveTo>
                    <a:pt x="3050181" y="1697"/>
                  </a:moveTo>
                  <a:lnTo>
                    <a:pt x="3049891" y="869"/>
                  </a:lnTo>
                  <a:lnTo>
                    <a:pt x="3052724" y="0"/>
                  </a:lnTo>
                  <a:lnTo>
                    <a:pt x="3055569" y="0"/>
                  </a:lnTo>
                  <a:lnTo>
                    <a:pt x="3050181" y="1697"/>
                  </a:lnTo>
                  <a:close/>
                </a:path>
                <a:path w="3134360" h="2146300">
                  <a:moveTo>
                    <a:pt x="2405379" y="1866900"/>
                  </a:moveTo>
                  <a:lnTo>
                    <a:pt x="2383586" y="1866900"/>
                  </a:lnTo>
                  <a:lnTo>
                    <a:pt x="2400096" y="1854200"/>
                  </a:lnTo>
                  <a:lnTo>
                    <a:pt x="2416416" y="1841500"/>
                  </a:lnTo>
                  <a:lnTo>
                    <a:pt x="2432583" y="1828800"/>
                  </a:lnTo>
                  <a:lnTo>
                    <a:pt x="2448623" y="1816100"/>
                  </a:lnTo>
                  <a:lnTo>
                    <a:pt x="2464511" y="1803400"/>
                  </a:lnTo>
                  <a:lnTo>
                    <a:pt x="2480246" y="1790700"/>
                  </a:lnTo>
                  <a:lnTo>
                    <a:pt x="2495842" y="1778000"/>
                  </a:lnTo>
                  <a:lnTo>
                    <a:pt x="2511247" y="1778000"/>
                  </a:lnTo>
                  <a:lnTo>
                    <a:pt x="2526576" y="1765300"/>
                  </a:lnTo>
                  <a:lnTo>
                    <a:pt x="2541714" y="1752600"/>
                  </a:lnTo>
                  <a:lnTo>
                    <a:pt x="2556700" y="1739900"/>
                  </a:lnTo>
                  <a:lnTo>
                    <a:pt x="2571534" y="1727200"/>
                  </a:lnTo>
                  <a:lnTo>
                    <a:pt x="2586202" y="1701800"/>
                  </a:lnTo>
                  <a:lnTo>
                    <a:pt x="2600705" y="1689100"/>
                  </a:lnTo>
                  <a:lnTo>
                    <a:pt x="2615057" y="1676400"/>
                  </a:lnTo>
                  <a:lnTo>
                    <a:pt x="2629242" y="1663700"/>
                  </a:lnTo>
                  <a:lnTo>
                    <a:pt x="2643263" y="1651000"/>
                  </a:lnTo>
                  <a:lnTo>
                    <a:pt x="2657119" y="1638300"/>
                  </a:lnTo>
                  <a:lnTo>
                    <a:pt x="2670797" y="1625600"/>
                  </a:lnTo>
                  <a:lnTo>
                    <a:pt x="2684322" y="1612900"/>
                  </a:lnTo>
                  <a:lnTo>
                    <a:pt x="2697657" y="1600200"/>
                  </a:lnTo>
                  <a:lnTo>
                    <a:pt x="2710840" y="1587500"/>
                  </a:lnTo>
                  <a:lnTo>
                    <a:pt x="2723832" y="1562100"/>
                  </a:lnTo>
                  <a:lnTo>
                    <a:pt x="2736659" y="1549400"/>
                  </a:lnTo>
                  <a:lnTo>
                    <a:pt x="2749308" y="1536700"/>
                  </a:lnTo>
                  <a:lnTo>
                    <a:pt x="2761767" y="1524000"/>
                  </a:lnTo>
                  <a:lnTo>
                    <a:pt x="2774061" y="1511300"/>
                  </a:lnTo>
                  <a:lnTo>
                    <a:pt x="2786164" y="1485900"/>
                  </a:lnTo>
                  <a:lnTo>
                    <a:pt x="2798089" y="1473200"/>
                  </a:lnTo>
                  <a:lnTo>
                    <a:pt x="2809811" y="1460500"/>
                  </a:lnTo>
                  <a:lnTo>
                    <a:pt x="2821368" y="1447800"/>
                  </a:lnTo>
                  <a:lnTo>
                    <a:pt x="2832722" y="1422400"/>
                  </a:lnTo>
                  <a:lnTo>
                    <a:pt x="2843885" y="1409700"/>
                  </a:lnTo>
                  <a:lnTo>
                    <a:pt x="2854871" y="1397000"/>
                  </a:lnTo>
                  <a:lnTo>
                    <a:pt x="2865653" y="1371600"/>
                  </a:lnTo>
                  <a:lnTo>
                    <a:pt x="2876232" y="1358900"/>
                  </a:lnTo>
                  <a:lnTo>
                    <a:pt x="2886633" y="1346200"/>
                  </a:lnTo>
                  <a:lnTo>
                    <a:pt x="2896819" y="1320800"/>
                  </a:lnTo>
                  <a:lnTo>
                    <a:pt x="2906814" y="1308100"/>
                  </a:lnTo>
                  <a:lnTo>
                    <a:pt x="2916605" y="1295400"/>
                  </a:lnTo>
                  <a:lnTo>
                    <a:pt x="2926194" y="1270000"/>
                  </a:lnTo>
                  <a:lnTo>
                    <a:pt x="2935566" y="1257300"/>
                  </a:lnTo>
                  <a:lnTo>
                    <a:pt x="2944749" y="1244600"/>
                  </a:lnTo>
                  <a:lnTo>
                    <a:pt x="2953715" y="1219200"/>
                  </a:lnTo>
                  <a:lnTo>
                    <a:pt x="2962478" y="1206500"/>
                  </a:lnTo>
                  <a:lnTo>
                    <a:pt x="2971025" y="1181100"/>
                  </a:lnTo>
                  <a:lnTo>
                    <a:pt x="2979356" y="1168400"/>
                  </a:lnTo>
                  <a:lnTo>
                    <a:pt x="2987471" y="1155700"/>
                  </a:lnTo>
                  <a:lnTo>
                    <a:pt x="2995371" y="1130300"/>
                  </a:lnTo>
                  <a:lnTo>
                    <a:pt x="3003054" y="1117600"/>
                  </a:lnTo>
                  <a:lnTo>
                    <a:pt x="3010522" y="1092200"/>
                  </a:lnTo>
                  <a:lnTo>
                    <a:pt x="3017774" y="1079500"/>
                  </a:lnTo>
                  <a:lnTo>
                    <a:pt x="3024797" y="1054100"/>
                  </a:lnTo>
                  <a:lnTo>
                    <a:pt x="3031591" y="1041400"/>
                  </a:lnTo>
                  <a:lnTo>
                    <a:pt x="3038157" y="1016000"/>
                  </a:lnTo>
                  <a:lnTo>
                    <a:pt x="3044507" y="1003300"/>
                  </a:lnTo>
                  <a:lnTo>
                    <a:pt x="3050616" y="977900"/>
                  </a:lnTo>
                  <a:lnTo>
                    <a:pt x="3056509" y="965200"/>
                  </a:lnTo>
                  <a:lnTo>
                    <a:pt x="3062160" y="939800"/>
                  </a:lnTo>
                  <a:lnTo>
                    <a:pt x="3067583" y="927100"/>
                  </a:lnTo>
                  <a:lnTo>
                    <a:pt x="3072765" y="901700"/>
                  </a:lnTo>
                  <a:lnTo>
                    <a:pt x="3077705" y="876300"/>
                  </a:lnTo>
                  <a:lnTo>
                    <a:pt x="3082416" y="863600"/>
                  </a:lnTo>
                  <a:lnTo>
                    <a:pt x="3086887" y="838200"/>
                  </a:lnTo>
                  <a:lnTo>
                    <a:pt x="3091103" y="825500"/>
                  </a:lnTo>
                  <a:lnTo>
                    <a:pt x="3095091" y="800100"/>
                  </a:lnTo>
                  <a:lnTo>
                    <a:pt x="3098825" y="787400"/>
                  </a:lnTo>
                  <a:lnTo>
                    <a:pt x="3102317" y="762000"/>
                  </a:lnTo>
                  <a:lnTo>
                    <a:pt x="3105556" y="736600"/>
                  </a:lnTo>
                  <a:lnTo>
                    <a:pt x="3108540" y="723900"/>
                  </a:lnTo>
                  <a:lnTo>
                    <a:pt x="3111284" y="698500"/>
                  </a:lnTo>
                  <a:lnTo>
                    <a:pt x="3113773" y="685800"/>
                  </a:lnTo>
                  <a:lnTo>
                    <a:pt x="3115995" y="660400"/>
                  </a:lnTo>
                  <a:lnTo>
                    <a:pt x="3117977" y="635000"/>
                  </a:lnTo>
                  <a:lnTo>
                    <a:pt x="3119691" y="622300"/>
                  </a:lnTo>
                  <a:lnTo>
                    <a:pt x="3121152" y="596900"/>
                  </a:lnTo>
                  <a:lnTo>
                    <a:pt x="3122345" y="571500"/>
                  </a:lnTo>
                  <a:lnTo>
                    <a:pt x="3123272" y="558800"/>
                  </a:lnTo>
                  <a:lnTo>
                    <a:pt x="3123946" y="533400"/>
                  </a:lnTo>
                  <a:lnTo>
                    <a:pt x="3124352" y="508000"/>
                  </a:lnTo>
                  <a:lnTo>
                    <a:pt x="3124403" y="469900"/>
                  </a:lnTo>
                  <a:lnTo>
                    <a:pt x="3124174" y="457200"/>
                  </a:lnTo>
                  <a:lnTo>
                    <a:pt x="3123793" y="444500"/>
                  </a:lnTo>
                  <a:lnTo>
                    <a:pt x="3123260" y="431800"/>
                  </a:lnTo>
                  <a:lnTo>
                    <a:pt x="3122574" y="406400"/>
                  </a:lnTo>
                  <a:lnTo>
                    <a:pt x="3121748" y="393700"/>
                  </a:lnTo>
                  <a:lnTo>
                    <a:pt x="3120758" y="381000"/>
                  </a:lnTo>
                  <a:lnTo>
                    <a:pt x="3119628" y="368300"/>
                  </a:lnTo>
                  <a:lnTo>
                    <a:pt x="3118345" y="342900"/>
                  </a:lnTo>
                  <a:lnTo>
                    <a:pt x="3116922" y="330200"/>
                  </a:lnTo>
                  <a:lnTo>
                    <a:pt x="3115348" y="317500"/>
                  </a:lnTo>
                  <a:lnTo>
                    <a:pt x="3113620" y="304800"/>
                  </a:lnTo>
                  <a:lnTo>
                    <a:pt x="3111766" y="292100"/>
                  </a:lnTo>
                  <a:lnTo>
                    <a:pt x="3109747" y="266700"/>
                  </a:lnTo>
                  <a:lnTo>
                    <a:pt x="3107601" y="254000"/>
                  </a:lnTo>
                  <a:lnTo>
                    <a:pt x="3105302" y="241300"/>
                  </a:lnTo>
                  <a:lnTo>
                    <a:pt x="3102864" y="228600"/>
                  </a:lnTo>
                  <a:lnTo>
                    <a:pt x="3100273" y="203200"/>
                  </a:lnTo>
                  <a:lnTo>
                    <a:pt x="3097555" y="190500"/>
                  </a:lnTo>
                  <a:lnTo>
                    <a:pt x="3094685" y="177800"/>
                  </a:lnTo>
                  <a:lnTo>
                    <a:pt x="3091688" y="165100"/>
                  </a:lnTo>
                  <a:lnTo>
                    <a:pt x="3088538" y="152400"/>
                  </a:lnTo>
                  <a:lnTo>
                    <a:pt x="3085261" y="127000"/>
                  </a:lnTo>
                  <a:lnTo>
                    <a:pt x="3081845" y="114300"/>
                  </a:lnTo>
                  <a:lnTo>
                    <a:pt x="3078289" y="101600"/>
                  </a:lnTo>
                  <a:lnTo>
                    <a:pt x="3074593" y="88900"/>
                  </a:lnTo>
                  <a:lnTo>
                    <a:pt x="3066783" y="63500"/>
                  </a:lnTo>
                  <a:lnTo>
                    <a:pt x="3058452" y="25400"/>
                  </a:lnTo>
                  <a:lnTo>
                    <a:pt x="3050181" y="1697"/>
                  </a:lnTo>
                  <a:lnTo>
                    <a:pt x="3055569" y="0"/>
                  </a:lnTo>
                  <a:lnTo>
                    <a:pt x="3058706" y="0"/>
                  </a:lnTo>
                  <a:lnTo>
                    <a:pt x="3067596" y="25400"/>
                  </a:lnTo>
                  <a:lnTo>
                    <a:pt x="3076003" y="50800"/>
                  </a:lnTo>
                  <a:lnTo>
                    <a:pt x="3083839" y="88900"/>
                  </a:lnTo>
                  <a:lnTo>
                    <a:pt x="3087547" y="101600"/>
                  </a:lnTo>
                  <a:lnTo>
                    <a:pt x="3091129" y="114300"/>
                  </a:lnTo>
                  <a:lnTo>
                    <a:pt x="3094570" y="127000"/>
                  </a:lnTo>
                  <a:lnTo>
                    <a:pt x="3097872" y="152400"/>
                  </a:lnTo>
                  <a:lnTo>
                    <a:pt x="3101035" y="165100"/>
                  </a:lnTo>
                  <a:lnTo>
                    <a:pt x="3104045" y="177800"/>
                  </a:lnTo>
                  <a:lnTo>
                    <a:pt x="3106928" y="190500"/>
                  </a:lnTo>
                  <a:lnTo>
                    <a:pt x="3109671" y="203200"/>
                  </a:lnTo>
                  <a:lnTo>
                    <a:pt x="3112262" y="228600"/>
                  </a:lnTo>
                  <a:lnTo>
                    <a:pt x="3114725" y="241300"/>
                  </a:lnTo>
                  <a:lnTo>
                    <a:pt x="3117024" y="254000"/>
                  </a:lnTo>
                  <a:lnTo>
                    <a:pt x="3119196" y="266700"/>
                  </a:lnTo>
                  <a:lnTo>
                    <a:pt x="3121215" y="279400"/>
                  </a:lnTo>
                  <a:lnTo>
                    <a:pt x="3123095" y="304800"/>
                  </a:lnTo>
                  <a:lnTo>
                    <a:pt x="3124822" y="317500"/>
                  </a:lnTo>
                  <a:lnTo>
                    <a:pt x="3126409" y="330200"/>
                  </a:lnTo>
                  <a:lnTo>
                    <a:pt x="3127844" y="342900"/>
                  </a:lnTo>
                  <a:lnTo>
                    <a:pt x="3129127" y="368300"/>
                  </a:lnTo>
                  <a:lnTo>
                    <a:pt x="3130270" y="381000"/>
                  </a:lnTo>
                  <a:lnTo>
                    <a:pt x="3131248" y="393700"/>
                  </a:lnTo>
                  <a:lnTo>
                    <a:pt x="3132086" y="406400"/>
                  </a:lnTo>
                  <a:lnTo>
                    <a:pt x="3132785" y="431800"/>
                  </a:lnTo>
                  <a:lnTo>
                    <a:pt x="3133318" y="444500"/>
                  </a:lnTo>
                  <a:lnTo>
                    <a:pt x="3133699" y="457200"/>
                  </a:lnTo>
                  <a:lnTo>
                    <a:pt x="3133928" y="469900"/>
                  </a:lnTo>
                  <a:lnTo>
                    <a:pt x="3134004" y="495300"/>
                  </a:lnTo>
                  <a:lnTo>
                    <a:pt x="3133864" y="508000"/>
                  </a:lnTo>
                  <a:lnTo>
                    <a:pt x="3133471" y="533400"/>
                  </a:lnTo>
                  <a:lnTo>
                    <a:pt x="3132797" y="558800"/>
                  </a:lnTo>
                  <a:lnTo>
                    <a:pt x="3131858" y="571500"/>
                  </a:lnTo>
                  <a:lnTo>
                    <a:pt x="3130651" y="596900"/>
                  </a:lnTo>
                  <a:lnTo>
                    <a:pt x="3129191" y="622300"/>
                  </a:lnTo>
                  <a:lnTo>
                    <a:pt x="3127463" y="635000"/>
                  </a:lnTo>
                  <a:lnTo>
                    <a:pt x="3125470" y="660400"/>
                  </a:lnTo>
                  <a:lnTo>
                    <a:pt x="3123222" y="685800"/>
                  </a:lnTo>
                  <a:lnTo>
                    <a:pt x="3120720" y="698500"/>
                  </a:lnTo>
                  <a:lnTo>
                    <a:pt x="3117964" y="723900"/>
                  </a:lnTo>
                  <a:lnTo>
                    <a:pt x="3114954" y="749300"/>
                  </a:lnTo>
                  <a:lnTo>
                    <a:pt x="3111703" y="762000"/>
                  </a:lnTo>
                  <a:lnTo>
                    <a:pt x="3108185" y="787400"/>
                  </a:lnTo>
                  <a:lnTo>
                    <a:pt x="3104426" y="800100"/>
                  </a:lnTo>
                  <a:lnTo>
                    <a:pt x="3100425" y="825500"/>
                  </a:lnTo>
                  <a:lnTo>
                    <a:pt x="3096171" y="850900"/>
                  </a:lnTo>
                  <a:lnTo>
                    <a:pt x="3091688" y="863600"/>
                  </a:lnTo>
                  <a:lnTo>
                    <a:pt x="3086950" y="889000"/>
                  </a:lnTo>
                  <a:lnTo>
                    <a:pt x="3081972" y="901700"/>
                  </a:lnTo>
                  <a:lnTo>
                    <a:pt x="3076752" y="927100"/>
                  </a:lnTo>
                  <a:lnTo>
                    <a:pt x="3071304" y="939800"/>
                  </a:lnTo>
                  <a:lnTo>
                    <a:pt x="3065614" y="965200"/>
                  </a:lnTo>
                  <a:lnTo>
                    <a:pt x="3059696" y="977900"/>
                  </a:lnTo>
                  <a:lnTo>
                    <a:pt x="3053549" y="1003300"/>
                  </a:lnTo>
                  <a:lnTo>
                    <a:pt x="3047161" y="1016000"/>
                  </a:lnTo>
                  <a:lnTo>
                    <a:pt x="3040557" y="1041400"/>
                  </a:lnTo>
                  <a:lnTo>
                    <a:pt x="3033712" y="1054100"/>
                  </a:lnTo>
                  <a:lnTo>
                    <a:pt x="3026651" y="1079500"/>
                  </a:lnTo>
                  <a:lnTo>
                    <a:pt x="3019361" y="1092200"/>
                  </a:lnTo>
                  <a:lnTo>
                    <a:pt x="3011855" y="1117600"/>
                  </a:lnTo>
                  <a:lnTo>
                    <a:pt x="3004121" y="1130300"/>
                  </a:lnTo>
                  <a:lnTo>
                    <a:pt x="2996171" y="1155700"/>
                  </a:lnTo>
                  <a:lnTo>
                    <a:pt x="2988005" y="1168400"/>
                  </a:lnTo>
                  <a:lnTo>
                    <a:pt x="2979623" y="1193800"/>
                  </a:lnTo>
                  <a:lnTo>
                    <a:pt x="2971025" y="1206500"/>
                  </a:lnTo>
                  <a:lnTo>
                    <a:pt x="2962224" y="1231900"/>
                  </a:lnTo>
                  <a:lnTo>
                    <a:pt x="2953194" y="1244600"/>
                  </a:lnTo>
                  <a:lnTo>
                    <a:pt x="2943974" y="1257300"/>
                  </a:lnTo>
                  <a:lnTo>
                    <a:pt x="2934525" y="1282700"/>
                  </a:lnTo>
                  <a:lnTo>
                    <a:pt x="2924886" y="1295400"/>
                  </a:lnTo>
                  <a:lnTo>
                    <a:pt x="2915043" y="1308100"/>
                  </a:lnTo>
                  <a:lnTo>
                    <a:pt x="2904985" y="1333500"/>
                  </a:lnTo>
                  <a:lnTo>
                    <a:pt x="2894736" y="1346200"/>
                  </a:lnTo>
                  <a:lnTo>
                    <a:pt x="2884284" y="1371600"/>
                  </a:lnTo>
                  <a:lnTo>
                    <a:pt x="2873641" y="1384300"/>
                  </a:lnTo>
                  <a:lnTo>
                    <a:pt x="2862795" y="1397000"/>
                  </a:lnTo>
                  <a:lnTo>
                    <a:pt x="2851746" y="1409700"/>
                  </a:lnTo>
                  <a:lnTo>
                    <a:pt x="2840520" y="1435100"/>
                  </a:lnTo>
                  <a:lnTo>
                    <a:pt x="2829090" y="1447800"/>
                  </a:lnTo>
                  <a:lnTo>
                    <a:pt x="2817482" y="1460500"/>
                  </a:lnTo>
                  <a:lnTo>
                    <a:pt x="2805671" y="1485900"/>
                  </a:lnTo>
                  <a:lnTo>
                    <a:pt x="2793682" y="1498600"/>
                  </a:lnTo>
                  <a:lnTo>
                    <a:pt x="2781515" y="1511300"/>
                  </a:lnTo>
                  <a:lnTo>
                    <a:pt x="2769158" y="1524000"/>
                  </a:lnTo>
                  <a:lnTo>
                    <a:pt x="2756611" y="1536700"/>
                  </a:lnTo>
                  <a:lnTo>
                    <a:pt x="2743898" y="1562100"/>
                  </a:lnTo>
                  <a:lnTo>
                    <a:pt x="2704668" y="1600200"/>
                  </a:lnTo>
                  <a:lnTo>
                    <a:pt x="2677655" y="1625600"/>
                  </a:lnTo>
                  <a:lnTo>
                    <a:pt x="2663888" y="1651000"/>
                  </a:lnTo>
                  <a:lnTo>
                    <a:pt x="2621584" y="1689100"/>
                  </a:lnTo>
                  <a:lnTo>
                    <a:pt x="2592565" y="1714500"/>
                  </a:lnTo>
                  <a:lnTo>
                    <a:pt x="2562898" y="1739900"/>
                  </a:lnTo>
                  <a:lnTo>
                    <a:pt x="2532595" y="1765300"/>
                  </a:lnTo>
                  <a:lnTo>
                    <a:pt x="2501684" y="1790700"/>
                  </a:lnTo>
                  <a:lnTo>
                    <a:pt x="2470162" y="1816100"/>
                  </a:lnTo>
                  <a:lnTo>
                    <a:pt x="2438057" y="1841500"/>
                  </a:lnTo>
                  <a:lnTo>
                    <a:pt x="2405379" y="1866900"/>
                  </a:lnTo>
                  <a:close/>
                </a:path>
                <a:path w="3134360" h="2146300">
                  <a:moveTo>
                    <a:pt x="13200" y="1228490"/>
                  </a:moveTo>
                  <a:lnTo>
                    <a:pt x="8509" y="1219200"/>
                  </a:lnTo>
                  <a:lnTo>
                    <a:pt x="2146" y="1219200"/>
                  </a:lnTo>
                  <a:lnTo>
                    <a:pt x="1479537" y="482600"/>
                  </a:lnTo>
                  <a:lnTo>
                    <a:pt x="1480223" y="482600"/>
                  </a:lnTo>
                  <a:lnTo>
                    <a:pt x="3049891" y="869"/>
                  </a:lnTo>
                  <a:lnTo>
                    <a:pt x="3050181" y="1697"/>
                  </a:lnTo>
                  <a:lnTo>
                    <a:pt x="1483067" y="495300"/>
                  </a:lnTo>
                  <a:lnTo>
                    <a:pt x="1483753" y="495300"/>
                  </a:lnTo>
                  <a:lnTo>
                    <a:pt x="13200" y="1228490"/>
                  </a:lnTo>
                  <a:close/>
                </a:path>
                <a:path w="3134360" h="2146300">
                  <a:moveTo>
                    <a:pt x="6377" y="1231815"/>
                  </a:moveTo>
                  <a:lnTo>
                    <a:pt x="0" y="1219200"/>
                  </a:lnTo>
                  <a:lnTo>
                    <a:pt x="8509" y="1219200"/>
                  </a:lnTo>
                  <a:lnTo>
                    <a:pt x="6377" y="1231815"/>
                  </a:lnTo>
                  <a:close/>
                </a:path>
                <a:path w="3134360" h="2146300">
                  <a:moveTo>
                    <a:pt x="6408" y="1231877"/>
                  </a:moveTo>
                  <a:lnTo>
                    <a:pt x="8509" y="1219200"/>
                  </a:lnTo>
                  <a:lnTo>
                    <a:pt x="13200" y="1228490"/>
                  </a:lnTo>
                  <a:lnTo>
                    <a:pt x="6408" y="1231877"/>
                  </a:lnTo>
                  <a:close/>
                </a:path>
                <a:path w="3134360" h="2146300">
                  <a:moveTo>
                    <a:pt x="934707" y="2044700"/>
                  </a:moveTo>
                  <a:lnTo>
                    <a:pt x="904417" y="2044700"/>
                  </a:lnTo>
                  <a:lnTo>
                    <a:pt x="824598" y="2006600"/>
                  </a:lnTo>
                  <a:lnTo>
                    <a:pt x="721512" y="1955800"/>
                  </a:lnTo>
                  <a:lnTo>
                    <a:pt x="646849" y="1917700"/>
                  </a:lnTo>
                  <a:lnTo>
                    <a:pt x="574598" y="1879600"/>
                  </a:lnTo>
                  <a:lnTo>
                    <a:pt x="551078" y="1854200"/>
                  </a:lnTo>
                  <a:lnTo>
                    <a:pt x="504901" y="1828800"/>
                  </a:lnTo>
                  <a:lnTo>
                    <a:pt x="482257" y="1803400"/>
                  </a:lnTo>
                  <a:lnTo>
                    <a:pt x="437870" y="1778000"/>
                  </a:lnTo>
                  <a:lnTo>
                    <a:pt x="416140" y="1752600"/>
                  </a:lnTo>
                  <a:lnTo>
                    <a:pt x="394728" y="1739900"/>
                  </a:lnTo>
                  <a:lnTo>
                    <a:pt x="373684" y="1714500"/>
                  </a:lnTo>
                  <a:lnTo>
                    <a:pt x="352856" y="1701800"/>
                  </a:lnTo>
                  <a:lnTo>
                    <a:pt x="332422" y="1676400"/>
                  </a:lnTo>
                  <a:lnTo>
                    <a:pt x="312318" y="1663700"/>
                  </a:lnTo>
                  <a:lnTo>
                    <a:pt x="292544" y="1638300"/>
                  </a:lnTo>
                  <a:lnTo>
                    <a:pt x="273126" y="1612900"/>
                  </a:lnTo>
                  <a:lnTo>
                    <a:pt x="254050" y="1600200"/>
                  </a:lnTo>
                  <a:lnTo>
                    <a:pt x="235318" y="1574800"/>
                  </a:lnTo>
                  <a:lnTo>
                    <a:pt x="216954" y="1562100"/>
                  </a:lnTo>
                  <a:lnTo>
                    <a:pt x="198945" y="1536700"/>
                  </a:lnTo>
                  <a:lnTo>
                    <a:pt x="181317" y="1511300"/>
                  </a:lnTo>
                  <a:lnTo>
                    <a:pt x="164045" y="1485900"/>
                  </a:lnTo>
                  <a:lnTo>
                    <a:pt x="147154" y="1473200"/>
                  </a:lnTo>
                  <a:lnTo>
                    <a:pt x="114528" y="1422400"/>
                  </a:lnTo>
                  <a:lnTo>
                    <a:pt x="83451" y="1371600"/>
                  </a:lnTo>
                  <a:lnTo>
                    <a:pt x="53975" y="1320800"/>
                  </a:lnTo>
                  <a:lnTo>
                    <a:pt x="26136" y="1270000"/>
                  </a:lnTo>
                  <a:lnTo>
                    <a:pt x="6419" y="1231900"/>
                  </a:lnTo>
                  <a:lnTo>
                    <a:pt x="13200" y="1228490"/>
                  </a:lnTo>
                  <a:lnTo>
                    <a:pt x="21335" y="1244600"/>
                  </a:lnTo>
                  <a:lnTo>
                    <a:pt x="34556" y="1270000"/>
                  </a:lnTo>
                  <a:lnTo>
                    <a:pt x="48196" y="1295400"/>
                  </a:lnTo>
                  <a:lnTo>
                    <a:pt x="62242" y="1320800"/>
                  </a:lnTo>
                  <a:lnTo>
                    <a:pt x="76695" y="1346200"/>
                  </a:lnTo>
                  <a:lnTo>
                    <a:pt x="91541" y="1371600"/>
                  </a:lnTo>
                  <a:lnTo>
                    <a:pt x="106794" y="1397000"/>
                  </a:lnTo>
                  <a:lnTo>
                    <a:pt x="122440" y="1409700"/>
                  </a:lnTo>
                  <a:lnTo>
                    <a:pt x="138480" y="1435100"/>
                  </a:lnTo>
                  <a:lnTo>
                    <a:pt x="154889" y="1460500"/>
                  </a:lnTo>
                  <a:lnTo>
                    <a:pt x="171678" y="1485900"/>
                  </a:lnTo>
                  <a:lnTo>
                    <a:pt x="188849" y="1511300"/>
                  </a:lnTo>
                  <a:lnTo>
                    <a:pt x="206387" y="1524000"/>
                  </a:lnTo>
                  <a:lnTo>
                    <a:pt x="224294" y="1549400"/>
                  </a:lnTo>
                  <a:lnTo>
                    <a:pt x="242557" y="1574800"/>
                  </a:lnTo>
                  <a:lnTo>
                    <a:pt x="261175" y="1587500"/>
                  </a:lnTo>
                  <a:lnTo>
                    <a:pt x="280136" y="1612900"/>
                  </a:lnTo>
                  <a:lnTo>
                    <a:pt x="299453" y="1638300"/>
                  </a:lnTo>
                  <a:lnTo>
                    <a:pt x="319112" y="1651000"/>
                  </a:lnTo>
                  <a:lnTo>
                    <a:pt x="339102" y="1676400"/>
                  </a:lnTo>
                  <a:lnTo>
                    <a:pt x="359422" y="1689100"/>
                  </a:lnTo>
                  <a:lnTo>
                    <a:pt x="380072" y="1714500"/>
                  </a:lnTo>
                  <a:lnTo>
                    <a:pt x="401053" y="1727200"/>
                  </a:lnTo>
                  <a:lnTo>
                    <a:pt x="422338" y="1752600"/>
                  </a:lnTo>
                  <a:lnTo>
                    <a:pt x="443953" y="1765300"/>
                  </a:lnTo>
                  <a:lnTo>
                    <a:pt x="465861" y="1778000"/>
                  </a:lnTo>
                  <a:lnTo>
                    <a:pt x="488086" y="1803400"/>
                  </a:lnTo>
                  <a:lnTo>
                    <a:pt x="510603" y="1816100"/>
                  </a:lnTo>
                  <a:lnTo>
                    <a:pt x="533412" y="1828800"/>
                  </a:lnTo>
                  <a:lnTo>
                    <a:pt x="556513" y="1854200"/>
                  </a:lnTo>
                  <a:lnTo>
                    <a:pt x="579907" y="1866900"/>
                  </a:lnTo>
                  <a:lnTo>
                    <a:pt x="603567" y="1879600"/>
                  </a:lnTo>
                  <a:lnTo>
                    <a:pt x="627519" y="1892300"/>
                  </a:lnTo>
                  <a:lnTo>
                    <a:pt x="651738" y="1905000"/>
                  </a:lnTo>
                  <a:lnTo>
                    <a:pt x="676224" y="1930400"/>
                  </a:lnTo>
                  <a:lnTo>
                    <a:pt x="700963" y="1943100"/>
                  </a:lnTo>
                  <a:lnTo>
                    <a:pt x="725970" y="1955800"/>
                  </a:lnTo>
                  <a:lnTo>
                    <a:pt x="751230" y="1968500"/>
                  </a:lnTo>
                  <a:lnTo>
                    <a:pt x="776732" y="1981200"/>
                  </a:lnTo>
                  <a:lnTo>
                    <a:pt x="802474" y="1993900"/>
                  </a:lnTo>
                  <a:lnTo>
                    <a:pt x="828395" y="1993900"/>
                  </a:lnTo>
                  <a:lnTo>
                    <a:pt x="854684" y="2006600"/>
                  </a:lnTo>
                  <a:lnTo>
                    <a:pt x="881138" y="2019300"/>
                  </a:lnTo>
                  <a:lnTo>
                    <a:pt x="907821" y="2032000"/>
                  </a:lnTo>
                  <a:lnTo>
                    <a:pt x="934707" y="2044700"/>
                  </a:lnTo>
                  <a:close/>
                </a:path>
                <a:path w="3134360" h="2146300">
                  <a:moveTo>
                    <a:pt x="2303983" y="1930400"/>
                  </a:moveTo>
                  <a:lnTo>
                    <a:pt x="2281974" y="1930400"/>
                  </a:lnTo>
                  <a:lnTo>
                    <a:pt x="2299284" y="1917700"/>
                  </a:lnTo>
                  <a:lnTo>
                    <a:pt x="2316429" y="1905000"/>
                  </a:lnTo>
                  <a:lnTo>
                    <a:pt x="2333421" y="1892300"/>
                  </a:lnTo>
                  <a:lnTo>
                    <a:pt x="2350249" y="1892300"/>
                  </a:lnTo>
                  <a:lnTo>
                    <a:pt x="2367038" y="1879600"/>
                  </a:lnTo>
                  <a:lnTo>
                    <a:pt x="2383637" y="1866900"/>
                  </a:lnTo>
                  <a:lnTo>
                    <a:pt x="2388819" y="1866900"/>
                  </a:lnTo>
                  <a:lnTo>
                    <a:pt x="2338324" y="1905000"/>
                  </a:lnTo>
                  <a:lnTo>
                    <a:pt x="2303983" y="1930400"/>
                  </a:lnTo>
                  <a:close/>
                </a:path>
                <a:path w="3134360" h="2146300">
                  <a:moveTo>
                    <a:pt x="2233739" y="1968500"/>
                  </a:moveTo>
                  <a:lnTo>
                    <a:pt x="2211628" y="1968500"/>
                  </a:lnTo>
                  <a:lnTo>
                    <a:pt x="2229446" y="1955800"/>
                  </a:lnTo>
                  <a:lnTo>
                    <a:pt x="2247099" y="1943100"/>
                  </a:lnTo>
                  <a:lnTo>
                    <a:pt x="2264625" y="1930400"/>
                  </a:lnTo>
                  <a:lnTo>
                    <a:pt x="2286622" y="1930400"/>
                  </a:lnTo>
                  <a:lnTo>
                    <a:pt x="2233739" y="1968500"/>
                  </a:lnTo>
                  <a:close/>
                </a:path>
                <a:path w="3134360" h="2146300">
                  <a:moveTo>
                    <a:pt x="2179739" y="1993900"/>
                  </a:moveTo>
                  <a:lnTo>
                    <a:pt x="2157564" y="1993900"/>
                  </a:lnTo>
                  <a:lnTo>
                    <a:pt x="2175764" y="1981200"/>
                  </a:lnTo>
                  <a:lnTo>
                    <a:pt x="2193772" y="1968500"/>
                  </a:lnTo>
                  <a:lnTo>
                    <a:pt x="2215857" y="1968500"/>
                  </a:lnTo>
                  <a:lnTo>
                    <a:pt x="2179739" y="1993900"/>
                  </a:lnTo>
                  <a:close/>
                </a:path>
                <a:path w="3134360" h="2146300">
                  <a:moveTo>
                    <a:pt x="2124659" y="2019300"/>
                  </a:moveTo>
                  <a:lnTo>
                    <a:pt x="2102459" y="2019300"/>
                  </a:lnTo>
                  <a:lnTo>
                    <a:pt x="2121001" y="2006600"/>
                  </a:lnTo>
                  <a:lnTo>
                    <a:pt x="2139365" y="1993900"/>
                  </a:lnTo>
                  <a:lnTo>
                    <a:pt x="2161489" y="1993900"/>
                  </a:lnTo>
                  <a:lnTo>
                    <a:pt x="2124659" y="2019300"/>
                  </a:lnTo>
                  <a:close/>
                </a:path>
                <a:path w="3134360" h="2146300">
                  <a:moveTo>
                    <a:pt x="2087359" y="2032000"/>
                  </a:moveTo>
                  <a:lnTo>
                    <a:pt x="2065146" y="2032000"/>
                  </a:lnTo>
                  <a:lnTo>
                    <a:pt x="2083917" y="2019300"/>
                  </a:lnTo>
                  <a:lnTo>
                    <a:pt x="2106066" y="2019300"/>
                  </a:lnTo>
                  <a:lnTo>
                    <a:pt x="2087359" y="2032000"/>
                  </a:lnTo>
                  <a:close/>
                </a:path>
                <a:path w="3134360" h="2146300">
                  <a:moveTo>
                    <a:pt x="2049602" y="2044700"/>
                  </a:moveTo>
                  <a:lnTo>
                    <a:pt x="2027402" y="2044700"/>
                  </a:lnTo>
                  <a:lnTo>
                    <a:pt x="2046389" y="2032000"/>
                  </a:lnTo>
                  <a:lnTo>
                    <a:pt x="2068537" y="2032000"/>
                  </a:lnTo>
                  <a:lnTo>
                    <a:pt x="2049602" y="2044700"/>
                  </a:lnTo>
                  <a:close/>
                </a:path>
                <a:path w="3134360" h="2146300">
                  <a:moveTo>
                    <a:pt x="1072337" y="2082800"/>
                  </a:moveTo>
                  <a:lnTo>
                    <a:pt x="1013904" y="2082800"/>
                  </a:lnTo>
                  <a:lnTo>
                    <a:pt x="931468" y="2044700"/>
                  </a:lnTo>
                  <a:lnTo>
                    <a:pt x="961745" y="2044700"/>
                  </a:lnTo>
                  <a:lnTo>
                    <a:pt x="989152" y="2057400"/>
                  </a:lnTo>
                  <a:lnTo>
                    <a:pt x="1016685" y="2070100"/>
                  </a:lnTo>
                  <a:lnTo>
                    <a:pt x="1044333" y="2070100"/>
                  </a:lnTo>
                  <a:lnTo>
                    <a:pt x="1072337" y="2082800"/>
                  </a:lnTo>
                  <a:close/>
                </a:path>
                <a:path w="3134360" h="2146300">
                  <a:moveTo>
                    <a:pt x="1992172" y="2070100"/>
                  </a:moveTo>
                  <a:lnTo>
                    <a:pt x="1950643" y="2070100"/>
                  </a:lnTo>
                  <a:lnTo>
                    <a:pt x="1970049" y="2057400"/>
                  </a:lnTo>
                  <a:lnTo>
                    <a:pt x="1989226" y="2057400"/>
                  </a:lnTo>
                  <a:lnTo>
                    <a:pt x="2008428" y="2044700"/>
                  </a:lnTo>
                  <a:lnTo>
                    <a:pt x="2030564" y="2044700"/>
                  </a:lnTo>
                  <a:lnTo>
                    <a:pt x="1992172" y="2070100"/>
                  </a:lnTo>
                  <a:close/>
                </a:path>
                <a:path w="3134360" h="2146300">
                  <a:moveTo>
                    <a:pt x="1933803" y="2082800"/>
                  </a:moveTo>
                  <a:lnTo>
                    <a:pt x="1911654" y="2082800"/>
                  </a:lnTo>
                  <a:lnTo>
                    <a:pt x="1931263" y="2070100"/>
                  </a:lnTo>
                  <a:lnTo>
                    <a:pt x="1953361" y="2070100"/>
                  </a:lnTo>
                  <a:lnTo>
                    <a:pt x="1933803" y="2082800"/>
                  </a:lnTo>
                  <a:close/>
                </a:path>
                <a:path w="3134360" h="2146300">
                  <a:moveTo>
                    <a:pt x="1100467" y="2095500"/>
                  </a:moveTo>
                  <a:lnTo>
                    <a:pt x="1069898" y="2095500"/>
                  </a:lnTo>
                  <a:lnTo>
                    <a:pt x="1041806" y="2082800"/>
                  </a:lnTo>
                  <a:lnTo>
                    <a:pt x="1072261" y="2082800"/>
                  </a:lnTo>
                  <a:lnTo>
                    <a:pt x="1100467" y="2095500"/>
                  </a:lnTo>
                  <a:close/>
                </a:path>
                <a:path w="3134360" h="2146300">
                  <a:moveTo>
                    <a:pt x="1894395" y="2095500"/>
                  </a:moveTo>
                  <a:lnTo>
                    <a:pt x="1852460" y="2095500"/>
                  </a:lnTo>
                  <a:lnTo>
                    <a:pt x="1872348" y="2082800"/>
                  </a:lnTo>
                  <a:lnTo>
                    <a:pt x="1914144" y="2082800"/>
                  </a:lnTo>
                  <a:lnTo>
                    <a:pt x="1894395" y="2095500"/>
                  </a:lnTo>
                  <a:close/>
                </a:path>
                <a:path w="3134360" h="2146300">
                  <a:moveTo>
                    <a:pt x="1157262" y="2108200"/>
                  </a:moveTo>
                  <a:lnTo>
                    <a:pt x="1126655" y="2108200"/>
                  </a:lnTo>
                  <a:lnTo>
                    <a:pt x="1098181" y="2095500"/>
                  </a:lnTo>
                  <a:lnTo>
                    <a:pt x="1128687" y="2095500"/>
                  </a:lnTo>
                  <a:lnTo>
                    <a:pt x="1157262" y="2108200"/>
                  </a:lnTo>
                  <a:close/>
                </a:path>
                <a:path w="3134360" h="2146300">
                  <a:moveTo>
                    <a:pt x="1854606" y="2108200"/>
                  </a:moveTo>
                  <a:lnTo>
                    <a:pt x="1792427" y="2108200"/>
                  </a:lnTo>
                  <a:lnTo>
                    <a:pt x="1812582" y="2095500"/>
                  </a:lnTo>
                  <a:lnTo>
                    <a:pt x="1874545" y="2095500"/>
                  </a:lnTo>
                  <a:lnTo>
                    <a:pt x="1854606" y="2108200"/>
                  </a:lnTo>
                  <a:close/>
                </a:path>
                <a:path w="3134360" h="2146300">
                  <a:moveTo>
                    <a:pt x="1243799" y="2120900"/>
                  </a:moveTo>
                  <a:lnTo>
                    <a:pt x="1184148" y="2120900"/>
                  </a:lnTo>
                  <a:lnTo>
                    <a:pt x="1155319" y="2108200"/>
                  </a:lnTo>
                  <a:lnTo>
                    <a:pt x="1214704" y="2108200"/>
                  </a:lnTo>
                  <a:lnTo>
                    <a:pt x="1243799" y="2120900"/>
                  </a:lnTo>
                  <a:close/>
                </a:path>
                <a:path w="3134360" h="2146300">
                  <a:moveTo>
                    <a:pt x="1794217" y="2120900"/>
                  </a:moveTo>
                  <a:lnTo>
                    <a:pt x="1731619" y="2120900"/>
                  </a:lnTo>
                  <a:lnTo>
                    <a:pt x="1752028" y="2108200"/>
                  </a:lnTo>
                  <a:lnTo>
                    <a:pt x="1814436" y="2108200"/>
                  </a:lnTo>
                  <a:lnTo>
                    <a:pt x="1794217" y="2120900"/>
                  </a:lnTo>
                  <a:close/>
                </a:path>
                <a:path w="3134360" h="2146300">
                  <a:moveTo>
                    <a:pt x="1331798" y="2133600"/>
                  </a:moveTo>
                  <a:lnTo>
                    <a:pt x="1271701" y="2133600"/>
                  </a:lnTo>
                  <a:lnTo>
                    <a:pt x="1242352" y="2120900"/>
                  </a:lnTo>
                  <a:lnTo>
                    <a:pt x="1316977" y="2120900"/>
                  </a:lnTo>
                  <a:lnTo>
                    <a:pt x="1331798" y="2133600"/>
                  </a:lnTo>
                  <a:close/>
                </a:path>
                <a:path w="3134360" h="2146300">
                  <a:moveTo>
                    <a:pt x="1712506" y="2133600"/>
                  </a:moveTo>
                  <a:lnTo>
                    <a:pt x="1628635" y="2133600"/>
                  </a:lnTo>
                  <a:lnTo>
                    <a:pt x="1649450" y="2120900"/>
                  </a:lnTo>
                  <a:lnTo>
                    <a:pt x="1733054" y="2120900"/>
                  </a:lnTo>
                  <a:lnTo>
                    <a:pt x="1712506" y="2133600"/>
                  </a:lnTo>
                  <a:close/>
                </a:path>
                <a:path w="3134360" h="2146300">
                  <a:moveTo>
                    <a:pt x="1587576" y="2146300"/>
                  </a:moveTo>
                  <a:lnTo>
                    <a:pt x="1375714" y="2146300"/>
                  </a:lnTo>
                  <a:lnTo>
                    <a:pt x="1360754" y="2133600"/>
                  </a:lnTo>
                  <a:lnTo>
                    <a:pt x="1608531" y="2133600"/>
                  </a:lnTo>
                  <a:lnTo>
                    <a:pt x="1587576" y="2146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110" y="2831668"/>
              <a:ext cx="1647825" cy="2378938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879347" y="2826905"/>
              <a:ext cx="1657350" cy="2387600"/>
            </a:xfrm>
            <a:custGeom>
              <a:avLst/>
              <a:gdLst/>
              <a:ahLst/>
              <a:cxnLst/>
              <a:rect l="l" t="t" r="r" b="b"/>
              <a:pathLst>
                <a:path w="1657350" h="2387600">
                  <a:moveTo>
                    <a:pt x="1547037" y="12700"/>
                  </a:moveTo>
                  <a:lnTo>
                    <a:pt x="1442148" y="12700"/>
                  </a:lnTo>
                  <a:lnTo>
                    <a:pt x="1462862" y="0"/>
                  </a:lnTo>
                  <a:lnTo>
                    <a:pt x="1568069" y="0"/>
                  </a:lnTo>
                  <a:lnTo>
                    <a:pt x="1547037" y="12700"/>
                  </a:lnTo>
                  <a:close/>
                </a:path>
                <a:path w="1657350" h="2387600">
                  <a:moveTo>
                    <a:pt x="1647635" y="1639623"/>
                  </a:moveTo>
                  <a:lnTo>
                    <a:pt x="1647825" y="0"/>
                  </a:lnTo>
                  <a:lnTo>
                    <a:pt x="1657350" y="0"/>
                  </a:lnTo>
                  <a:lnTo>
                    <a:pt x="1657160" y="1638300"/>
                  </a:lnTo>
                  <a:lnTo>
                    <a:pt x="1650288" y="1638300"/>
                  </a:lnTo>
                  <a:lnTo>
                    <a:pt x="1647635" y="1639623"/>
                  </a:lnTo>
                  <a:close/>
                </a:path>
                <a:path w="1657350" h="2387600">
                  <a:moveTo>
                    <a:pt x="1422768" y="25400"/>
                  </a:moveTo>
                  <a:lnTo>
                    <a:pt x="1360093" y="25400"/>
                  </a:lnTo>
                  <a:lnTo>
                    <a:pt x="1380477" y="12700"/>
                  </a:lnTo>
                  <a:lnTo>
                    <a:pt x="1443355" y="12700"/>
                  </a:lnTo>
                  <a:lnTo>
                    <a:pt x="1422768" y="25400"/>
                  </a:lnTo>
                  <a:close/>
                </a:path>
                <a:path w="1657350" h="2387600">
                  <a:moveTo>
                    <a:pt x="1341526" y="38100"/>
                  </a:moveTo>
                  <a:lnTo>
                    <a:pt x="1279410" y="38100"/>
                  </a:lnTo>
                  <a:lnTo>
                    <a:pt x="1299451" y="25400"/>
                  </a:lnTo>
                  <a:lnTo>
                    <a:pt x="1361770" y="25400"/>
                  </a:lnTo>
                  <a:lnTo>
                    <a:pt x="1341526" y="38100"/>
                  </a:lnTo>
                  <a:close/>
                </a:path>
                <a:path w="1657350" h="2387600">
                  <a:moveTo>
                    <a:pt x="1281493" y="50800"/>
                  </a:moveTo>
                  <a:lnTo>
                    <a:pt x="1239621" y="50800"/>
                  </a:lnTo>
                  <a:lnTo>
                    <a:pt x="1259471" y="38100"/>
                  </a:lnTo>
                  <a:lnTo>
                    <a:pt x="1301470" y="38100"/>
                  </a:lnTo>
                  <a:lnTo>
                    <a:pt x="1281493" y="50800"/>
                  </a:lnTo>
                  <a:close/>
                </a:path>
                <a:path w="1657350" h="2387600">
                  <a:moveTo>
                    <a:pt x="1222298" y="63500"/>
                  </a:moveTo>
                  <a:lnTo>
                    <a:pt x="1180655" y="63500"/>
                  </a:lnTo>
                  <a:lnTo>
                    <a:pt x="1200213" y="50800"/>
                  </a:lnTo>
                  <a:lnTo>
                    <a:pt x="1241996" y="50800"/>
                  </a:lnTo>
                  <a:lnTo>
                    <a:pt x="1222298" y="63500"/>
                  </a:lnTo>
                  <a:close/>
                </a:path>
                <a:path w="1657350" h="2387600">
                  <a:moveTo>
                    <a:pt x="1183309" y="76200"/>
                  </a:moveTo>
                  <a:lnTo>
                    <a:pt x="1141844" y="76200"/>
                  </a:lnTo>
                  <a:lnTo>
                    <a:pt x="1161199" y="63500"/>
                  </a:lnTo>
                  <a:lnTo>
                    <a:pt x="1202804" y="63500"/>
                  </a:lnTo>
                  <a:lnTo>
                    <a:pt x="1183309" y="76200"/>
                  </a:lnTo>
                  <a:close/>
                </a:path>
                <a:path w="1657350" h="2387600">
                  <a:moveTo>
                    <a:pt x="1144727" y="88900"/>
                  </a:moveTo>
                  <a:lnTo>
                    <a:pt x="1103439" y="88900"/>
                  </a:lnTo>
                  <a:lnTo>
                    <a:pt x="1122591" y="76200"/>
                  </a:lnTo>
                  <a:lnTo>
                    <a:pt x="1164018" y="76200"/>
                  </a:lnTo>
                  <a:lnTo>
                    <a:pt x="1144727" y="88900"/>
                  </a:lnTo>
                  <a:close/>
                </a:path>
                <a:path w="1657350" h="2387600">
                  <a:moveTo>
                    <a:pt x="1068806" y="114300"/>
                  </a:moveTo>
                  <a:lnTo>
                    <a:pt x="1046657" y="114300"/>
                  </a:lnTo>
                  <a:lnTo>
                    <a:pt x="1084402" y="88900"/>
                  </a:lnTo>
                  <a:lnTo>
                    <a:pt x="1125639" y="88900"/>
                  </a:lnTo>
                  <a:lnTo>
                    <a:pt x="1106551" y="101600"/>
                  </a:lnTo>
                  <a:lnTo>
                    <a:pt x="1087678" y="101600"/>
                  </a:lnTo>
                  <a:lnTo>
                    <a:pt x="1068806" y="114300"/>
                  </a:lnTo>
                  <a:close/>
                </a:path>
                <a:path w="1657350" h="2387600">
                  <a:moveTo>
                    <a:pt x="1031494" y="127000"/>
                  </a:moveTo>
                  <a:lnTo>
                    <a:pt x="1009357" y="127000"/>
                  </a:lnTo>
                  <a:lnTo>
                    <a:pt x="1027950" y="114300"/>
                  </a:lnTo>
                  <a:lnTo>
                    <a:pt x="1050150" y="114300"/>
                  </a:lnTo>
                  <a:lnTo>
                    <a:pt x="1031494" y="127000"/>
                  </a:lnTo>
                  <a:close/>
                </a:path>
                <a:path w="1657350" h="2387600">
                  <a:moveTo>
                    <a:pt x="976388" y="152400"/>
                  </a:moveTo>
                  <a:lnTo>
                    <a:pt x="954278" y="152400"/>
                  </a:lnTo>
                  <a:lnTo>
                    <a:pt x="990879" y="127000"/>
                  </a:lnTo>
                  <a:lnTo>
                    <a:pt x="1013066" y="127000"/>
                  </a:lnTo>
                  <a:lnTo>
                    <a:pt x="994638" y="139700"/>
                  </a:lnTo>
                  <a:lnTo>
                    <a:pt x="976388" y="152400"/>
                  </a:lnTo>
                  <a:close/>
                </a:path>
                <a:path w="1657350" h="2387600">
                  <a:moveTo>
                    <a:pt x="922337" y="177800"/>
                  </a:moveTo>
                  <a:lnTo>
                    <a:pt x="900277" y="177800"/>
                  </a:lnTo>
                  <a:lnTo>
                    <a:pt x="936155" y="152400"/>
                  </a:lnTo>
                  <a:lnTo>
                    <a:pt x="958303" y="152400"/>
                  </a:lnTo>
                  <a:lnTo>
                    <a:pt x="940231" y="165100"/>
                  </a:lnTo>
                  <a:lnTo>
                    <a:pt x="922337" y="177800"/>
                  </a:lnTo>
                  <a:close/>
                </a:path>
                <a:path w="1657350" h="2387600">
                  <a:moveTo>
                    <a:pt x="817587" y="228600"/>
                  </a:moveTo>
                  <a:lnTo>
                    <a:pt x="812787" y="228600"/>
                  </a:lnTo>
                  <a:lnTo>
                    <a:pt x="830033" y="215900"/>
                  </a:lnTo>
                  <a:lnTo>
                    <a:pt x="882522" y="177800"/>
                  </a:lnTo>
                  <a:lnTo>
                    <a:pt x="904621" y="177800"/>
                  </a:lnTo>
                  <a:lnTo>
                    <a:pt x="886917" y="190500"/>
                  </a:lnTo>
                  <a:lnTo>
                    <a:pt x="869391" y="203200"/>
                  </a:lnTo>
                  <a:lnTo>
                    <a:pt x="851992" y="215900"/>
                  </a:lnTo>
                  <a:lnTo>
                    <a:pt x="834771" y="215900"/>
                  </a:lnTo>
                  <a:lnTo>
                    <a:pt x="817587" y="228600"/>
                  </a:lnTo>
                  <a:close/>
                </a:path>
                <a:path w="1657350" h="2387600">
                  <a:moveTo>
                    <a:pt x="701421" y="304800"/>
                  </a:moveTo>
                  <a:lnTo>
                    <a:pt x="695947" y="304800"/>
                  </a:lnTo>
                  <a:lnTo>
                    <a:pt x="712216" y="292100"/>
                  </a:lnTo>
                  <a:lnTo>
                    <a:pt x="745185" y="266700"/>
                  </a:lnTo>
                  <a:lnTo>
                    <a:pt x="795693" y="228600"/>
                  </a:lnTo>
                  <a:lnTo>
                    <a:pt x="817638" y="228600"/>
                  </a:lnTo>
                  <a:lnTo>
                    <a:pt x="800582" y="241300"/>
                  </a:lnTo>
                  <a:lnTo>
                    <a:pt x="783716" y="254000"/>
                  </a:lnTo>
                  <a:lnTo>
                    <a:pt x="766978" y="266700"/>
                  </a:lnTo>
                  <a:lnTo>
                    <a:pt x="750430" y="266700"/>
                  </a:lnTo>
                  <a:lnTo>
                    <a:pt x="733920" y="279400"/>
                  </a:lnTo>
                  <a:lnTo>
                    <a:pt x="717600" y="292100"/>
                  </a:lnTo>
                  <a:lnTo>
                    <a:pt x="701421" y="304800"/>
                  </a:lnTo>
                  <a:close/>
                </a:path>
                <a:path w="1657350" h="2387600">
                  <a:moveTo>
                    <a:pt x="173316" y="2374900"/>
                  </a:moveTo>
                  <a:lnTo>
                    <a:pt x="171145" y="2374900"/>
                  </a:lnTo>
                  <a:lnTo>
                    <a:pt x="161048" y="2362200"/>
                  </a:lnTo>
                  <a:lnTo>
                    <a:pt x="151168" y="2336800"/>
                  </a:lnTo>
                  <a:lnTo>
                    <a:pt x="141605" y="2311400"/>
                  </a:lnTo>
                  <a:lnTo>
                    <a:pt x="132334" y="2298700"/>
                  </a:lnTo>
                  <a:lnTo>
                    <a:pt x="123342" y="2273300"/>
                  </a:lnTo>
                  <a:lnTo>
                    <a:pt x="114655" y="2247900"/>
                  </a:lnTo>
                  <a:lnTo>
                    <a:pt x="106260" y="2235200"/>
                  </a:lnTo>
                  <a:lnTo>
                    <a:pt x="98171" y="2209800"/>
                  </a:lnTo>
                  <a:lnTo>
                    <a:pt x="90385" y="2184400"/>
                  </a:lnTo>
                  <a:lnTo>
                    <a:pt x="82892" y="2159000"/>
                  </a:lnTo>
                  <a:lnTo>
                    <a:pt x="75704" y="2146300"/>
                  </a:lnTo>
                  <a:lnTo>
                    <a:pt x="68834" y="2120900"/>
                  </a:lnTo>
                  <a:lnTo>
                    <a:pt x="62268" y="2095500"/>
                  </a:lnTo>
                  <a:lnTo>
                    <a:pt x="56019" y="2070100"/>
                  </a:lnTo>
                  <a:lnTo>
                    <a:pt x="50088" y="2057400"/>
                  </a:lnTo>
                  <a:lnTo>
                    <a:pt x="39179" y="2006600"/>
                  </a:lnTo>
                  <a:lnTo>
                    <a:pt x="29578" y="1955800"/>
                  </a:lnTo>
                  <a:lnTo>
                    <a:pt x="25260" y="1930400"/>
                  </a:lnTo>
                  <a:lnTo>
                    <a:pt x="21272" y="1917700"/>
                  </a:lnTo>
                  <a:lnTo>
                    <a:pt x="14312" y="1866900"/>
                  </a:lnTo>
                  <a:lnTo>
                    <a:pt x="8699" y="1816100"/>
                  </a:lnTo>
                  <a:lnTo>
                    <a:pt x="4457" y="1765300"/>
                  </a:lnTo>
                  <a:lnTo>
                    <a:pt x="1612" y="1714500"/>
                  </a:lnTo>
                  <a:lnTo>
                    <a:pt x="723" y="1701800"/>
                  </a:lnTo>
                  <a:lnTo>
                    <a:pt x="190" y="1676400"/>
                  </a:lnTo>
                  <a:lnTo>
                    <a:pt x="0" y="1651000"/>
                  </a:lnTo>
                  <a:lnTo>
                    <a:pt x="139" y="1625600"/>
                  </a:lnTo>
                  <a:lnTo>
                    <a:pt x="546" y="1600200"/>
                  </a:lnTo>
                  <a:lnTo>
                    <a:pt x="1219" y="1587500"/>
                  </a:lnTo>
                  <a:lnTo>
                    <a:pt x="2159" y="1562100"/>
                  </a:lnTo>
                  <a:lnTo>
                    <a:pt x="3365" y="1536700"/>
                  </a:lnTo>
                  <a:lnTo>
                    <a:pt x="4826" y="1524000"/>
                  </a:lnTo>
                  <a:lnTo>
                    <a:pt x="6553" y="1498600"/>
                  </a:lnTo>
                  <a:lnTo>
                    <a:pt x="8534" y="1473200"/>
                  </a:lnTo>
                  <a:lnTo>
                    <a:pt x="10782" y="1460500"/>
                  </a:lnTo>
                  <a:lnTo>
                    <a:pt x="13284" y="1435100"/>
                  </a:lnTo>
                  <a:lnTo>
                    <a:pt x="16040" y="1409700"/>
                  </a:lnTo>
                  <a:lnTo>
                    <a:pt x="19050" y="1397000"/>
                  </a:lnTo>
                  <a:lnTo>
                    <a:pt x="22313" y="1371600"/>
                  </a:lnTo>
                  <a:lnTo>
                    <a:pt x="25819" y="1358900"/>
                  </a:lnTo>
                  <a:lnTo>
                    <a:pt x="29578" y="1333500"/>
                  </a:lnTo>
                  <a:lnTo>
                    <a:pt x="33591" y="1308100"/>
                  </a:lnTo>
                  <a:lnTo>
                    <a:pt x="37833" y="1295400"/>
                  </a:lnTo>
                  <a:lnTo>
                    <a:pt x="42329" y="1270000"/>
                  </a:lnTo>
                  <a:lnTo>
                    <a:pt x="47066" y="1257300"/>
                  </a:lnTo>
                  <a:lnTo>
                    <a:pt x="52044" y="1231900"/>
                  </a:lnTo>
                  <a:lnTo>
                    <a:pt x="57251" y="1219200"/>
                  </a:lnTo>
                  <a:lnTo>
                    <a:pt x="62699" y="1193800"/>
                  </a:lnTo>
                  <a:lnTo>
                    <a:pt x="68389" y="1168400"/>
                  </a:lnTo>
                  <a:lnTo>
                    <a:pt x="74307" y="1155700"/>
                  </a:lnTo>
                  <a:lnTo>
                    <a:pt x="80467" y="1130300"/>
                  </a:lnTo>
                  <a:lnTo>
                    <a:pt x="86842" y="1117600"/>
                  </a:lnTo>
                  <a:lnTo>
                    <a:pt x="93459" y="1092200"/>
                  </a:lnTo>
                  <a:lnTo>
                    <a:pt x="100291" y="1079500"/>
                  </a:lnTo>
                  <a:lnTo>
                    <a:pt x="107353" y="1054100"/>
                  </a:lnTo>
                  <a:lnTo>
                    <a:pt x="114642" y="1041400"/>
                  </a:lnTo>
                  <a:lnTo>
                    <a:pt x="122161" y="1016000"/>
                  </a:lnTo>
                  <a:lnTo>
                    <a:pt x="129882" y="1003300"/>
                  </a:lnTo>
                  <a:lnTo>
                    <a:pt x="137833" y="990600"/>
                  </a:lnTo>
                  <a:lnTo>
                    <a:pt x="145999" y="965200"/>
                  </a:lnTo>
                  <a:lnTo>
                    <a:pt x="154381" y="952500"/>
                  </a:lnTo>
                  <a:lnTo>
                    <a:pt x="162979" y="927100"/>
                  </a:lnTo>
                  <a:lnTo>
                    <a:pt x="171792" y="914400"/>
                  </a:lnTo>
                  <a:lnTo>
                    <a:pt x="180809" y="889000"/>
                  </a:lnTo>
                  <a:lnTo>
                    <a:pt x="190042" y="876300"/>
                  </a:lnTo>
                  <a:lnTo>
                    <a:pt x="199478" y="863600"/>
                  </a:lnTo>
                  <a:lnTo>
                    <a:pt x="209118" y="838200"/>
                  </a:lnTo>
                  <a:lnTo>
                    <a:pt x="218973" y="825500"/>
                  </a:lnTo>
                  <a:lnTo>
                    <a:pt x="229019" y="800100"/>
                  </a:lnTo>
                  <a:lnTo>
                    <a:pt x="239268" y="787400"/>
                  </a:lnTo>
                  <a:lnTo>
                    <a:pt x="249720" y="774700"/>
                  </a:lnTo>
                  <a:lnTo>
                    <a:pt x="260375" y="749300"/>
                  </a:lnTo>
                  <a:lnTo>
                    <a:pt x="271221" y="736600"/>
                  </a:lnTo>
                  <a:lnTo>
                    <a:pt x="282257" y="723900"/>
                  </a:lnTo>
                  <a:lnTo>
                    <a:pt x="293497" y="711200"/>
                  </a:lnTo>
                  <a:lnTo>
                    <a:pt x="304914" y="685800"/>
                  </a:lnTo>
                  <a:lnTo>
                    <a:pt x="316534" y="673100"/>
                  </a:lnTo>
                  <a:lnTo>
                    <a:pt x="328333" y="660400"/>
                  </a:lnTo>
                  <a:lnTo>
                    <a:pt x="340321" y="647700"/>
                  </a:lnTo>
                  <a:lnTo>
                    <a:pt x="352501" y="622300"/>
                  </a:lnTo>
                  <a:lnTo>
                    <a:pt x="364858" y="609600"/>
                  </a:lnTo>
                  <a:lnTo>
                    <a:pt x="377393" y="596900"/>
                  </a:lnTo>
                  <a:lnTo>
                    <a:pt x="390118" y="584200"/>
                  </a:lnTo>
                  <a:lnTo>
                    <a:pt x="403009" y="558800"/>
                  </a:lnTo>
                  <a:lnTo>
                    <a:pt x="442760" y="520700"/>
                  </a:lnTo>
                  <a:lnTo>
                    <a:pt x="484060" y="482600"/>
                  </a:lnTo>
                  <a:lnTo>
                    <a:pt x="498157" y="469900"/>
                  </a:lnTo>
                  <a:lnTo>
                    <a:pt x="512432" y="444500"/>
                  </a:lnTo>
                  <a:lnTo>
                    <a:pt x="556209" y="406400"/>
                  </a:lnTo>
                  <a:lnTo>
                    <a:pt x="586193" y="381000"/>
                  </a:lnTo>
                  <a:lnTo>
                    <a:pt x="616788" y="355600"/>
                  </a:lnTo>
                  <a:lnTo>
                    <a:pt x="648004" y="330200"/>
                  </a:lnTo>
                  <a:lnTo>
                    <a:pt x="679818" y="304800"/>
                  </a:lnTo>
                  <a:lnTo>
                    <a:pt x="701471" y="304800"/>
                  </a:lnTo>
                  <a:lnTo>
                    <a:pt x="685393" y="317500"/>
                  </a:lnTo>
                  <a:lnTo>
                    <a:pt x="669505" y="330200"/>
                  </a:lnTo>
                  <a:lnTo>
                    <a:pt x="653757" y="342900"/>
                  </a:lnTo>
                  <a:lnTo>
                    <a:pt x="638162" y="355600"/>
                  </a:lnTo>
                  <a:lnTo>
                    <a:pt x="622719" y="368300"/>
                  </a:lnTo>
                  <a:lnTo>
                    <a:pt x="607428" y="381000"/>
                  </a:lnTo>
                  <a:lnTo>
                    <a:pt x="592289" y="393700"/>
                  </a:lnTo>
                  <a:lnTo>
                    <a:pt x="577316" y="406400"/>
                  </a:lnTo>
                  <a:lnTo>
                    <a:pt x="562483" y="419100"/>
                  </a:lnTo>
                  <a:lnTo>
                    <a:pt x="547814" y="431800"/>
                  </a:lnTo>
                  <a:lnTo>
                    <a:pt x="533311" y="444500"/>
                  </a:lnTo>
                  <a:lnTo>
                    <a:pt x="518960" y="457200"/>
                  </a:lnTo>
                  <a:lnTo>
                    <a:pt x="504774" y="469900"/>
                  </a:lnTo>
                  <a:lnTo>
                    <a:pt x="490753" y="482600"/>
                  </a:lnTo>
                  <a:lnTo>
                    <a:pt x="476897" y="495300"/>
                  </a:lnTo>
                  <a:lnTo>
                    <a:pt x="463207" y="508000"/>
                  </a:lnTo>
                  <a:lnTo>
                    <a:pt x="449694" y="520700"/>
                  </a:lnTo>
                  <a:lnTo>
                    <a:pt x="436346" y="546100"/>
                  </a:lnTo>
                  <a:lnTo>
                    <a:pt x="423176" y="558800"/>
                  </a:lnTo>
                  <a:lnTo>
                    <a:pt x="410171" y="571500"/>
                  </a:lnTo>
                  <a:lnTo>
                    <a:pt x="397357" y="584200"/>
                  </a:lnTo>
                  <a:lnTo>
                    <a:pt x="384708" y="596900"/>
                  </a:lnTo>
                  <a:lnTo>
                    <a:pt x="372237" y="622300"/>
                  </a:lnTo>
                  <a:lnTo>
                    <a:pt x="359956" y="635000"/>
                  </a:lnTo>
                  <a:lnTo>
                    <a:pt x="347853" y="647700"/>
                  </a:lnTo>
                  <a:lnTo>
                    <a:pt x="335927" y="660400"/>
                  </a:lnTo>
                  <a:lnTo>
                    <a:pt x="324192" y="673100"/>
                  </a:lnTo>
                  <a:lnTo>
                    <a:pt x="312648" y="698500"/>
                  </a:lnTo>
                  <a:lnTo>
                    <a:pt x="301294" y="711200"/>
                  </a:lnTo>
                  <a:lnTo>
                    <a:pt x="290118" y="723900"/>
                  </a:lnTo>
                  <a:lnTo>
                    <a:pt x="279146" y="749300"/>
                  </a:lnTo>
                  <a:lnTo>
                    <a:pt x="268363" y="762000"/>
                  </a:lnTo>
                  <a:lnTo>
                    <a:pt x="257771" y="774700"/>
                  </a:lnTo>
                  <a:lnTo>
                    <a:pt x="247383" y="800100"/>
                  </a:lnTo>
                  <a:lnTo>
                    <a:pt x="237197" y="812800"/>
                  </a:lnTo>
                  <a:lnTo>
                    <a:pt x="227203" y="825500"/>
                  </a:lnTo>
                  <a:lnTo>
                    <a:pt x="217411" y="850900"/>
                  </a:lnTo>
                  <a:lnTo>
                    <a:pt x="207822" y="863600"/>
                  </a:lnTo>
                  <a:lnTo>
                    <a:pt x="198437" y="876300"/>
                  </a:lnTo>
                  <a:lnTo>
                    <a:pt x="189268" y="901700"/>
                  </a:lnTo>
                  <a:lnTo>
                    <a:pt x="180301" y="914400"/>
                  </a:lnTo>
                  <a:lnTo>
                    <a:pt x="171538" y="939800"/>
                  </a:lnTo>
                  <a:lnTo>
                    <a:pt x="162991" y="952500"/>
                  </a:lnTo>
                  <a:lnTo>
                    <a:pt x="154660" y="965200"/>
                  </a:lnTo>
                  <a:lnTo>
                    <a:pt x="146545" y="990600"/>
                  </a:lnTo>
                  <a:lnTo>
                    <a:pt x="138633" y="1003300"/>
                  </a:lnTo>
                  <a:lnTo>
                    <a:pt x="130949" y="1028700"/>
                  </a:lnTo>
                  <a:lnTo>
                    <a:pt x="123482" y="1041400"/>
                  </a:lnTo>
                  <a:lnTo>
                    <a:pt x="116243" y="1066800"/>
                  </a:lnTo>
                  <a:lnTo>
                    <a:pt x="109220" y="1079500"/>
                  </a:lnTo>
                  <a:lnTo>
                    <a:pt x="102425" y="1104900"/>
                  </a:lnTo>
                  <a:lnTo>
                    <a:pt x="95846" y="1117600"/>
                  </a:lnTo>
                  <a:lnTo>
                    <a:pt x="89509" y="1143000"/>
                  </a:lnTo>
                  <a:lnTo>
                    <a:pt x="83388" y="1155700"/>
                  </a:lnTo>
                  <a:lnTo>
                    <a:pt x="77508" y="1181100"/>
                  </a:lnTo>
                  <a:lnTo>
                    <a:pt x="71856" y="1193800"/>
                  </a:lnTo>
                  <a:lnTo>
                    <a:pt x="66433" y="1219200"/>
                  </a:lnTo>
                  <a:lnTo>
                    <a:pt x="61252" y="1231900"/>
                  </a:lnTo>
                  <a:lnTo>
                    <a:pt x="56299" y="1257300"/>
                  </a:lnTo>
                  <a:lnTo>
                    <a:pt x="51600" y="1270000"/>
                  </a:lnTo>
                  <a:lnTo>
                    <a:pt x="47129" y="1295400"/>
                  </a:lnTo>
                  <a:lnTo>
                    <a:pt x="42900" y="1320800"/>
                  </a:lnTo>
                  <a:lnTo>
                    <a:pt x="38925" y="1333500"/>
                  </a:lnTo>
                  <a:lnTo>
                    <a:pt x="35191" y="1358900"/>
                  </a:lnTo>
                  <a:lnTo>
                    <a:pt x="31699" y="1371600"/>
                  </a:lnTo>
                  <a:lnTo>
                    <a:pt x="28460" y="1397000"/>
                  </a:lnTo>
                  <a:lnTo>
                    <a:pt x="25463" y="1422400"/>
                  </a:lnTo>
                  <a:lnTo>
                    <a:pt x="22733" y="1435100"/>
                  </a:lnTo>
                  <a:lnTo>
                    <a:pt x="20243" y="1460500"/>
                  </a:lnTo>
                  <a:lnTo>
                    <a:pt x="18008" y="1473200"/>
                  </a:lnTo>
                  <a:lnTo>
                    <a:pt x="16040" y="1498600"/>
                  </a:lnTo>
                  <a:lnTo>
                    <a:pt x="14325" y="1524000"/>
                  </a:lnTo>
                  <a:lnTo>
                    <a:pt x="12865" y="1536700"/>
                  </a:lnTo>
                  <a:lnTo>
                    <a:pt x="11671" y="1562100"/>
                  </a:lnTo>
                  <a:lnTo>
                    <a:pt x="10731" y="1587500"/>
                  </a:lnTo>
                  <a:lnTo>
                    <a:pt x="10071" y="1600200"/>
                  </a:lnTo>
                  <a:lnTo>
                    <a:pt x="9664" y="1625600"/>
                  </a:lnTo>
                  <a:lnTo>
                    <a:pt x="9525" y="1651000"/>
                  </a:lnTo>
                  <a:lnTo>
                    <a:pt x="9715" y="1676400"/>
                  </a:lnTo>
                  <a:lnTo>
                    <a:pt x="10248" y="1689100"/>
                  </a:lnTo>
                  <a:lnTo>
                    <a:pt x="11137" y="1714500"/>
                  </a:lnTo>
                  <a:lnTo>
                    <a:pt x="12369" y="1739900"/>
                  </a:lnTo>
                  <a:lnTo>
                    <a:pt x="13970" y="1765300"/>
                  </a:lnTo>
                  <a:lnTo>
                    <a:pt x="15900" y="1790700"/>
                  </a:lnTo>
                  <a:lnTo>
                    <a:pt x="18173" y="1816100"/>
                  </a:lnTo>
                  <a:lnTo>
                    <a:pt x="20802" y="1841500"/>
                  </a:lnTo>
                  <a:lnTo>
                    <a:pt x="23761" y="1866900"/>
                  </a:lnTo>
                  <a:lnTo>
                    <a:pt x="27051" y="1892300"/>
                  </a:lnTo>
                  <a:lnTo>
                    <a:pt x="30683" y="1905000"/>
                  </a:lnTo>
                  <a:lnTo>
                    <a:pt x="34645" y="1930400"/>
                  </a:lnTo>
                  <a:lnTo>
                    <a:pt x="38938" y="1955800"/>
                  </a:lnTo>
                  <a:lnTo>
                    <a:pt x="43561" y="1981200"/>
                  </a:lnTo>
                  <a:lnTo>
                    <a:pt x="48501" y="2006600"/>
                  </a:lnTo>
                  <a:lnTo>
                    <a:pt x="53759" y="2032000"/>
                  </a:lnTo>
                  <a:lnTo>
                    <a:pt x="59347" y="2044700"/>
                  </a:lnTo>
                  <a:lnTo>
                    <a:pt x="65239" y="2070100"/>
                  </a:lnTo>
                  <a:lnTo>
                    <a:pt x="71462" y="2095500"/>
                  </a:lnTo>
                  <a:lnTo>
                    <a:pt x="77978" y="2120900"/>
                  </a:lnTo>
                  <a:lnTo>
                    <a:pt x="84810" y="2133600"/>
                  </a:lnTo>
                  <a:lnTo>
                    <a:pt x="91960" y="2159000"/>
                  </a:lnTo>
                  <a:lnTo>
                    <a:pt x="99402" y="2184400"/>
                  </a:lnTo>
                  <a:lnTo>
                    <a:pt x="107149" y="2209800"/>
                  </a:lnTo>
                  <a:lnTo>
                    <a:pt x="115201" y="2222500"/>
                  </a:lnTo>
                  <a:lnTo>
                    <a:pt x="123545" y="2247900"/>
                  </a:lnTo>
                  <a:lnTo>
                    <a:pt x="132181" y="2273300"/>
                  </a:lnTo>
                  <a:lnTo>
                    <a:pt x="141109" y="2286000"/>
                  </a:lnTo>
                  <a:lnTo>
                    <a:pt x="150329" y="2311400"/>
                  </a:lnTo>
                  <a:lnTo>
                    <a:pt x="159842" y="2336800"/>
                  </a:lnTo>
                  <a:lnTo>
                    <a:pt x="169633" y="2349500"/>
                  </a:lnTo>
                  <a:lnTo>
                    <a:pt x="178648" y="2372241"/>
                  </a:lnTo>
                  <a:lnTo>
                    <a:pt x="173316" y="2374900"/>
                  </a:lnTo>
                  <a:close/>
                </a:path>
                <a:path w="1657350" h="2387600">
                  <a:moveTo>
                    <a:pt x="1647634" y="1651000"/>
                  </a:moveTo>
                  <a:lnTo>
                    <a:pt x="1647635" y="1639623"/>
                  </a:lnTo>
                  <a:lnTo>
                    <a:pt x="1650288" y="1638300"/>
                  </a:lnTo>
                  <a:lnTo>
                    <a:pt x="1647634" y="1651000"/>
                  </a:lnTo>
                  <a:close/>
                </a:path>
                <a:path w="1657350" h="2387600">
                  <a:moveTo>
                    <a:pt x="1657159" y="1651000"/>
                  </a:moveTo>
                  <a:lnTo>
                    <a:pt x="1647634" y="1651000"/>
                  </a:lnTo>
                  <a:lnTo>
                    <a:pt x="1650288" y="1638300"/>
                  </a:lnTo>
                  <a:lnTo>
                    <a:pt x="1657160" y="1638300"/>
                  </a:lnTo>
                  <a:lnTo>
                    <a:pt x="1657159" y="1651000"/>
                  </a:lnTo>
                  <a:close/>
                </a:path>
                <a:path w="1657350" h="2387600">
                  <a:moveTo>
                    <a:pt x="177546" y="2387600"/>
                  </a:moveTo>
                  <a:lnTo>
                    <a:pt x="173202" y="2387600"/>
                  </a:lnTo>
                  <a:lnTo>
                    <a:pt x="172008" y="2374900"/>
                  </a:lnTo>
                  <a:lnTo>
                    <a:pt x="179705" y="2374900"/>
                  </a:lnTo>
                  <a:lnTo>
                    <a:pt x="178648" y="2372241"/>
                  </a:lnTo>
                  <a:lnTo>
                    <a:pt x="1647635" y="1639623"/>
                  </a:lnTo>
                  <a:lnTo>
                    <a:pt x="1647634" y="1651000"/>
                  </a:lnTo>
                  <a:lnTo>
                    <a:pt x="1654505" y="1651000"/>
                  </a:lnTo>
                  <a:lnTo>
                    <a:pt x="177546" y="2387600"/>
                  </a:lnTo>
                  <a:close/>
                </a:path>
                <a:path w="1657350" h="2387600">
                  <a:moveTo>
                    <a:pt x="179705" y="2374900"/>
                  </a:moveTo>
                  <a:lnTo>
                    <a:pt x="173316" y="2374900"/>
                  </a:lnTo>
                  <a:lnTo>
                    <a:pt x="178648" y="2372241"/>
                  </a:lnTo>
                  <a:lnTo>
                    <a:pt x="179705" y="237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019005" y="3032760"/>
            <a:ext cx="23177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35438" y="3661181"/>
            <a:ext cx="16764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56166" y="5763247"/>
            <a:ext cx="23177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203744" y="3600106"/>
            <a:ext cx="23177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10919" y="2524125"/>
            <a:ext cx="2609850" cy="83820"/>
            <a:chOff x="1010919" y="2524125"/>
            <a:chExt cx="2609850" cy="83820"/>
          </a:xfrm>
        </p:grpSpPr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682" y="2528887"/>
              <a:ext cx="74294" cy="7429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19" y="2524125"/>
              <a:ext cx="83820" cy="8382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1957" y="2528887"/>
              <a:ext cx="74294" cy="7429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7194" y="2524125"/>
              <a:ext cx="83819" cy="8382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3192" y="2528887"/>
              <a:ext cx="74294" cy="7429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8430" y="2524125"/>
              <a:ext cx="83819" cy="8382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1712" y="2528887"/>
              <a:ext cx="74295" cy="7429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36949" y="2524125"/>
              <a:ext cx="83820" cy="83820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1127442" y="2128519"/>
            <a:ext cx="2933065" cy="512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16205">
              <a:lnSpc>
                <a:spcPct val="100000"/>
              </a:lnSpc>
              <a:spcBef>
                <a:spcPts val="105"/>
              </a:spcBef>
            </a:pPr>
            <a:r>
              <a:rPr dirty="0" sz="1400" spc="-25" b="1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0"/>
              </a:spcBef>
              <a:tabLst>
                <a:tab pos="675640" algn="l"/>
                <a:tab pos="1666875" algn="l"/>
                <a:tab pos="2525395" algn="l"/>
              </a:tabLst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75920" y="2052637"/>
            <a:ext cx="11560175" cy="4219575"/>
            <a:chOff x="375920" y="2052637"/>
            <a:chExt cx="11560175" cy="4219575"/>
          </a:xfrm>
        </p:grpSpPr>
        <p:sp>
          <p:nvSpPr>
            <p:cNvPr id="30" name="object 30" descr="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952999" y="2438400"/>
              <a:ext cx="6978650" cy="3436620"/>
            </a:xfrm>
            <a:custGeom>
              <a:avLst/>
              <a:gdLst/>
              <a:ahLst/>
              <a:cxnLst/>
              <a:rect l="l" t="t" r="r" b="b"/>
              <a:pathLst>
                <a:path w="6978650" h="3436620">
                  <a:moveTo>
                    <a:pt x="6978396" y="3436620"/>
                  </a:moveTo>
                  <a:lnTo>
                    <a:pt x="0" y="3436620"/>
                  </a:lnTo>
                  <a:lnTo>
                    <a:pt x="0" y="0"/>
                  </a:lnTo>
                  <a:lnTo>
                    <a:pt x="6978396" y="0"/>
                  </a:lnTo>
                  <a:lnTo>
                    <a:pt x="6978396" y="3436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948237" y="2433637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2777" y="3446145"/>
                  </a:moveTo>
                  <a:lnTo>
                    <a:pt x="4762" y="3446145"/>
                  </a:lnTo>
                  <a:lnTo>
                    <a:pt x="3289" y="3445916"/>
                  </a:lnTo>
                  <a:lnTo>
                    <a:pt x="1968" y="3445230"/>
                  </a:lnTo>
                  <a:lnTo>
                    <a:pt x="914" y="3444176"/>
                  </a:lnTo>
                  <a:lnTo>
                    <a:pt x="228" y="3442855"/>
                  </a:lnTo>
                  <a:lnTo>
                    <a:pt x="0" y="344138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6982777" y="0"/>
                  </a:lnTo>
                  <a:lnTo>
                    <a:pt x="6987540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3436620"/>
                  </a:lnTo>
                  <a:lnTo>
                    <a:pt x="4762" y="3436620"/>
                  </a:lnTo>
                  <a:lnTo>
                    <a:pt x="9525" y="3441382"/>
                  </a:lnTo>
                  <a:lnTo>
                    <a:pt x="6987540" y="3441382"/>
                  </a:lnTo>
                  <a:lnTo>
                    <a:pt x="6987311" y="3442855"/>
                  </a:lnTo>
                  <a:lnTo>
                    <a:pt x="6986625" y="3444176"/>
                  </a:lnTo>
                  <a:lnTo>
                    <a:pt x="6985571" y="3445230"/>
                  </a:lnTo>
                  <a:lnTo>
                    <a:pt x="6984250" y="3445916"/>
                  </a:lnTo>
                  <a:lnTo>
                    <a:pt x="6982777" y="3446145"/>
                  </a:lnTo>
                  <a:close/>
                </a:path>
                <a:path w="6987540" h="3446145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6987540" h="3446145">
                  <a:moveTo>
                    <a:pt x="6978015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6978015" y="4762"/>
                  </a:lnTo>
                  <a:lnTo>
                    <a:pt x="6978015" y="9524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6978015" y="4762"/>
                  </a:lnTo>
                  <a:lnTo>
                    <a:pt x="6982777" y="9524"/>
                  </a:lnTo>
                  <a:lnTo>
                    <a:pt x="6987540" y="9524"/>
                  </a:lnTo>
                  <a:lnTo>
                    <a:pt x="6987540" y="3436620"/>
                  </a:lnTo>
                  <a:lnTo>
                    <a:pt x="6982777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9524"/>
                  </a:moveTo>
                  <a:lnTo>
                    <a:pt x="6982777" y="9524"/>
                  </a:lnTo>
                  <a:lnTo>
                    <a:pt x="6978015" y="4762"/>
                  </a:lnTo>
                  <a:lnTo>
                    <a:pt x="6987540" y="4762"/>
                  </a:lnTo>
                  <a:lnTo>
                    <a:pt x="6987540" y="9524"/>
                  </a:lnTo>
                  <a:close/>
                </a:path>
                <a:path w="6987540" h="3446145">
                  <a:moveTo>
                    <a:pt x="9525" y="3441382"/>
                  </a:moveTo>
                  <a:lnTo>
                    <a:pt x="4762" y="3436620"/>
                  </a:lnTo>
                  <a:lnTo>
                    <a:pt x="9525" y="3436620"/>
                  </a:lnTo>
                  <a:lnTo>
                    <a:pt x="9525" y="3441382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9525" y="3441382"/>
                  </a:lnTo>
                  <a:lnTo>
                    <a:pt x="9525" y="3436620"/>
                  </a:lnTo>
                  <a:lnTo>
                    <a:pt x="6978015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3441382"/>
                  </a:moveTo>
                  <a:lnTo>
                    <a:pt x="6978015" y="3441382"/>
                  </a:lnTo>
                  <a:lnTo>
                    <a:pt x="6982777" y="3436620"/>
                  </a:lnTo>
                  <a:lnTo>
                    <a:pt x="6987540" y="3436620"/>
                  </a:lnTo>
                  <a:lnTo>
                    <a:pt x="6987540" y="344138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893816" y="2521902"/>
              <a:ext cx="6018530" cy="2553335"/>
            </a:xfrm>
            <a:custGeom>
              <a:avLst/>
              <a:gdLst/>
              <a:ahLst/>
              <a:cxnLst/>
              <a:rect l="l" t="t" r="r" b="b"/>
              <a:pathLst>
                <a:path w="6018530" h="2553335">
                  <a:moveTo>
                    <a:pt x="534847" y="2543416"/>
                  </a:moveTo>
                  <a:lnTo>
                    <a:pt x="0" y="2543416"/>
                  </a:lnTo>
                  <a:lnTo>
                    <a:pt x="0" y="2552941"/>
                  </a:lnTo>
                  <a:lnTo>
                    <a:pt x="534847" y="2552941"/>
                  </a:lnTo>
                  <a:lnTo>
                    <a:pt x="534847" y="2543416"/>
                  </a:lnTo>
                  <a:close/>
                </a:path>
                <a:path w="6018530" h="2553335">
                  <a:moveTo>
                    <a:pt x="534847" y="2260816"/>
                  </a:moveTo>
                  <a:lnTo>
                    <a:pt x="0" y="2260816"/>
                  </a:lnTo>
                  <a:lnTo>
                    <a:pt x="0" y="2270341"/>
                  </a:lnTo>
                  <a:lnTo>
                    <a:pt x="534847" y="2270341"/>
                  </a:lnTo>
                  <a:lnTo>
                    <a:pt x="534847" y="2260816"/>
                  </a:lnTo>
                  <a:close/>
                </a:path>
                <a:path w="6018530" h="2553335">
                  <a:moveTo>
                    <a:pt x="2039391" y="2543416"/>
                  </a:moveTo>
                  <a:lnTo>
                    <a:pt x="969683" y="2543416"/>
                  </a:lnTo>
                  <a:lnTo>
                    <a:pt x="969683" y="2552941"/>
                  </a:lnTo>
                  <a:lnTo>
                    <a:pt x="2039391" y="2552941"/>
                  </a:lnTo>
                  <a:lnTo>
                    <a:pt x="2039391" y="2543416"/>
                  </a:lnTo>
                  <a:close/>
                </a:path>
                <a:path w="6018530" h="2553335">
                  <a:moveTo>
                    <a:pt x="3543922" y="2543416"/>
                  </a:moveTo>
                  <a:lnTo>
                    <a:pt x="2474226" y="2543416"/>
                  </a:lnTo>
                  <a:lnTo>
                    <a:pt x="2474226" y="2552941"/>
                  </a:lnTo>
                  <a:lnTo>
                    <a:pt x="3543922" y="2552941"/>
                  </a:lnTo>
                  <a:lnTo>
                    <a:pt x="3543922" y="2543416"/>
                  </a:lnTo>
                  <a:close/>
                </a:path>
                <a:path w="6018530" h="2553335">
                  <a:moveTo>
                    <a:pt x="3543922" y="2260816"/>
                  </a:moveTo>
                  <a:lnTo>
                    <a:pt x="969683" y="2260816"/>
                  </a:lnTo>
                  <a:lnTo>
                    <a:pt x="969683" y="2270341"/>
                  </a:lnTo>
                  <a:lnTo>
                    <a:pt x="3543922" y="2270341"/>
                  </a:lnTo>
                  <a:lnTo>
                    <a:pt x="3543922" y="2260816"/>
                  </a:lnTo>
                  <a:close/>
                </a:path>
                <a:path w="6018530" h="2553335">
                  <a:moveTo>
                    <a:pt x="3543922" y="1978202"/>
                  </a:moveTo>
                  <a:lnTo>
                    <a:pt x="0" y="1978202"/>
                  </a:lnTo>
                  <a:lnTo>
                    <a:pt x="0" y="1987727"/>
                  </a:lnTo>
                  <a:lnTo>
                    <a:pt x="3543922" y="1987727"/>
                  </a:lnTo>
                  <a:lnTo>
                    <a:pt x="3543922" y="1978202"/>
                  </a:lnTo>
                  <a:close/>
                </a:path>
                <a:path w="6018530" h="2553335">
                  <a:moveTo>
                    <a:pt x="3543922" y="1695602"/>
                  </a:moveTo>
                  <a:lnTo>
                    <a:pt x="0" y="1695602"/>
                  </a:lnTo>
                  <a:lnTo>
                    <a:pt x="0" y="1705127"/>
                  </a:lnTo>
                  <a:lnTo>
                    <a:pt x="3543922" y="1705127"/>
                  </a:lnTo>
                  <a:lnTo>
                    <a:pt x="3543922" y="1695602"/>
                  </a:lnTo>
                  <a:close/>
                </a:path>
                <a:path w="6018530" h="2553335">
                  <a:moveTo>
                    <a:pt x="3543922" y="1413002"/>
                  </a:moveTo>
                  <a:lnTo>
                    <a:pt x="0" y="1413002"/>
                  </a:lnTo>
                  <a:lnTo>
                    <a:pt x="0" y="1422527"/>
                  </a:lnTo>
                  <a:lnTo>
                    <a:pt x="3543922" y="1422527"/>
                  </a:lnTo>
                  <a:lnTo>
                    <a:pt x="3543922" y="1413002"/>
                  </a:lnTo>
                  <a:close/>
                </a:path>
                <a:path w="6018530" h="2553335">
                  <a:moveTo>
                    <a:pt x="3543922" y="1130414"/>
                  </a:moveTo>
                  <a:lnTo>
                    <a:pt x="0" y="1130414"/>
                  </a:lnTo>
                  <a:lnTo>
                    <a:pt x="0" y="1139939"/>
                  </a:lnTo>
                  <a:lnTo>
                    <a:pt x="3543922" y="1139939"/>
                  </a:lnTo>
                  <a:lnTo>
                    <a:pt x="3543922" y="1130414"/>
                  </a:lnTo>
                  <a:close/>
                </a:path>
                <a:path w="6018530" h="2553335">
                  <a:moveTo>
                    <a:pt x="3543922" y="847801"/>
                  </a:moveTo>
                  <a:lnTo>
                    <a:pt x="0" y="847801"/>
                  </a:lnTo>
                  <a:lnTo>
                    <a:pt x="0" y="857326"/>
                  </a:lnTo>
                  <a:lnTo>
                    <a:pt x="3543922" y="857326"/>
                  </a:lnTo>
                  <a:lnTo>
                    <a:pt x="3543922" y="847801"/>
                  </a:lnTo>
                  <a:close/>
                </a:path>
                <a:path w="6018530" h="2553335">
                  <a:moveTo>
                    <a:pt x="3543922" y="565200"/>
                  </a:moveTo>
                  <a:lnTo>
                    <a:pt x="0" y="565200"/>
                  </a:lnTo>
                  <a:lnTo>
                    <a:pt x="0" y="574725"/>
                  </a:lnTo>
                  <a:lnTo>
                    <a:pt x="3543922" y="574725"/>
                  </a:lnTo>
                  <a:lnTo>
                    <a:pt x="3543922" y="565200"/>
                  </a:lnTo>
                  <a:close/>
                </a:path>
                <a:path w="6018530" h="2553335">
                  <a:moveTo>
                    <a:pt x="5048466" y="2543416"/>
                  </a:moveTo>
                  <a:lnTo>
                    <a:pt x="3978757" y="2543416"/>
                  </a:lnTo>
                  <a:lnTo>
                    <a:pt x="3978757" y="2552941"/>
                  </a:lnTo>
                  <a:lnTo>
                    <a:pt x="5048466" y="2552941"/>
                  </a:lnTo>
                  <a:lnTo>
                    <a:pt x="5048466" y="2543416"/>
                  </a:lnTo>
                  <a:close/>
                </a:path>
                <a:path w="6018530" h="2553335">
                  <a:moveTo>
                    <a:pt x="5048466" y="2260816"/>
                  </a:moveTo>
                  <a:lnTo>
                    <a:pt x="3978757" y="2260816"/>
                  </a:lnTo>
                  <a:lnTo>
                    <a:pt x="3978757" y="2270341"/>
                  </a:lnTo>
                  <a:lnTo>
                    <a:pt x="5048466" y="2270341"/>
                  </a:lnTo>
                  <a:lnTo>
                    <a:pt x="5048466" y="2260816"/>
                  </a:lnTo>
                  <a:close/>
                </a:path>
                <a:path w="6018530" h="2553335">
                  <a:moveTo>
                    <a:pt x="5048466" y="1978202"/>
                  </a:moveTo>
                  <a:lnTo>
                    <a:pt x="3978757" y="1978202"/>
                  </a:lnTo>
                  <a:lnTo>
                    <a:pt x="3978757" y="1987727"/>
                  </a:lnTo>
                  <a:lnTo>
                    <a:pt x="5048466" y="1987727"/>
                  </a:lnTo>
                  <a:lnTo>
                    <a:pt x="5048466" y="1978202"/>
                  </a:lnTo>
                  <a:close/>
                </a:path>
                <a:path w="6018530" h="2553335">
                  <a:moveTo>
                    <a:pt x="5048466" y="1695602"/>
                  </a:moveTo>
                  <a:lnTo>
                    <a:pt x="3978757" y="1695602"/>
                  </a:lnTo>
                  <a:lnTo>
                    <a:pt x="3978757" y="1705127"/>
                  </a:lnTo>
                  <a:lnTo>
                    <a:pt x="5048466" y="1705127"/>
                  </a:lnTo>
                  <a:lnTo>
                    <a:pt x="5048466" y="1695602"/>
                  </a:lnTo>
                  <a:close/>
                </a:path>
                <a:path w="6018530" h="2553335">
                  <a:moveTo>
                    <a:pt x="5048466" y="1413002"/>
                  </a:moveTo>
                  <a:lnTo>
                    <a:pt x="3978757" y="1413002"/>
                  </a:lnTo>
                  <a:lnTo>
                    <a:pt x="3978757" y="1422527"/>
                  </a:lnTo>
                  <a:lnTo>
                    <a:pt x="5048466" y="1422527"/>
                  </a:lnTo>
                  <a:lnTo>
                    <a:pt x="5048466" y="1413002"/>
                  </a:lnTo>
                  <a:close/>
                </a:path>
                <a:path w="6018530" h="2553335">
                  <a:moveTo>
                    <a:pt x="5048466" y="1130414"/>
                  </a:moveTo>
                  <a:lnTo>
                    <a:pt x="3978757" y="1130414"/>
                  </a:lnTo>
                  <a:lnTo>
                    <a:pt x="3978757" y="1139939"/>
                  </a:lnTo>
                  <a:lnTo>
                    <a:pt x="5048466" y="1139939"/>
                  </a:lnTo>
                  <a:lnTo>
                    <a:pt x="5048466" y="1130414"/>
                  </a:lnTo>
                  <a:close/>
                </a:path>
                <a:path w="6018530" h="2553335">
                  <a:moveTo>
                    <a:pt x="6018149" y="2543416"/>
                  </a:moveTo>
                  <a:lnTo>
                    <a:pt x="5483301" y="2543416"/>
                  </a:lnTo>
                  <a:lnTo>
                    <a:pt x="5483301" y="2552941"/>
                  </a:lnTo>
                  <a:lnTo>
                    <a:pt x="6018149" y="2552941"/>
                  </a:lnTo>
                  <a:lnTo>
                    <a:pt x="6018149" y="2543416"/>
                  </a:lnTo>
                  <a:close/>
                </a:path>
                <a:path w="6018530" h="2553335">
                  <a:moveTo>
                    <a:pt x="6018149" y="2260816"/>
                  </a:moveTo>
                  <a:lnTo>
                    <a:pt x="5483301" y="2260816"/>
                  </a:lnTo>
                  <a:lnTo>
                    <a:pt x="5483301" y="2270341"/>
                  </a:lnTo>
                  <a:lnTo>
                    <a:pt x="6018149" y="2270341"/>
                  </a:lnTo>
                  <a:lnTo>
                    <a:pt x="6018149" y="2260816"/>
                  </a:lnTo>
                  <a:close/>
                </a:path>
                <a:path w="6018530" h="2553335">
                  <a:moveTo>
                    <a:pt x="6018149" y="1978202"/>
                  </a:moveTo>
                  <a:lnTo>
                    <a:pt x="5483301" y="1978202"/>
                  </a:lnTo>
                  <a:lnTo>
                    <a:pt x="5483301" y="1987727"/>
                  </a:lnTo>
                  <a:lnTo>
                    <a:pt x="6018149" y="1987727"/>
                  </a:lnTo>
                  <a:lnTo>
                    <a:pt x="6018149" y="1978202"/>
                  </a:lnTo>
                  <a:close/>
                </a:path>
                <a:path w="6018530" h="2553335">
                  <a:moveTo>
                    <a:pt x="6018149" y="1695602"/>
                  </a:moveTo>
                  <a:lnTo>
                    <a:pt x="5483301" y="1695602"/>
                  </a:lnTo>
                  <a:lnTo>
                    <a:pt x="5483301" y="1705127"/>
                  </a:lnTo>
                  <a:lnTo>
                    <a:pt x="6018149" y="1705127"/>
                  </a:lnTo>
                  <a:lnTo>
                    <a:pt x="6018149" y="1695602"/>
                  </a:lnTo>
                  <a:close/>
                </a:path>
                <a:path w="6018530" h="2553335">
                  <a:moveTo>
                    <a:pt x="6018149" y="1413002"/>
                  </a:moveTo>
                  <a:lnTo>
                    <a:pt x="5483301" y="1413002"/>
                  </a:lnTo>
                  <a:lnTo>
                    <a:pt x="5483301" y="1422527"/>
                  </a:lnTo>
                  <a:lnTo>
                    <a:pt x="6018149" y="1422527"/>
                  </a:lnTo>
                  <a:lnTo>
                    <a:pt x="6018149" y="1413002"/>
                  </a:lnTo>
                  <a:close/>
                </a:path>
                <a:path w="6018530" h="2553335">
                  <a:moveTo>
                    <a:pt x="6018149" y="1130414"/>
                  </a:moveTo>
                  <a:lnTo>
                    <a:pt x="5483301" y="1130414"/>
                  </a:lnTo>
                  <a:lnTo>
                    <a:pt x="5483301" y="1139939"/>
                  </a:lnTo>
                  <a:lnTo>
                    <a:pt x="6018149" y="1139939"/>
                  </a:lnTo>
                  <a:lnTo>
                    <a:pt x="6018149" y="1130414"/>
                  </a:lnTo>
                  <a:close/>
                </a:path>
                <a:path w="6018530" h="2553335">
                  <a:moveTo>
                    <a:pt x="6018149" y="847801"/>
                  </a:moveTo>
                  <a:lnTo>
                    <a:pt x="3978757" y="847801"/>
                  </a:lnTo>
                  <a:lnTo>
                    <a:pt x="3978757" y="857326"/>
                  </a:lnTo>
                  <a:lnTo>
                    <a:pt x="6018149" y="857326"/>
                  </a:lnTo>
                  <a:lnTo>
                    <a:pt x="6018149" y="847801"/>
                  </a:lnTo>
                  <a:close/>
                </a:path>
                <a:path w="6018530" h="2553335">
                  <a:moveTo>
                    <a:pt x="6018149" y="565200"/>
                  </a:moveTo>
                  <a:lnTo>
                    <a:pt x="3978757" y="565200"/>
                  </a:lnTo>
                  <a:lnTo>
                    <a:pt x="3978757" y="574725"/>
                  </a:lnTo>
                  <a:lnTo>
                    <a:pt x="6018149" y="574725"/>
                  </a:lnTo>
                  <a:lnTo>
                    <a:pt x="6018149" y="565200"/>
                  </a:lnTo>
                  <a:close/>
                </a:path>
                <a:path w="6018530" h="2553335">
                  <a:moveTo>
                    <a:pt x="6018149" y="282600"/>
                  </a:moveTo>
                  <a:lnTo>
                    <a:pt x="0" y="282600"/>
                  </a:lnTo>
                  <a:lnTo>
                    <a:pt x="0" y="292125"/>
                  </a:lnTo>
                  <a:lnTo>
                    <a:pt x="6018149" y="292125"/>
                  </a:lnTo>
                  <a:lnTo>
                    <a:pt x="6018149" y="282600"/>
                  </a:lnTo>
                  <a:close/>
                </a:path>
                <a:path w="6018530" h="2553335">
                  <a:moveTo>
                    <a:pt x="601814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8149" y="9525"/>
                  </a:lnTo>
                  <a:lnTo>
                    <a:pt x="60181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28663" y="4691392"/>
              <a:ext cx="434835" cy="661288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6423901" y="4686630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9525" y="666051"/>
                  </a:moveTo>
                  <a:lnTo>
                    <a:pt x="0" y="66605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661288"/>
                  </a:lnTo>
                  <a:lnTo>
                    <a:pt x="4762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66611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661288"/>
                  </a:lnTo>
                  <a:lnTo>
                    <a:pt x="439597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666114">
                  <a:moveTo>
                    <a:pt x="9525" y="666051"/>
                  </a:moveTo>
                  <a:lnTo>
                    <a:pt x="4762" y="661288"/>
                  </a:lnTo>
                  <a:lnTo>
                    <a:pt x="9525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9525" y="666051"/>
                  </a:lnTo>
                  <a:lnTo>
                    <a:pt x="9525" y="661288"/>
                  </a:lnTo>
                  <a:lnTo>
                    <a:pt x="434835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666051"/>
                  </a:moveTo>
                  <a:lnTo>
                    <a:pt x="434835" y="666051"/>
                  </a:lnTo>
                  <a:lnTo>
                    <a:pt x="439597" y="661288"/>
                  </a:lnTo>
                  <a:lnTo>
                    <a:pt x="444360" y="661288"/>
                  </a:lnTo>
                  <a:lnTo>
                    <a:pt x="444360" y="666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33207" y="5037582"/>
              <a:ext cx="434835" cy="315099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7928445" y="503281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9525" y="319862"/>
                  </a:moveTo>
                  <a:lnTo>
                    <a:pt x="0" y="31986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15099"/>
                  </a:lnTo>
                  <a:lnTo>
                    <a:pt x="4762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20039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15099"/>
                  </a:lnTo>
                  <a:lnTo>
                    <a:pt x="439597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20039">
                  <a:moveTo>
                    <a:pt x="9525" y="319862"/>
                  </a:moveTo>
                  <a:lnTo>
                    <a:pt x="4762" y="315099"/>
                  </a:lnTo>
                  <a:lnTo>
                    <a:pt x="9525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9525" y="319862"/>
                  </a:lnTo>
                  <a:lnTo>
                    <a:pt x="9525" y="315099"/>
                  </a:lnTo>
                  <a:lnTo>
                    <a:pt x="434835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319862"/>
                  </a:moveTo>
                  <a:lnTo>
                    <a:pt x="434835" y="319862"/>
                  </a:lnTo>
                  <a:lnTo>
                    <a:pt x="439597" y="315099"/>
                  </a:lnTo>
                  <a:lnTo>
                    <a:pt x="444360" y="315099"/>
                  </a:lnTo>
                  <a:lnTo>
                    <a:pt x="444360" y="319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37738" y="3052305"/>
              <a:ext cx="434835" cy="2300376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9432975" y="3047542"/>
              <a:ext cx="444500" cy="2305685"/>
            </a:xfrm>
            <a:custGeom>
              <a:avLst/>
              <a:gdLst/>
              <a:ahLst/>
              <a:cxnLst/>
              <a:rect l="l" t="t" r="r" b="b"/>
              <a:pathLst>
                <a:path w="444500" h="2305685">
                  <a:moveTo>
                    <a:pt x="9525" y="2305138"/>
                  </a:moveTo>
                  <a:lnTo>
                    <a:pt x="0" y="2305138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300376"/>
                  </a:lnTo>
                  <a:lnTo>
                    <a:pt x="4762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23056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300376"/>
                  </a:lnTo>
                  <a:lnTo>
                    <a:pt x="439597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2305685">
                  <a:moveTo>
                    <a:pt x="9525" y="2305138"/>
                  </a:moveTo>
                  <a:lnTo>
                    <a:pt x="4762" y="2300376"/>
                  </a:lnTo>
                  <a:lnTo>
                    <a:pt x="9525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9525" y="2305138"/>
                  </a:lnTo>
                  <a:lnTo>
                    <a:pt x="9525" y="2300376"/>
                  </a:lnTo>
                  <a:lnTo>
                    <a:pt x="434835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2305138"/>
                  </a:moveTo>
                  <a:lnTo>
                    <a:pt x="434835" y="2305138"/>
                  </a:lnTo>
                  <a:lnTo>
                    <a:pt x="439597" y="2300376"/>
                  </a:lnTo>
                  <a:lnTo>
                    <a:pt x="444360" y="2300376"/>
                  </a:lnTo>
                  <a:lnTo>
                    <a:pt x="444360" y="2305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42282" y="3788473"/>
              <a:ext cx="434835" cy="1564195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10937519" y="3783710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9525" y="1568970"/>
                  </a:moveTo>
                  <a:lnTo>
                    <a:pt x="0" y="156897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564208"/>
                  </a:lnTo>
                  <a:lnTo>
                    <a:pt x="4762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5690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564208"/>
                  </a:lnTo>
                  <a:lnTo>
                    <a:pt x="439597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569085">
                  <a:moveTo>
                    <a:pt x="9525" y="1568970"/>
                  </a:moveTo>
                  <a:lnTo>
                    <a:pt x="4762" y="1564208"/>
                  </a:lnTo>
                  <a:lnTo>
                    <a:pt x="9525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9525" y="1568970"/>
                  </a:lnTo>
                  <a:lnTo>
                    <a:pt x="9525" y="1564208"/>
                  </a:lnTo>
                  <a:lnTo>
                    <a:pt x="434835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1568970"/>
                  </a:moveTo>
                  <a:lnTo>
                    <a:pt x="434835" y="1568970"/>
                  </a:lnTo>
                  <a:lnTo>
                    <a:pt x="439597" y="1564208"/>
                  </a:lnTo>
                  <a:lnTo>
                    <a:pt x="444360" y="1564208"/>
                  </a:lnTo>
                  <a:lnTo>
                    <a:pt x="444360" y="1568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28663" y="4561395"/>
              <a:ext cx="434835" cy="129997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6423901" y="4556632"/>
              <a:ext cx="444500" cy="139700"/>
            </a:xfrm>
            <a:custGeom>
              <a:avLst/>
              <a:gdLst/>
              <a:ahLst/>
              <a:cxnLst/>
              <a:rect l="l" t="t" r="r" b="b"/>
              <a:pathLst>
                <a:path w="444500" h="139700">
                  <a:moveTo>
                    <a:pt x="439597" y="139522"/>
                  </a:moveTo>
                  <a:lnTo>
                    <a:pt x="4762" y="139522"/>
                  </a:lnTo>
                  <a:lnTo>
                    <a:pt x="3289" y="139280"/>
                  </a:lnTo>
                  <a:lnTo>
                    <a:pt x="1968" y="138607"/>
                  </a:lnTo>
                  <a:lnTo>
                    <a:pt x="914" y="137553"/>
                  </a:lnTo>
                  <a:lnTo>
                    <a:pt x="228" y="136232"/>
                  </a:lnTo>
                  <a:lnTo>
                    <a:pt x="0" y="134759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29997"/>
                  </a:lnTo>
                  <a:lnTo>
                    <a:pt x="4762" y="129997"/>
                  </a:lnTo>
                  <a:lnTo>
                    <a:pt x="9525" y="134759"/>
                  </a:lnTo>
                  <a:lnTo>
                    <a:pt x="444360" y="134759"/>
                  </a:lnTo>
                  <a:lnTo>
                    <a:pt x="444131" y="136232"/>
                  </a:lnTo>
                  <a:lnTo>
                    <a:pt x="443458" y="137553"/>
                  </a:lnTo>
                  <a:lnTo>
                    <a:pt x="442404" y="138607"/>
                  </a:lnTo>
                  <a:lnTo>
                    <a:pt x="441070" y="139280"/>
                  </a:lnTo>
                  <a:lnTo>
                    <a:pt x="439597" y="139522"/>
                  </a:lnTo>
                  <a:close/>
                </a:path>
                <a:path w="444500" h="13970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3970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29997"/>
                  </a:lnTo>
                  <a:lnTo>
                    <a:pt x="439597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39700">
                  <a:moveTo>
                    <a:pt x="9525" y="134759"/>
                  </a:moveTo>
                  <a:lnTo>
                    <a:pt x="4762" y="129997"/>
                  </a:lnTo>
                  <a:lnTo>
                    <a:pt x="9525" y="129997"/>
                  </a:lnTo>
                  <a:lnTo>
                    <a:pt x="9525" y="134759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9525" y="134759"/>
                  </a:lnTo>
                  <a:lnTo>
                    <a:pt x="9525" y="129997"/>
                  </a:lnTo>
                  <a:lnTo>
                    <a:pt x="434835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134759"/>
                  </a:moveTo>
                  <a:lnTo>
                    <a:pt x="434835" y="134759"/>
                  </a:lnTo>
                  <a:lnTo>
                    <a:pt x="439597" y="129997"/>
                  </a:lnTo>
                  <a:lnTo>
                    <a:pt x="444360" y="129997"/>
                  </a:lnTo>
                  <a:lnTo>
                    <a:pt x="444360" y="134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33207" y="4944313"/>
              <a:ext cx="434835" cy="93256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7928445" y="4939550"/>
              <a:ext cx="444500" cy="102870"/>
            </a:xfrm>
            <a:custGeom>
              <a:avLst/>
              <a:gdLst/>
              <a:ahLst/>
              <a:cxnLst/>
              <a:rect l="l" t="t" r="r" b="b"/>
              <a:pathLst>
                <a:path w="444500" h="102870">
                  <a:moveTo>
                    <a:pt x="439597" y="102793"/>
                  </a:moveTo>
                  <a:lnTo>
                    <a:pt x="4762" y="102793"/>
                  </a:lnTo>
                  <a:lnTo>
                    <a:pt x="3289" y="102552"/>
                  </a:lnTo>
                  <a:lnTo>
                    <a:pt x="1955" y="101879"/>
                  </a:lnTo>
                  <a:lnTo>
                    <a:pt x="901" y="100825"/>
                  </a:lnTo>
                  <a:lnTo>
                    <a:pt x="228" y="99491"/>
                  </a:lnTo>
                  <a:lnTo>
                    <a:pt x="0" y="9803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93268"/>
                  </a:lnTo>
                  <a:lnTo>
                    <a:pt x="4762" y="93268"/>
                  </a:lnTo>
                  <a:lnTo>
                    <a:pt x="9525" y="98031"/>
                  </a:lnTo>
                  <a:lnTo>
                    <a:pt x="444360" y="98031"/>
                  </a:lnTo>
                  <a:lnTo>
                    <a:pt x="444118" y="99491"/>
                  </a:lnTo>
                  <a:lnTo>
                    <a:pt x="443445" y="100825"/>
                  </a:lnTo>
                  <a:lnTo>
                    <a:pt x="442391" y="101879"/>
                  </a:lnTo>
                  <a:lnTo>
                    <a:pt x="441071" y="102552"/>
                  </a:lnTo>
                  <a:lnTo>
                    <a:pt x="439597" y="102793"/>
                  </a:lnTo>
                  <a:close/>
                </a:path>
                <a:path w="444500" h="10287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0287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93268"/>
                  </a:lnTo>
                  <a:lnTo>
                    <a:pt x="439597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02870">
                  <a:moveTo>
                    <a:pt x="9525" y="98031"/>
                  </a:moveTo>
                  <a:lnTo>
                    <a:pt x="4762" y="93268"/>
                  </a:lnTo>
                  <a:lnTo>
                    <a:pt x="9525" y="93268"/>
                  </a:lnTo>
                  <a:lnTo>
                    <a:pt x="9525" y="98031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9525" y="98031"/>
                  </a:lnTo>
                  <a:lnTo>
                    <a:pt x="9525" y="93268"/>
                  </a:lnTo>
                  <a:lnTo>
                    <a:pt x="434835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8031"/>
                  </a:moveTo>
                  <a:lnTo>
                    <a:pt x="434835" y="98031"/>
                  </a:lnTo>
                  <a:lnTo>
                    <a:pt x="439597" y="93268"/>
                  </a:lnTo>
                  <a:lnTo>
                    <a:pt x="444360" y="93268"/>
                  </a:lnTo>
                  <a:lnTo>
                    <a:pt x="444360" y="98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37738" y="2758401"/>
              <a:ext cx="434835" cy="293903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9432975" y="2753639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39597" y="303428"/>
                  </a:moveTo>
                  <a:lnTo>
                    <a:pt x="4762" y="303428"/>
                  </a:lnTo>
                  <a:lnTo>
                    <a:pt x="3289" y="303187"/>
                  </a:lnTo>
                  <a:lnTo>
                    <a:pt x="1968" y="302513"/>
                  </a:lnTo>
                  <a:lnTo>
                    <a:pt x="914" y="301459"/>
                  </a:lnTo>
                  <a:lnTo>
                    <a:pt x="241" y="300139"/>
                  </a:lnTo>
                  <a:lnTo>
                    <a:pt x="0" y="298665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93903"/>
                  </a:lnTo>
                  <a:lnTo>
                    <a:pt x="4762" y="293903"/>
                  </a:lnTo>
                  <a:lnTo>
                    <a:pt x="9525" y="298665"/>
                  </a:lnTo>
                  <a:lnTo>
                    <a:pt x="444360" y="298665"/>
                  </a:lnTo>
                  <a:lnTo>
                    <a:pt x="444131" y="300139"/>
                  </a:lnTo>
                  <a:lnTo>
                    <a:pt x="443458" y="301459"/>
                  </a:lnTo>
                  <a:lnTo>
                    <a:pt x="442404" y="302513"/>
                  </a:lnTo>
                  <a:lnTo>
                    <a:pt x="441071" y="303187"/>
                  </a:lnTo>
                  <a:lnTo>
                    <a:pt x="439597" y="303428"/>
                  </a:lnTo>
                  <a:close/>
                </a:path>
                <a:path w="444500" h="30353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0353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93903"/>
                  </a:lnTo>
                  <a:lnTo>
                    <a:pt x="439597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03530">
                  <a:moveTo>
                    <a:pt x="9525" y="298665"/>
                  </a:moveTo>
                  <a:lnTo>
                    <a:pt x="4762" y="293903"/>
                  </a:lnTo>
                  <a:lnTo>
                    <a:pt x="9525" y="293903"/>
                  </a:lnTo>
                  <a:lnTo>
                    <a:pt x="9525" y="29866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9525" y="298665"/>
                  </a:lnTo>
                  <a:lnTo>
                    <a:pt x="9525" y="293903"/>
                  </a:lnTo>
                  <a:lnTo>
                    <a:pt x="434835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298665"/>
                  </a:moveTo>
                  <a:lnTo>
                    <a:pt x="434835" y="298665"/>
                  </a:lnTo>
                  <a:lnTo>
                    <a:pt x="439597" y="293903"/>
                  </a:lnTo>
                  <a:lnTo>
                    <a:pt x="444360" y="293903"/>
                  </a:lnTo>
                  <a:lnTo>
                    <a:pt x="444360" y="298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42282" y="3479025"/>
              <a:ext cx="434835" cy="309448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10937519" y="3474262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4">
                  <a:moveTo>
                    <a:pt x="439597" y="318973"/>
                  </a:moveTo>
                  <a:lnTo>
                    <a:pt x="4762" y="318973"/>
                  </a:lnTo>
                  <a:lnTo>
                    <a:pt x="3289" y="318744"/>
                  </a:lnTo>
                  <a:lnTo>
                    <a:pt x="1955" y="318071"/>
                  </a:lnTo>
                  <a:lnTo>
                    <a:pt x="901" y="317017"/>
                  </a:lnTo>
                  <a:lnTo>
                    <a:pt x="228" y="315683"/>
                  </a:lnTo>
                  <a:lnTo>
                    <a:pt x="0" y="31421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9448"/>
                  </a:lnTo>
                  <a:lnTo>
                    <a:pt x="4762" y="309448"/>
                  </a:lnTo>
                  <a:lnTo>
                    <a:pt x="9525" y="314210"/>
                  </a:lnTo>
                  <a:lnTo>
                    <a:pt x="444360" y="314210"/>
                  </a:lnTo>
                  <a:lnTo>
                    <a:pt x="444119" y="315683"/>
                  </a:lnTo>
                  <a:lnTo>
                    <a:pt x="443445" y="317017"/>
                  </a:lnTo>
                  <a:lnTo>
                    <a:pt x="442391" y="318071"/>
                  </a:lnTo>
                  <a:lnTo>
                    <a:pt x="441071" y="318744"/>
                  </a:lnTo>
                  <a:lnTo>
                    <a:pt x="439597" y="318973"/>
                  </a:lnTo>
                  <a:close/>
                </a:path>
                <a:path w="444500" h="31940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1940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09448"/>
                  </a:lnTo>
                  <a:lnTo>
                    <a:pt x="439597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19404">
                  <a:moveTo>
                    <a:pt x="9525" y="314210"/>
                  </a:moveTo>
                  <a:lnTo>
                    <a:pt x="4762" y="309448"/>
                  </a:lnTo>
                  <a:lnTo>
                    <a:pt x="9525" y="309448"/>
                  </a:lnTo>
                  <a:lnTo>
                    <a:pt x="9525" y="314210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9525" y="314210"/>
                  </a:lnTo>
                  <a:lnTo>
                    <a:pt x="9525" y="309448"/>
                  </a:lnTo>
                  <a:lnTo>
                    <a:pt x="434835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314210"/>
                  </a:moveTo>
                  <a:lnTo>
                    <a:pt x="434835" y="314210"/>
                  </a:lnTo>
                  <a:lnTo>
                    <a:pt x="439597" y="309448"/>
                  </a:lnTo>
                  <a:lnTo>
                    <a:pt x="444360" y="309448"/>
                  </a:lnTo>
                  <a:lnTo>
                    <a:pt x="444360" y="314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893816" y="5347919"/>
              <a:ext cx="6018530" cy="9525"/>
            </a:xfrm>
            <a:custGeom>
              <a:avLst/>
              <a:gdLst/>
              <a:ahLst/>
              <a:cxnLst/>
              <a:rect l="l" t="t" r="r" b="b"/>
              <a:pathLst>
                <a:path w="6018530" h="9525">
                  <a:moveTo>
                    <a:pt x="601814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6018149" y="0"/>
                  </a:lnTo>
                  <a:lnTo>
                    <a:pt x="6018149" y="952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5633084" y="4416425"/>
            <a:ext cx="199390" cy="1010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633084" y="4133850"/>
            <a:ext cx="1993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575300" y="3851275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5575300" y="3568700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575300" y="3286125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575300" y="3003550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575300" y="2720975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575300" y="2438400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6369430" y="5407926"/>
            <a:ext cx="5524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716901" y="5407926"/>
            <a:ext cx="867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9287256" y="5407926"/>
            <a:ext cx="7346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0949685" y="5407926"/>
            <a:ext cx="4197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11543347" y="4025900"/>
            <a:ext cx="83820" cy="259715"/>
            <a:chOff x="11543347" y="4025900"/>
            <a:chExt cx="83820" cy="259715"/>
          </a:xfrm>
        </p:grpSpPr>
        <p:pic>
          <p:nvPicPr>
            <p:cNvPr id="64" name="object 6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548109" y="4030662"/>
              <a:ext cx="74295" cy="74295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548109" y="4206557"/>
              <a:ext cx="74295" cy="74295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3347" y="4025900"/>
              <a:ext cx="83820" cy="83820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3347" y="4201795"/>
              <a:ext cx="83820" cy="83819"/>
            </a:xfrm>
            <a:prstGeom prst="rect">
              <a:avLst/>
            </a:prstGeom>
          </p:spPr>
        </p:pic>
      </p:grpSp>
      <p:sp>
        <p:nvSpPr>
          <p:cNvPr id="68" name="object 68" descr=""/>
          <p:cNvSpPr txBox="1"/>
          <p:nvPr/>
        </p:nvSpPr>
        <p:spPr>
          <a:xfrm>
            <a:off x="11647169" y="3941444"/>
            <a:ext cx="183515" cy="377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4948237" y="2433637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2777" y="3446145"/>
                </a:moveTo>
                <a:lnTo>
                  <a:pt x="4762" y="3446145"/>
                </a:lnTo>
                <a:lnTo>
                  <a:pt x="3289" y="3445916"/>
                </a:lnTo>
                <a:lnTo>
                  <a:pt x="1968" y="3445230"/>
                </a:lnTo>
                <a:lnTo>
                  <a:pt x="914" y="3444176"/>
                </a:lnTo>
                <a:lnTo>
                  <a:pt x="228" y="3442855"/>
                </a:lnTo>
                <a:lnTo>
                  <a:pt x="0" y="3441382"/>
                </a:lnTo>
                <a:lnTo>
                  <a:pt x="0" y="4762"/>
                </a:lnTo>
                <a:lnTo>
                  <a:pt x="4762" y="0"/>
                </a:lnTo>
                <a:lnTo>
                  <a:pt x="6982777" y="0"/>
                </a:lnTo>
                <a:lnTo>
                  <a:pt x="6987540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436620"/>
                </a:lnTo>
                <a:lnTo>
                  <a:pt x="4762" y="3436620"/>
                </a:lnTo>
                <a:lnTo>
                  <a:pt x="9525" y="3441382"/>
                </a:lnTo>
                <a:lnTo>
                  <a:pt x="6987540" y="3441382"/>
                </a:lnTo>
                <a:lnTo>
                  <a:pt x="6987311" y="3442855"/>
                </a:lnTo>
                <a:lnTo>
                  <a:pt x="6986625" y="3444176"/>
                </a:lnTo>
                <a:lnTo>
                  <a:pt x="6985571" y="3445230"/>
                </a:lnTo>
                <a:lnTo>
                  <a:pt x="6984250" y="3445916"/>
                </a:lnTo>
                <a:lnTo>
                  <a:pt x="6982777" y="3446145"/>
                </a:lnTo>
                <a:close/>
              </a:path>
              <a:path w="6987540" h="344614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6987540" h="3446145">
                <a:moveTo>
                  <a:pt x="697801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6978015" y="4762"/>
                </a:lnTo>
                <a:lnTo>
                  <a:pt x="6978015" y="9524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6978015" y="4762"/>
                </a:lnTo>
                <a:lnTo>
                  <a:pt x="6982777" y="9524"/>
                </a:lnTo>
                <a:lnTo>
                  <a:pt x="6987540" y="9524"/>
                </a:lnTo>
                <a:lnTo>
                  <a:pt x="6987540" y="3436620"/>
                </a:lnTo>
                <a:lnTo>
                  <a:pt x="6982777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9524"/>
                </a:moveTo>
                <a:lnTo>
                  <a:pt x="6982777" y="9524"/>
                </a:lnTo>
                <a:lnTo>
                  <a:pt x="6978015" y="4762"/>
                </a:lnTo>
                <a:lnTo>
                  <a:pt x="6987540" y="4762"/>
                </a:lnTo>
                <a:lnTo>
                  <a:pt x="6987540" y="9524"/>
                </a:lnTo>
                <a:close/>
              </a:path>
              <a:path w="6987540" h="3446145">
                <a:moveTo>
                  <a:pt x="9525" y="3441382"/>
                </a:moveTo>
                <a:lnTo>
                  <a:pt x="4762" y="3436620"/>
                </a:lnTo>
                <a:lnTo>
                  <a:pt x="9525" y="3436620"/>
                </a:lnTo>
                <a:lnTo>
                  <a:pt x="9525" y="3441382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9525" y="3441382"/>
                </a:lnTo>
                <a:lnTo>
                  <a:pt x="9525" y="3436620"/>
                </a:lnTo>
                <a:lnTo>
                  <a:pt x="6978015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3441382"/>
                </a:moveTo>
                <a:lnTo>
                  <a:pt x="6978015" y="3441382"/>
                </a:lnTo>
                <a:lnTo>
                  <a:pt x="6982777" y="3436620"/>
                </a:lnTo>
                <a:lnTo>
                  <a:pt x="6987540" y="3436620"/>
                </a:lnTo>
                <a:lnTo>
                  <a:pt x="6987540" y="3441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401954" y="1118869"/>
            <a:ext cx="9664700" cy="958850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dirty="0" sz="2400" b="1" i="1">
                <a:latin typeface="Times New Roman"/>
                <a:cs typeface="Times New Roman"/>
              </a:rPr>
              <a:t>PIE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CHART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  <a:p>
            <a:pPr marL="5520055">
              <a:lnSpc>
                <a:spcPct val="100000"/>
              </a:lnSpc>
              <a:spcBef>
                <a:spcPts val="795"/>
              </a:spcBef>
            </a:pPr>
            <a:r>
              <a:rPr dirty="0" sz="2400" b="1" i="1">
                <a:latin typeface="Times New Roman"/>
                <a:cs typeface="Times New Roman"/>
              </a:rPr>
              <a:t>BAR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CHART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534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dirty="0" spc="-50"/>
              <a:t> </a:t>
            </a:r>
            <a:r>
              <a:rPr dirty="0"/>
              <a:t>conclusion,</a:t>
            </a:r>
            <a:r>
              <a:rPr dirty="0" spc="-45"/>
              <a:t> </a:t>
            </a:r>
            <a:r>
              <a:rPr dirty="0"/>
              <a:t>this</a:t>
            </a:r>
            <a:r>
              <a:rPr dirty="0" spc="-45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/>
              <a:t>highlights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importance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analyzing</a:t>
            </a:r>
            <a:r>
              <a:rPr dirty="0" spc="-65"/>
              <a:t> </a:t>
            </a:r>
            <a:r>
              <a:rPr dirty="0"/>
              <a:t>employee</a:t>
            </a:r>
            <a:r>
              <a:rPr dirty="0" spc="-60"/>
              <a:t> </a:t>
            </a:r>
            <a:r>
              <a:rPr dirty="0"/>
              <a:t>turnover</a:t>
            </a:r>
            <a:r>
              <a:rPr dirty="0" spc="-65"/>
              <a:t> </a:t>
            </a:r>
            <a:r>
              <a:rPr dirty="0"/>
              <a:t>through</a:t>
            </a:r>
            <a:r>
              <a:rPr dirty="0" spc="-65"/>
              <a:t> </a:t>
            </a:r>
            <a:r>
              <a:rPr dirty="0"/>
              <a:t>job</a:t>
            </a:r>
            <a:r>
              <a:rPr dirty="0" spc="-60"/>
              <a:t> </a:t>
            </a:r>
            <a:r>
              <a:rPr dirty="0" spc="-10"/>
              <a:t>satisfaction </a:t>
            </a:r>
            <a:r>
              <a:rPr dirty="0"/>
              <a:t>feedback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uncover</a:t>
            </a:r>
            <a:r>
              <a:rPr dirty="0" spc="-55"/>
              <a:t> </a:t>
            </a:r>
            <a:r>
              <a:rPr dirty="0"/>
              <a:t>underlying</a:t>
            </a:r>
            <a:r>
              <a:rPr dirty="0" spc="-55"/>
              <a:t> </a:t>
            </a:r>
            <a:r>
              <a:rPr dirty="0"/>
              <a:t>factors</a:t>
            </a:r>
            <a:r>
              <a:rPr dirty="0" spc="-50"/>
              <a:t> </a:t>
            </a:r>
            <a:r>
              <a:rPr dirty="0"/>
              <a:t>that</a:t>
            </a:r>
            <a:r>
              <a:rPr dirty="0" spc="-50"/>
              <a:t> </a:t>
            </a:r>
            <a:r>
              <a:rPr dirty="0"/>
              <a:t>contribute</a:t>
            </a:r>
            <a:r>
              <a:rPr dirty="0" spc="-55"/>
              <a:t> </a:t>
            </a:r>
            <a:r>
              <a:rPr dirty="0" spc="-25"/>
              <a:t>to </a:t>
            </a:r>
            <a:r>
              <a:rPr dirty="0"/>
              <a:t>attrition.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45"/>
              <a:t> </a:t>
            </a:r>
            <a:r>
              <a:rPr dirty="0"/>
              <a:t>identifying</a:t>
            </a:r>
            <a:r>
              <a:rPr dirty="0" spc="-40"/>
              <a:t> </a:t>
            </a:r>
            <a:r>
              <a:rPr dirty="0"/>
              <a:t>patterns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employee</a:t>
            </a:r>
            <a:r>
              <a:rPr dirty="0" spc="-45"/>
              <a:t> </a:t>
            </a:r>
            <a:r>
              <a:rPr dirty="0" spc="-10"/>
              <a:t>dissatisfaction, </a:t>
            </a:r>
            <a:r>
              <a:rPr dirty="0"/>
              <a:t>organizations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gain</a:t>
            </a:r>
            <a:r>
              <a:rPr dirty="0" spc="-45"/>
              <a:t> </a:t>
            </a:r>
            <a:r>
              <a:rPr dirty="0"/>
              <a:t>valuable</a:t>
            </a:r>
            <a:r>
              <a:rPr dirty="0" spc="-40"/>
              <a:t> </a:t>
            </a:r>
            <a:r>
              <a:rPr dirty="0"/>
              <a:t>insights</a:t>
            </a:r>
            <a:r>
              <a:rPr dirty="0" spc="-45"/>
              <a:t> </a:t>
            </a:r>
            <a:r>
              <a:rPr dirty="0"/>
              <a:t>into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root</a:t>
            </a:r>
            <a:r>
              <a:rPr dirty="0" spc="-40"/>
              <a:t> </a:t>
            </a:r>
            <a:r>
              <a:rPr dirty="0" spc="-10"/>
              <a:t>causes</a:t>
            </a:r>
            <a:r>
              <a:rPr dirty="0" spc="700"/>
              <a:t>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 spc="-10"/>
              <a:t>turnover.</a:t>
            </a:r>
            <a:r>
              <a:rPr dirty="0" spc="-60"/>
              <a:t> </a:t>
            </a:r>
            <a:r>
              <a:rPr dirty="0"/>
              <a:t>Implementing</a:t>
            </a:r>
            <a:r>
              <a:rPr dirty="0" spc="-65"/>
              <a:t> </a:t>
            </a:r>
            <a:r>
              <a:rPr dirty="0" spc="-10"/>
              <a:t>data-</a:t>
            </a:r>
            <a:r>
              <a:rPr dirty="0"/>
              <a:t>driven</a:t>
            </a:r>
            <a:r>
              <a:rPr dirty="0" spc="-60"/>
              <a:t> </a:t>
            </a:r>
            <a:r>
              <a:rPr dirty="0"/>
              <a:t>strategies</a:t>
            </a:r>
            <a:r>
              <a:rPr dirty="0" spc="-65"/>
              <a:t> </a:t>
            </a:r>
            <a:r>
              <a:rPr dirty="0"/>
              <a:t>based</a:t>
            </a:r>
            <a:r>
              <a:rPr dirty="0" spc="-65"/>
              <a:t> </a:t>
            </a:r>
            <a:r>
              <a:rPr dirty="0" spc="-25"/>
              <a:t>on </a:t>
            </a:r>
            <a:r>
              <a:rPr dirty="0"/>
              <a:t>these</a:t>
            </a:r>
            <a:r>
              <a:rPr dirty="0" spc="-40"/>
              <a:t> </a:t>
            </a:r>
            <a:r>
              <a:rPr dirty="0"/>
              <a:t>insights</a:t>
            </a:r>
            <a:r>
              <a:rPr dirty="0" spc="-35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enhance</a:t>
            </a:r>
            <a:r>
              <a:rPr dirty="0" spc="-35"/>
              <a:t> </a:t>
            </a:r>
            <a:r>
              <a:rPr dirty="0"/>
              <a:t>job</a:t>
            </a:r>
            <a:r>
              <a:rPr dirty="0" spc="-40"/>
              <a:t> </a:t>
            </a:r>
            <a:r>
              <a:rPr dirty="0"/>
              <a:t>satisfaction,</a:t>
            </a:r>
            <a:r>
              <a:rPr dirty="0" spc="-35"/>
              <a:t> </a:t>
            </a:r>
            <a:r>
              <a:rPr dirty="0"/>
              <a:t>improve</a:t>
            </a:r>
            <a:r>
              <a:rPr dirty="0" spc="-40"/>
              <a:t> </a:t>
            </a:r>
            <a:r>
              <a:rPr dirty="0" spc="-10"/>
              <a:t>employee </a:t>
            </a:r>
            <a:r>
              <a:rPr dirty="0"/>
              <a:t>retention,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ultimately</a:t>
            </a:r>
            <a:r>
              <a:rPr dirty="0" spc="-50"/>
              <a:t> </a:t>
            </a:r>
            <a:r>
              <a:rPr dirty="0"/>
              <a:t>reduce</a:t>
            </a:r>
            <a:r>
              <a:rPr dirty="0" spc="-50"/>
              <a:t> </a:t>
            </a:r>
            <a:r>
              <a:rPr dirty="0"/>
              <a:t>turnover</a:t>
            </a:r>
            <a:r>
              <a:rPr dirty="0" spc="-55"/>
              <a:t> </a:t>
            </a:r>
            <a:r>
              <a:rPr dirty="0"/>
              <a:t>rates,</a:t>
            </a:r>
            <a:r>
              <a:rPr dirty="0" spc="-50"/>
              <a:t> </a:t>
            </a:r>
            <a:r>
              <a:rPr dirty="0"/>
              <a:t>fostering</a:t>
            </a:r>
            <a:r>
              <a:rPr dirty="0" spc="-50"/>
              <a:t> a </a:t>
            </a:r>
            <a:r>
              <a:rPr dirty="0"/>
              <a:t>more</a:t>
            </a:r>
            <a:r>
              <a:rPr dirty="0" spc="-55"/>
              <a:t> </a:t>
            </a:r>
            <a:r>
              <a:rPr dirty="0"/>
              <a:t>stable,</a:t>
            </a:r>
            <a:r>
              <a:rPr dirty="0" spc="-50"/>
              <a:t> </a:t>
            </a:r>
            <a:r>
              <a:rPr dirty="0"/>
              <a:t>productive,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engaged</a:t>
            </a:r>
            <a:r>
              <a:rPr dirty="0" spc="-50"/>
              <a:t> </a:t>
            </a:r>
            <a:r>
              <a:rPr dirty="0"/>
              <a:t>workforce</a:t>
            </a:r>
            <a:r>
              <a:rPr dirty="0" spc="-50"/>
              <a:t> </a:t>
            </a:r>
            <a:r>
              <a:rPr dirty="0"/>
              <a:t>that</a:t>
            </a:r>
            <a:r>
              <a:rPr dirty="0" spc="-55"/>
              <a:t> </a:t>
            </a:r>
            <a:r>
              <a:rPr dirty="0" spc="-10"/>
              <a:t>supports </a:t>
            </a:r>
            <a:r>
              <a:rPr dirty="0" spc="-20"/>
              <a:t>long-</a:t>
            </a:r>
            <a:r>
              <a:rPr dirty="0"/>
              <a:t>term</a:t>
            </a:r>
            <a:r>
              <a:rPr dirty="0" spc="10"/>
              <a:t> </a:t>
            </a:r>
            <a:r>
              <a:rPr dirty="0" spc="-10"/>
              <a:t>success.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83" y="1013460"/>
            <a:ext cx="780491" cy="40386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564639" y="1004569"/>
            <a:ext cx="1950085" cy="421640"/>
            <a:chOff x="1564639" y="1004569"/>
            <a:chExt cx="1950085" cy="42164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39" y="1004569"/>
              <a:ext cx="1128598" cy="4216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5536" y="1004569"/>
              <a:ext cx="399298" cy="42163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0824" y="1013459"/>
              <a:ext cx="373900" cy="403860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5174" y="1013460"/>
            <a:ext cx="1733003" cy="403860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7079" y="6467856"/>
              <a:ext cx="76186" cy="19964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4830" y="2121535"/>
            <a:ext cx="8629650" cy="2038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"Analyzing</a:t>
            </a:r>
            <a:r>
              <a:rPr dirty="0" sz="4400" spc="-105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i="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265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i="0">
                <a:solidFill>
                  <a:srgbClr val="0F0F0F"/>
                </a:solidFill>
                <a:latin typeface="Times New Roman"/>
                <a:cs typeface="Times New Roman"/>
              </a:rPr>
              <a:t>Attrition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through</a:t>
            </a:r>
            <a:r>
              <a:rPr dirty="0" sz="4400" spc="-135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Job</a:t>
            </a:r>
            <a:r>
              <a:rPr dirty="0" sz="4400" spc="-130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Satisfaction</a:t>
            </a:r>
            <a:r>
              <a:rPr dirty="0" sz="4400" spc="-130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i="0">
                <a:solidFill>
                  <a:srgbClr val="0F0F0F"/>
                </a:solidFill>
                <a:latin typeface="Times New Roman"/>
                <a:cs typeface="Times New Roman"/>
              </a:rPr>
              <a:t>Feedback"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dirty="0" sz="4400" spc="-90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20" i="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4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459" y="676275"/>
            <a:ext cx="549440" cy="56768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946" y="676275"/>
            <a:ext cx="2815018" cy="58038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588260" y="1737360"/>
            <a:ext cx="5106670" cy="392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6230" indent="-307975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3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3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3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12700" marR="1407160" indent="-444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32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Description 6.Modelling</a:t>
            </a:r>
            <a:r>
              <a:rPr dirty="0" sz="3200" spc="-1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12700" marR="1010919">
              <a:lnSpc>
                <a:spcPct val="100000"/>
              </a:lnSpc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dirty="0" sz="32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Discussion 8.Conclusion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PROBLEM</a:t>
            </a:r>
            <a:r>
              <a:rPr dirty="0" sz="4250" spc="-80"/>
              <a:t> </a:t>
            </a:r>
            <a:r>
              <a:rPr dirty="0" sz="4250" spc="-70"/>
              <a:t>STATEMENT</a:t>
            </a:r>
            <a:endParaRPr sz="42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17550" y="2769869"/>
            <a:ext cx="7823834" cy="1304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55">
                <a:latin typeface="Times New Roman"/>
                <a:cs typeface="Times New Roman"/>
              </a:rPr>
              <a:t>Analyse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Attrition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i.e.,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Employee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turnover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examining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reviewing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03909"/>
            <a:ext cx="5518150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34365" y="2301239"/>
            <a:ext cx="8141970" cy="3011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2800" spc="165">
                <a:latin typeface="Times New Roman"/>
                <a:cs typeface="Times New Roman"/>
              </a:rPr>
              <a:t>T</a:t>
            </a:r>
            <a:r>
              <a:rPr dirty="0" sz="2800" spc="25">
                <a:latin typeface="Times New Roman"/>
                <a:cs typeface="Times New Roman"/>
              </a:rPr>
              <a:t>h</a:t>
            </a:r>
            <a:r>
              <a:rPr dirty="0" baseline="37037" sz="3600" spc="-1005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800" spc="-35">
                <a:latin typeface="Times New Roman"/>
                <a:cs typeface="Times New Roman"/>
              </a:rPr>
              <a:t>i</a:t>
            </a:r>
            <a:r>
              <a:rPr dirty="0" baseline="37037" sz="3600" spc="-54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dirty="0" sz="2800" spc="40">
                <a:latin typeface="Times New Roman"/>
                <a:cs typeface="Times New Roman"/>
              </a:rPr>
              <a:t>s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project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aims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to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examine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employee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attrition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analyzing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levels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feedback.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goal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identify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patterns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understand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 spc="55">
                <a:latin typeface="Times New Roman"/>
                <a:cs typeface="Times New Roman"/>
              </a:rPr>
              <a:t>factors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influencing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65">
                <a:latin typeface="Times New Roman"/>
                <a:cs typeface="Times New Roman"/>
              </a:rPr>
              <a:t>satisfaction.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findings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will </a:t>
            </a:r>
            <a:r>
              <a:rPr dirty="0" sz="2800" spc="235">
                <a:latin typeface="Times New Roman"/>
                <a:cs typeface="Times New Roman"/>
              </a:rPr>
              <a:t>assist</a:t>
            </a:r>
            <a:r>
              <a:rPr dirty="0" sz="2800" spc="580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in</a:t>
            </a:r>
            <a:r>
              <a:rPr dirty="0" sz="2800" spc="585">
                <a:latin typeface="Times New Roman"/>
                <a:cs typeface="Times New Roman"/>
              </a:rPr>
              <a:t> </a:t>
            </a:r>
            <a:r>
              <a:rPr dirty="0" sz="2800" spc="245">
                <a:latin typeface="Times New Roman"/>
                <a:cs typeface="Times New Roman"/>
              </a:rPr>
              <a:t>developing</a:t>
            </a:r>
            <a:r>
              <a:rPr dirty="0" sz="2800" spc="585">
                <a:latin typeface="Times New Roman"/>
                <a:cs typeface="Times New Roman"/>
              </a:rPr>
              <a:t> </a:t>
            </a:r>
            <a:r>
              <a:rPr dirty="0" sz="2800" spc="254">
                <a:latin typeface="Times New Roman"/>
                <a:cs typeface="Times New Roman"/>
              </a:rPr>
              <a:t>strategies</a:t>
            </a:r>
            <a:r>
              <a:rPr dirty="0" sz="2800" spc="595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to</a:t>
            </a:r>
            <a:r>
              <a:rPr dirty="0" sz="2800" spc="595">
                <a:latin typeface="Times New Roman"/>
                <a:cs typeface="Times New Roman"/>
              </a:rPr>
              <a:t> </a:t>
            </a:r>
            <a:r>
              <a:rPr dirty="0" sz="2800" spc="235">
                <a:latin typeface="Times New Roman"/>
                <a:cs typeface="Times New Roman"/>
              </a:rPr>
              <a:t>improve</a:t>
            </a:r>
            <a:r>
              <a:rPr dirty="0" sz="2800" spc="595">
                <a:latin typeface="Times New Roman"/>
                <a:cs typeface="Times New Roman"/>
              </a:rPr>
              <a:t> </a:t>
            </a:r>
            <a:r>
              <a:rPr dirty="0" sz="2800" spc="155">
                <a:latin typeface="Times New Roman"/>
                <a:cs typeface="Times New Roman"/>
              </a:rPr>
              <a:t>job </a:t>
            </a:r>
            <a:r>
              <a:rPr dirty="0" sz="2800">
                <a:latin typeface="Times New Roman"/>
                <a:cs typeface="Times New Roman"/>
              </a:rPr>
              <a:t>satisfaction,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reduce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rates,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promote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more </a:t>
            </a:r>
            <a:r>
              <a:rPr dirty="0" sz="2800">
                <a:latin typeface="Times New Roman"/>
                <a:cs typeface="Times New Roman"/>
              </a:rPr>
              <a:t>stable,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motivated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8014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95"/>
              </a:spcBef>
            </a:pPr>
            <a:r>
              <a:rPr dirty="0" sz="4000" spc="-35"/>
              <a:t>WHO</a:t>
            </a:r>
            <a:r>
              <a:rPr dirty="0" sz="4000" spc="-215"/>
              <a:t> </a:t>
            </a:r>
            <a:r>
              <a:rPr dirty="0" sz="4000"/>
              <a:t>ARE</a:t>
            </a:r>
            <a:r>
              <a:rPr dirty="0" sz="4000" spc="-60"/>
              <a:t> </a:t>
            </a:r>
            <a:r>
              <a:rPr dirty="0" sz="4000"/>
              <a:t>THE</a:t>
            </a:r>
            <a:r>
              <a:rPr dirty="0" sz="4000" spc="-40"/>
              <a:t> </a:t>
            </a:r>
            <a:r>
              <a:rPr dirty="0" sz="4000"/>
              <a:t>END</a:t>
            </a:r>
            <a:r>
              <a:rPr dirty="0" sz="4000" spc="-55"/>
              <a:t> </a:t>
            </a:r>
            <a:r>
              <a:rPr dirty="0" sz="4000" spc="-10"/>
              <a:t>USERS?</a:t>
            </a:r>
            <a:endParaRPr sz="4000"/>
          </a:p>
        </p:txBody>
      </p:sp>
      <p:grpSp>
        <p:nvGrpSpPr>
          <p:cNvPr id="6" name="object 6" descr=""/>
          <p:cNvGrpSpPr/>
          <p:nvPr/>
        </p:nvGrpSpPr>
        <p:grpSpPr>
          <a:xfrm>
            <a:off x="685800" y="1676400"/>
            <a:ext cx="2467610" cy="4982210"/>
            <a:chOff x="685800" y="1676400"/>
            <a:chExt cx="2467610" cy="498221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6172200"/>
              <a:ext cx="2180844" cy="48615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676" y="1676400"/>
              <a:ext cx="1719072" cy="222199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4419600"/>
              <a:ext cx="2467356" cy="1848612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2984500" y="2184400"/>
            <a:ext cx="5637530" cy="33578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MANAGING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To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Examine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4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dirty="0" sz="2800">
                <a:latin typeface="Times New Roman"/>
                <a:cs typeface="Times New Roman"/>
              </a:rPr>
              <a:t>Human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Resources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(HR)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dirty="0" sz="2800">
                <a:latin typeface="Times New Roman"/>
                <a:cs typeface="Times New Roman"/>
              </a:rPr>
              <a:t>Management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dirty="0" sz="2800" spc="-20">
                <a:latin typeface="Times New Roman"/>
                <a:cs typeface="Times New Roman"/>
              </a:rPr>
              <a:t>Team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Leaders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dirty="0" sz="2800" spc="-10">
                <a:latin typeface="Times New Roman"/>
                <a:cs typeface="Times New Roman"/>
              </a:rPr>
              <a:t>Business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Analysts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OUR</a:t>
            </a:r>
            <a:r>
              <a:rPr dirty="0" sz="3600" spc="-80"/>
              <a:t> </a:t>
            </a:r>
            <a:r>
              <a:rPr dirty="0" sz="3600" spc="-25"/>
              <a:t>SOLUTION</a:t>
            </a:r>
            <a:r>
              <a:rPr dirty="0" sz="3600" spc="-355"/>
              <a:t> </a:t>
            </a:r>
            <a:r>
              <a:rPr dirty="0" sz="3600"/>
              <a:t>AND</a:t>
            </a:r>
            <a:r>
              <a:rPr dirty="0" sz="3600" spc="-20"/>
              <a:t> </a:t>
            </a:r>
            <a:r>
              <a:rPr dirty="0" sz="3600"/>
              <a:t>ITS</a:t>
            </a:r>
            <a:r>
              <a:rPr dirty="0" sz="3600" spc="10"/>
              <a:t> </a:t>
            </a:r>
            <a:r>
              <a:rPr dirty="0" sz="3600" spc="-55"/>
              <a:t>VALUE</a:t>
            </a:r>
            <a:r>
              <a:rPr dirty="0" sz="3600" spc="-105"/>
              <a:t> </a:t>
            </a:r>
            <a:r>
              <a:rPr dirty="0" sz="3600" spc="-10"/>
              <a:t>PROPOSITION</a:t>
            </a:r>
            <a:endParaRPr sz="36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420745" y="2304415"/>
            <a:ext cx="648081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717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Conditonal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Formatting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To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Highlight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Blanks </a:t>
            </a:r>
            <a:r>
              <a:rPr dirty="0" sz="2400">
                <a:latin typeface="Times New Roman"/>
                <a:cs typeface="Times New Roman"/>
              </a:rPr>
              <a:t>cells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colour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cell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270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Sort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&amp;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Filter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Missing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Values. </a:t>
            </a:r>
            <a:r>
              <a:rPr dirty="0" sz="2400" b="1">
                <a:latin typeface="Times New Roman"/>
                <a:cs typeface="Times New Roman"/>
              </a:rPr>
              <a:t>Pivot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30" b="1">
                <a:latin typeface="Times New Roman"/>
                <a:cs typeface="Times New Roman"/>
              </a:rPr>
              <a:t>Table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Summary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Turnover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from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Company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10">
                <a:latin typeface="Times New Roman"/>
                <a:cs typeface="Times New Roman"/>
              </a:rPr>
              <a:t> satisfaction.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Formulas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(To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Job) </a:t>
            </a:r>
            <a:r>
              <a:rPr dirty="0" sz="2400" b="1">
                <a:latin typeface="Times New Roman"/>
                <a:cs typeface="Times New Roman"/>
              </a:rPr>
              <a:t>Graphs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(Bar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FINAL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REPORT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3979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Dataset</a:t>
            </a:r>
            <a:r>
              <a:rPr dirty="0" sz="5400" spc="-120"/>
              <a:t> </a:t>
            </a:r>
            <a:r>
              <a:rPr dirty="0" sz="5400" spc="-10"/>
              <a:t>Description</a:t>
            </a:r>
            <a:endParaRPr sz="5400"/>
          </a:p>
        </p:txBody>
      </p:sp>
      <p:sp>
        <p:nvSpPr>
          <p:cNvPr id="3" name="object 3" descr=""/>
          <p:cNvSpPr txBox="1"/>
          <p:nvPr/>
        </p:nvSpPr>
        <p:spPr>
          <a:xfrm>
            <a:off x="504825" y="1751965"/>
            <a:ext cx="5939790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Employee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Attrition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Dataset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latin typeface="Times New Roman"/>
                <a:cs typeface="Times New Roman"/>
              </a:rPr>
              <a:t>Variables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35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Age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7086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Attrition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Values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 </a:t>
            </a:r>
            <a:r>
              <a:rPr dirty="0" sz="2400" b="1">
                <a:latin typeface="Times New Roman"/>
                <a:cs typeface="Times New Roman"/>
              </a:rPr>
              <a:t>Gender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Values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(Male/Female) </a:t>
            </a:r>
            <a:r>
              <a:rPr dirty="0" sz="2400" b="1">
                <a:latin typeface="Times New Roman"/>
                <a:cs typeface="Times New Roman"/>
              </a:rPr>
              <a:t>Job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Level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228975" algn="l"/>
              </a:tabLst>
            </a:pPr>
            <a:r>
              <a:rPr dirty="0" sz="2400" b="1">
                <a:latin typeface="Times New Roman"/>
                <a:cs typeface="Times New Roman"/>
              </a:rPr>
              <a:t>Job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Satisfaction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&lt;int&gt;</a:t>
            </a:r>
            <a:r>
              <a:rPr dirty="0" sz="2400">
                <a:latin typeface="Times New Roman"/>
                <a:cs typeface="Times New Roman"/>
              </a:rPr>
              <a:t>	Numerical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dirty="0" sz="2400" b="1">
                <a:latin typeface="Times New Roman"/>
                <a:cs typeface="Times New Roman"/>
              </a:rPr>
              <a:t>Feedback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Job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dirty="0" sz="2400" b="1">
                <a:latin typeface="Times New Roman"/>
                <a:cs typeface="Times New Roman"/>
              </a:rPr>
              <a:t>Performance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rating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dirty="0" sz="2400" spc="-35" b="1">
                <a:latin typeface="Times New Roman"/>
                <a:cs typeface="Times New Roman"/>
              </a:rPr>
              <a:t>Total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Working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40" b="1">
                <a:latin typeface="Times New Roman"/>
                <a:cs typeface="Times New Roman"/>
              </a:rPr>
              <a:t>Years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Values </a:t>
            </a:r>
            <a:r>
              <a:rPr dirty="0" sz="2400" b="1">
                <a:latin typeface="Times New Roman"/>
                <a:cs typeface="Times New Roman"/>
              </a:rPr>
              <a:t>Overtime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Values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4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9254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THE</a:t>
            </a:r>
            <a:r>
              <a:rPr dirty="0" sz="4250" spc="-5"/>
              <a:t> </a:t>
            </a:r>
            <a:r>
              <a:rPr dirty="0" sz="4250"/>
              <a:t>"WOW"</a:t>
            </a:r>
            <a:r>
              <a:rPr dirty="0" sz="4250" spc="60"/>
              <a:t> </a:t>
            </a:r>
            <a:r>
              <a:rPr dirty="0" sz="4250"/>
              <a:t>IN</a:t>
            </a:r>
            <a:r>
              <a:rPr dirty="0" sz="4250" spc="-30"/>
              <a:t> </a:t>
            </a:r>
            <a:r>
              <a:rPr dirty="0" sz="4250"/>
              <a:t>OUR</a:t>
            </a:r>
            <a:r>
              <a:rPr dirty="0" sz="4250" spc="-30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8" name="object 8" descr=""/>
          <p:cNvSpPr txBox="1"/>
          <p:nvPr/>
        </p:nvSpPr>
        <p:spPr>
          <a:xfrm>
            <a:off x="2644139" y="2580005"/>
            <a:ext cx="5440680" cy="173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Formula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60">
                <a:latin typeface="Times New Roman"/>
                <a:cs typeface="Times New Roman"/>
              </a:rPr>
              <a:t>To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out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Analysing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