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72"/>
        <p:guide pos="212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1" i="0" u="none" strike="noStrike" baseline="0">
                <a:solidFill>
                  <a:srgbClr val="404040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>
        <c:manualLayout>
          <c:layoutTarget val="inner"/>
          <c:xMode val="edge"/>
          <c:yMode val="edge"/>
          <c:x val="0.12861846"/>
          <c:y val="0.31407407"/>
          <c:w val="0.6373502"/>
          <c:h val="0.45189816"/>
        </c:manualLayout>
      </c:layout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C0504D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v>MEDIUM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9BBB59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v>VERYHIGH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overlap val="-28"/>
        <c:gapWidth val="246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E6E6E6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7899381"/>
          <c:y val="0.4097222"/>
          <c:w val="0.2061109"/>
          <c:h val="0.46342593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D9D9D9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9/27/2024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37496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16416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214725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26132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262670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9725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14653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2272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53613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99745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014907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4971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6127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757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31892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04470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4287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878961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003271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7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58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609600" y="1577340"/>
            <a:ext cx="530352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59" name="文本框"/>
          <p:cNvSpPr>
            <a:spLocks xmlns:a="http://schemas.openxmlformats.org/drawingml/2006/main" noGrp="1"/>
          </p:cNvSpPr>
          <p:nvPr>
            <p:ph type="body" idx="3"/>
          </p:nvPr>
        </p:nvSpPr>
        <p:spPr>
          <a:xfrm xmlns:a="http://schemas.openxmlformats.org/drawingml/2006/main" rot="0">
            <a:off x="6278880" y="1577340"/>
            <a:ext cx="530352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1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14443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01760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69083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51158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26996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51244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2535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74675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6635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9/27/2024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98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066737" y="3124285"/>
            <a:ext cx="8610600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LAVANYA.M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122200530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B.COM 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Corporate Secretary)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JAYA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ARTS AND SCIENCE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07865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3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4" name="矩形"/>
          <p:cNvSpPr>
            <a:spLocks/>
          </p:cNvSpPr>
          <p:nvPr/>
        </p:nvSpPr>
        <p:spPr>
          <a:xfrm rot="0">
            <a:off x="990600" y="1229995"/>
            <a:ext cx="4970144" cy="5057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collection: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1)EDUNET dashboard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collection: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i’d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first name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last name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business unit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status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 type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classification type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gender code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score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current eemployee rating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64664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文本框"/>
          <p:cNvSpPr>
            <a:spLocks noGrp="1"/>
          </p:cNvSpPr>
          <p:nvPr>
            <p:ph type="ctr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文本框"/>
          <p:cNvSpPr>
            <a:spLocks noGrp="1"/>
          </p:cNvSpPr>
          <p:nvPr>
            <p:ph type="subTitle" idx="4"/>
          </p:nvPr>
        </p:nvSpPr>
        <p:spPr>
          <a:xfrm rot="0">
            <a:off x="990600" y="1219200"/>
            <a:ext cx="9535795" cy="4724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cleaning </a:t>
            </a:r>
            <a:endParaRPr lang="en-US" altLang="zh-CN" sz="2400" b="1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filtering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</a:t>
            </a:r>
            <a:endParaRPr lang="en-US" altLang="zh-CN" sz="2400" b="1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1)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IFS(Z8&gt;=5,"VERYHIGH",Z8&gt;=4,"HIGH",Z8&gt;=3,"MEDIUM",TRUE,"LOW")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Summary</a:t>
            </a:r>
            <a:endParaRPr lang="en-US" altLang="zh-CN" sz="2400" b="1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 table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slicer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chart</a:t>
            </a: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28298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body" idx="3"/>
          </p:nvPr>
        </p:nvSpPr>
        <p:spPr>
          <a:xfrm rot="0">
            <a:off x="6278880" y="1577340"/>
            <a:ext cx="530352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esults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80" name="图表"/>
          <p:cNvGraphicFramePr/>
          <p:nvPr/>
        </p:nvGraphicFramePr>
        <p:xfrm>
          <a:off x="609600" y="1157605"/>
          <a:ext cx="8931275" cy="496379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881562992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850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2" name="矩形"/>
          <p:cNvSpPr>
            <a:spLocks/>
          </p:cNvSpPr>
          <p:nvPr/>
        </p:nvSpPr>
        <p:spPr>
          <a:xfrm rot="0">
            <a:off x="1066800" y="1828800"/>
            <a:ext cx="5271135" cy="32111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The Employee performance Analysis System is a game-changing solution that transforms the way organizations approach talent management.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93670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30127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0320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223645" y="1925320"/>
            <a:ext cx="6635749" cy="35159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management.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48647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6840855" cy="2264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19174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3048000" y="1721485"/>
            <a:ext cx="6096000" cy="3348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HR Managers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Line Managers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Team Leads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Training and Development Professionals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Senior Leaders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Employees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  <a:sym typeface="宋体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2923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4991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LU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-34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3200" b="1" i="0" u="none" strike="noStrike" kern="0" cap="none" spc="-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3200" b="1" i="0" u="none" strike="noStrike" kern="0" cap="none" spc="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6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29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V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LU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6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3200400" y="2209800"/>
            <a:ext cx="4445000" cy="21139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 - Missing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 - remove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Formula - performance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 -summary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Graph- data visualization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31645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850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990600" y="1752599"/>
            <a:ext cx="6303645" cy="3348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Employee=from naan mudhalvan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26 -features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9- features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id-num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Name-text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type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Gender-male female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rating-num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18364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752474" y="686053"/>
            <a:ext cx="848042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598805" y="1676400"/>
            <a:ext cx="8754745" cy="11772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=IFS(Z8&gt;=5,"VERYHIGH",Z8&gt;=4,"HIGH",Z8&gt;=3,"MEDIUM",TRUE,"LOW")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9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15</cp:revision>
  <dcterms:created xsi:type="dcterms:W3CDTF">2024-03-29T15:07:00Z</dcterms:created>
  <dcterms:modified xsi:type="dcterms:W3CDTF">2024-09-27T07:01:21Z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