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a8111713-8039-44b9-ab7e-56214b74cccf/com.whatsapp.provider.media/lav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1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1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1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2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1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2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1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2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1">
                  <c:v>64.0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2"/>
                <c:pt idx="0">
                  <c:v>DepartmentType</c:v>
                </c:pt>
                <c:pt idx="1">
                  <c:v>(blank)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Sheet2!$H$5:$H$16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L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.</a:t>
            </a:r>
            <a:r>
              <a:rPr altLang="en-US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</a:t>
            </a:r>
            <a:r>
              <a:rPr altLang="en-US" dirty="0" sz="2400" lang="en-US"/>
              <a:t>1</a:t>
            </a:r>
            <a:r>
              <a:rPr altLang="en-US" dirty="0" sz="2400" lang="en-US"/>
              <a:t>9</a:t>
            </a:r>
            <a:r>
              <a:rPr altLang="en-US" dirty="0" sz="2400" lang="en-IN"/>
              <a:t> [unm1451202</a:t>
            </a:r>
            <a:r>
              <a:rPr altLang="en-US" dirty="0" sz="2400" lang="en-US"/>
              <a:t>2</a:t>
            </a:r>
            <a:r>
              <a:rPr altLang="en-US" dirty="0" sz="2400" lang="en-US"/>
              <a:t>g</a:t>
            </a:r>
            <a:r>
              <a:rPr altLang="en-US" dirty="0" sz="2400" lang="en-US"/>
              <a:t>6</a:t>
            </a:r>
            <a:r>
              <a:rPr altLang="en-US" dirty="0" sz="2400" lang="en-US"/>
              <a:t>9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7" name="图表 1"/>
          <p:cNvGraphicFramePr>
            <a:graphicFrameLocks/>
          </p:cNvGraphicFramePr>
          <p:nvPr/>
        </p:nvGraphicFramePr>
        <p:xfrm>
          <a:off x="1821352" y="1461886"/>
          <a:ext cx="7760798" cy="500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