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6" name="TextBox 15">
            <a:extLst>
              <a:ext uri="{FF2B5EF4-FFF2-40B4-BE49-F238E27FC236}">
                <a16:creationId xmlns:a16="http://schemas.microsoft.com/office/drawing/2014/main" id="{CC05DA21-A01D-9550-6B42-A8073E8CC3C9}"/>
              </a:ext>
            </a:extLst>
          </p:cNvPr>
          <p:cNvSpPr txBox="1"/>
          <p:nvPr/>
        </p:nvSpPr>
        <p:spPr>
          <a:xfrm>
            <a:off x="2432856" y="2923691"/>
            <a:ext cx="6517104" cy="1200329"/>
          </a:xfrm>
          <a:prstGeom prst="rect">
            <a:avLst/>
          </a:prstGeom>
          <a:noFill/>
        </p:spPr>
        <p:txBody>
          <a:bodyPr wrap="square">
            <a:spAutoFit/>
          </a:bodyPr>
          <a:lstStyle/>
          <a:p>
            <a:r>
              <a:rPr lang="en-US" dirty="0"/>
              <a:t>STUDENT NAME: P.LAVANYA</a:t>
            </a:r>
            <a:endParaRPr lang="en-GB" dirty="0"/>
          </a:p>
          <a:p>
            <a:r>
              <a:rPr lang="en-US" dirty="0"/>
              <a:t>REGISTER NUMBER:122201911</a:t>
            </a:r>
            <a:endParaRPr lang="en-GB" dirty="0"/>
          </a:p>
          <a:p>
            <a:r>
              <a:rPr lang="en-US" dirty="0"/>
              <a:t>DEPARTMENT:III B.COM(CS)</a:t>
            </a:r>
            <a:endParaRPr lang="en-GB" dirty="0"/>
          </a:p>
          <a:p>
            <a:r>
              <a:rPr lang="en-US" dirty="0"/>
              <a:t>COLLEGE: CHEVALIER T.THOMAS ELIZABETH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lavanyapadmanaban1227@gmail.com</cp:lastModifiedBy>
  <cp:revision>3</cp:revision>
  <dcterms:modified xsi:type="dcterms:W3CDTF">2024-08-31T11:27:37Z</dcterms:modified>
</cp:coreProperties>
</file>