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A0A-211D-7265-EDC6-48FDD141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3B0F-EEC2-16D5-D457-86D28390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2AD1-E953-BF39-FB70-DEE0E7D8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5239-89E1-3425-A247-EB879B59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C8E0-B332-A6A5-A464-DE5A3BE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A690-2EBB-AFD2-ABEB-B7DE427C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C917-76D0-2FCB-537A-9C02BA19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56E1-DEEF-1F66-18D1-52D7DBEC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D8FF-3929-9F6F-98FB-737C32F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14FA-8245-FF22-3F2A-ACCF1D7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9B2E6-0FD8-07A0-3B3A-82746BF5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16E2-1436-593D-E60B-985C6FE9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6D7E-52F4-BD2F-6782-7451A4F2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B624-FA89-94B0-AF04-5FBFE37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1218-91CB-30FC-6AC7-17E9DBB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8C84-3F8E-6281-1EA7-16B426A3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46C6-2475-02DB-077A-4CBF26BB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2859-1852-0F31-9E13-48E11D6A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7E54-1E7E-7330-A5F2-6FFD0CF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42A1-CBAB-3611-A7B5-C97C5E97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B3F-954E-A75C-F1EE-D7E150A5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C86CB-991A-99EF-F590-AA1F99D2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09E8-DC76-4F25-DCDC-4F00EFB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FBB6-A098-26F6-9B2D-5849D50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90BD-DE27-7D8F-96CF-E2DA45A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9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160-AA4B-A01F-A311-439FE7D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7302-C17C-AE34-94CF-0DAAC864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A911-DC41-6715-627B-4EF36BBB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F10C-52D9-3D20-C2A2-B75763E0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AA888-EC16-0303-F603-5E2B99E9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6093-C044-2FC9-8D3E-7A602B5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A0E-1531-ADA2-1228-5337FE1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EFD3-78C0-11C4-76F1-ABC1A81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8D4A-566E-D33E-5D17-39275F00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4865-1290-657B-1D48-21AEFC26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F930E-13C3-C725-1926-320FEF69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B987-3359-B98B-C691-207DA1E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594F8-15DE-7860-0432-C3A33288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748A-FE18-6411-4762-4609FA5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3044-A7BD-1188-6A22-0C26F8A4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11B8C-1B95-E3A7-35D3-BE673B6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86F1-BB5F-7F3C-EF51-D7808D6F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D440-6E5A-E047-9A15-41BEC71B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9D8A4-0EAB-C813-AB92-FB07BD98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BCE6-6AB4-03A7-75C6-9B4D1AC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8063-5C4A-63F0-23DB-FD386D38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5F7E-319D-9122-85A7-F10B5110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ADE2-6F11-D50F-8F05-4DA2BD04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80CF-4D01-2B7F-D7FD-EA82FA64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79A6-CEA4-36F0-C666-41CBCC2F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1C56-E915-D51F-687C-C5033DE1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0FA1-0775-4DD5-BD71-73CE5DB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9E5A-A098-5189-67ED-624F4D06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96470-EC11-7D0C-6B0C-49CC223B1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8EB1-6497-68EA-EB79-97C23F27D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F1D94-2897-7DAF-4E1A-992FC057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24BD-0F3C-56FE-2A96-F665ACCD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C15A-3D70-969E-D6D6-0D311BF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1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77165-D825-C020-1A77-BB55F142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7B82-17A9-221D-A0D1-271B4713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FBB7-75E1-E2CD-405E-78884191F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9283-A112-4E5D-9023-6C2221958B5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DAF-7563-9D15-5E6E-75B2E441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2F5D-255F-89D6-073E-CB43AECE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AED0-CC18-4725-BA9A-7C259C6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4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28374-0D9C-7E51-8D33-8F94D05AADA9}"/>
              </a:ext>
            </a:extLst>
          </p:cNvPr>
          <p:cNvSpPr txBox="1"/>
          <p:nvPr/>
        </p:nvSpPr>
        <p:spPr>
          <a:xfrm>
            <a:off x="1220306" y="1182231"/>
            <a:ext cx="9813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</a:t>
            </a:r>
          </a:p>
          <a:p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 </a:t>
            </a:r>
            <a:r>
              <a:rPr lang="en-US" sz="32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 err="1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LightGradient</a:t>
            </a:r>
            <a:r>
              <a:rPr lang="en-US" sz="32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Boosting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Nunito" panose="020F0502020204030204" pitchFamily="2" charset="0"/>
              </a:rPr>
              <a:t>Can handle large datasets with millions of rows and columns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59436-CE76-3931-D4C2-30998195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609471"/>
            <a:ext cx="853559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4F48C-6D46-1546-F88C-AB5772D97CD7}"/>
              </a:ext>
            </a:extLst>
          </p:cNvPr>
          <p:cNvSpPr txBox="1"/>
          <p:nvPr/>
        </p:nvSpPr>
        <p:spPr>
          <a:xfrm>
            <a:off x="2377440" y="94175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leaf-wise algorithm can reduce more loss than the level-wise algorithm.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4C4C4C"/>
                </a:solidFill>
                <a:effectLst/>
                <a:latin typeface="Avenir Next W01"/>
              </a:rPr>
              <a:t> It is optimized for high performance with distributed systems.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8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0A012-8644-445E-3546-D744A8FD42DA}"/>
              </a:ext>
            </a:extLst>
          </p:cNvPr>
          <p:cNvSpPr txBox="1"/>
          <p:nvPr/>
        </p:nvSpPr>
        <p:spPr>
          <a:xfrm>
            <a:off x="2804160" y="2160955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 uses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bundling in which the algorithm combines exclusive features to reduce dimensionality, making it faster.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3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C29C5-323D-4FA7-C323-811193E43497}"/>
              </a:ext>
            </a:extLst>
          </p:cNvPr>
          <p:cNvSpPr txBox="1"/>
          <p:nvPr/>
        </p:nvSpPr>
        <p:spPr>
          <a:xfrm>
            <a:off x="2773680" y="1247894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 boost has the better accuracy than any other boosting algorithm.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memory usage.</a:t>
            </a:r>
          </a:p>
          <a:p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accuracy.</a:t>
            </a:r>
          </a:p>
          <a:p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8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W01</vt:lpstr>
      <vt:lpstr>Calibri</vt:lpstr>
      <vt:lpstr>Calibri Light</vt:lpstr>
      <vt:lpstr>Nunito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2</cp:revision>
  <dcterms:created xsi:type="dcterms:W3CDTF">2024-10-06T04:03:02Z</dcterms:created>
  <dcterms:modified xsi:type="dcterms:W3CDTF">2024-10-06T04:03:48Z</dcterms:modified>
</cp:coreProperties>
</file>