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00E8562-7A2B-437B-9543-37943C07472F}">
          <p14:sldIdLst>
            <p14:sldId id="258"/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01CF5-AB82-BBD8-5CA1-623BC332B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4F1AB-95BD-8F89-774D-582A21928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787FF-B6CA-BAED-0B40-0E77936DC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1A67F-3860-48D0-BDBA-E16E6DC9E254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A347F-51A3-BC32-D2F3-7E53B1A65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589BF-2C63-E0AE-3223-01869A16C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6C80-8FF6-42FA-A7EE-E65F0C987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165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FB4DF-9808-5EB0-D4E4-324872444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D97051-8F4D-0C4F-5B4E-65E566373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206F3-274D-0177-A48C-6BF2C8777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1A67F-3860-48D0-BDBA-E16E6DC9E254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C29DF-A077-D5F5-9644-BD9F80C7D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A9A82-A3D8-CD5F-CE08-F8C7074FF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6C80-8FF6-42FA-A7EE-E65F0C987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958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359358-E54E-7712-8535-02E3AC8F2A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E00DBD-B14D-5A69-3FC6-DC4FF09A5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26487-6750-A77F-4D9B-BE1791B11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1A67F-3860-48D0-BDBA-E16E6DC9E254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30278-0469-FF63-7D67-1587DB8E9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58D65-F893-9D57-A7FA-D009F8880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6C80-8FF6-42FA-A7EE-E65F0C987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503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6289B-696E-434E-D2D6-C7FC1D1AF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0A6B2-4F5A-E184-3FA9-371C2859E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B2D65-514A-C08A-3E43-36FBC00A2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1A67F-3860-48D0-BDBA-E16E6DC9E254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E0591-10D5-DF7E-CB28-E1B3E2B0B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08FE4-0B60-57D8-9AAC-F92A4566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6C80-8FF6-42FA-A7EE-E65F0C987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766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822CC-04F3-D38F-56EC-3200B5F59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FAA87-F789-98AF-C801-B3A57C444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6C60F-32A3-D707-BD93-B62CE5567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1A67F-3860-48D0-BDBA-E16E6DC9E254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93FA2-5A00-8324-11E3-6FBF08F4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94C5D-367A-F99D-8B26-3B044D56A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6C80-8FF6-42FA-A7EE-E65F0C987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262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5321B-B075-2588-8160-24264CCC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1CF1A-E6EB-AC90-EA6E-88DBCBCBF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4AE79F-C980-3A58-B436-D42C3C0E8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BF537-A688-B7F0-3C79-A25C1210F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1A67F-3860-48D0-BDBA-E16E6DC9E254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33B68-78F7-CDC7-FD4A-351792B7E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BFD4C-E669-EC63-2E98-C5121E657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6C80-8FF6-42FA-A7EE-E65F0C987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820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6CB3E-CA71-2078-B913-22EDF06AA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8C38D-06BC-D760-F3B9-46EE22055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06EC5-3237-E2D3-432D-9B527A51E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66069-3B7E-FEE8-D357-607F79FAE3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A69B28-D5A2-863C-1B9F-F82BEF22E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890343-61AD-8678-C844-E0361D86D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1A67F-3860-48D0-BDBA-E16E6DC9E254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092D8F-7D90-495A-1A44-6BFDA19C2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039673-4CE0-63EA-A931-38B5F893C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6C80-8FF6-42FA-A7EE-E65F0C987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198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3CE89-645D-6372-F5E0-5D9846FE1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B31407-B019-48F7-89AE-ADBD8C9A2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1A67F-3860-48D0-BDBA-E16E6DC9E254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1E055-7587-C9B0-5FA1-5A9719459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DA6D67-3570-2C37-FE9A-4FD3A721C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6C80-8FF6-42FA-A7EE-E65F0C987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101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251EE-8277-8AF6-0234-5FFE39926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1A67F-3860-48D0-BDBA-E16E6DC9E254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D73FC0-116C-0FFF-732E-C20B64A0B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568CD-DDF9-8456-925A-0D38306A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6C80-8FF6-42FA-A7EE-E65F0C987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088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E2911-23B0-EC43-55B7-80146816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09DA7-1D9E-33D8-59FB-B34BAF195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9DA94-ACAD-5C8F-D622-995117DBB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409A2-F3DD-E88D-9CB7-BA9CE8820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1A67F-3860-48D0-BDBA-E16E6DC9E254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2AF16-12A5-A4D3-C16B-01505EF28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C71AC-4EA5-1309-75CC-938EBBE3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6C80-8FF6-42FA-A7EE-E65F0C987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432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F9A33-5F4C-B09A-F167-B3CB57353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FB072C-6A38-10F8-FE42-B0399C6D97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E1ECE-E031-C374-497C-5C5DD81F0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8585E-1447-EA06-C8DC-2FCB633CD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1A67F-3860-48D0-BDBA-E16E6DC9E254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64235-74E8-4A98-3C67-80B4FB0FA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2FF82-8BA7-BA86-8BFC-87E0EDB96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6C80-8FF6-42FA-A7EE-E65F0C987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05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4EC84E-0042-109B-CFF5-7F36BC41F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1B13F-91A1-3316-A905-FCDB2C899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C1B8F-4C60-79B7-AC1A-3DFA53EFB8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1A67F-3860-48D0-BDBA-E16E6DC9E254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9676C-0EE5-E88F-7936-0A36B145B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C3167-FBEA-DA07-0D8F-3C28DEC2F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06C80-8FF6-42FA-A7EE-E65F0C987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41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E0DFB2-3239-E306-7234-3DD2B4C6C015}"/>
              </a:ext>
            </a:extLst>
          </p:cNvPr>
          <p:cNvSpPr txBox="1"/>
          <p:nvPr/>
        </p:nvSpPr>
        <p:spPr>
          <a:xfrm>
            <a:off x="2011680" y="805934"/>
            <a:ext cx="100431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IN" sz="4000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IN" sz="4000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eXtreme</a:t>
            </a:r>
            <a:r>
              <a:rPr lang="en-IN" sz="4000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Gradient Boosting)</a:t>
            </a:r>
            <a:endParaRPr lang="en-IN" sz="4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A68906-E1E7-FFB0-6D81-CA71A685FFBC}"/>
              </a:ext>
            </a:extLst>
          </p:cNvPr>
          <p:cNvSpPr txBox="1"/>
          <p:nvPr/>
        </p:nvSpPr>
        <p:spPr>
          <a:xfrm>
            <a:off x="1143000" y="2526715"/>
            <a:ext cx="992124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001D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 an open-source machine learning library.</a:t>
            </a:r>
          </a:p>
          <a:p>
            <a:endParaRPr lang="en-US" sz="3200" dirty="0">
              <a:solidFill>
                <a:srgbClr val="001D3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0" i="0" dirty="0">
                <a:solidFill>
                  <a:srgbClr val="001D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uses </a:t>
            </a:r>
            <a:r>
              <a:rPr lang="en-US" sz="3200" b="0" i="0" dirty="0">
                <a:solidFill>
                  <a:srgbClr val="001D35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boosted decision trees </a:t>
            </a:r>
            <a:r>
              <a:rPr lang="en-US" sz="3200" b="0" i="0" dirty="0">
                <a:solidFill>
                  <a:srgbClr val="001D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solve data science problems. 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36F0CA-D2D0-EBE9-57AF-BDCC2865B000}"/>
              </a:ext>
            </a:extLst>
          </p:cNvPr>
          <p:cNvSpPr txBox="1"/>
          <p:nvPr/>
        </p:nvSpPr>
        <p:spPr>
          <a:xfrm>
            <a:off x="1127760" y="4588818"/>
            <a:ext cx="897636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3200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b="0" i="0" dirty="0">
                <a:solidFill>
                  <a:srgbClr val="001D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t's known for being fast, efficient, and able to scale well with large datasets. 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843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implified structure of XGBoost ...">
            <a:extLst>
              <a:ext uri="{FF2B5EF4-FFF2-40B4-BE49-F238E27FC236}">
                <a16:creationId xmlns:a16="http://schemas.microsoft.com/office/drawing/2014/main" id="{92E5A3F1-A20E-14F3-3A18-FD1940D13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05000"/>
            <a:ext cx="9768840" cy="4556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7A94DA-49F0-B03C-4D28-ACECB6EDC840}"/>
              </a:ext>
            </a:extLst>
          </p:cNvPr>
          <p:cNvSpPr txBox="1"/>
          <p:nvPr/>
        </p:nvSpPr>
        <p:spPr>
          <a:xfrm>
            <a:off x="1668780" y="701040"/>
            <a:ext cx="93268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boosted trees are used to evaluate the final result.</a:t>
            </a:r>
            <a:endParaRPr lang="en-IN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791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EA1B3F-2782-FC61-7383-F4DC797BA37C}"/>
              </a:ext>
            </a:extLst>
          </p:cNvPr>
          <p:cNvSpPr txBox="1"/>
          <p:nvPr/>
        </p:nvSpPr>
        <p:spPr>
          <a:xfrm>
            <a:off x="1478280" y="2967335"/>
            <a:ext cx="8763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sz="3200" b="0" i="0" dirty="0" err="1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32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library, also known as </a:t>
            </a:r>
            <a:r>
              <a:rPr lang="en-US" sz="3200" b="0" i="0" dirty="0">
                <a:solidFill>
                  <a:srgbClr val="51565E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multiple additive regression trees, stochastic gradient boosting, or gradient boosting machines</a:t>
            </a:r>
            <a:endParaRPr lang="en-IN" sz="3200" dirty="0">
              <a:highlight>
                <a:srgbClr val="00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77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18322C-6DD8-A46B-6C0A-F67B8B84D333}"/>
              </a:ext>
            </a:extLst>
          </p:cNvPr>
          <p:cNvSpPr txBox="1"/>
          <p:nvPr/>
        </p:nvSpPr>
        <p:spPr>
          <a:xfrm>
            <a:off x="1280160" y="1083737"/>
            <a:ext cx="963168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 err="1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32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robust algorithm that can help you improve your machine-learning model's accuracy.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5699D7-3C5C-251A-56EB-0869065E729F}"/>
              </a:ext>
            </a:extLst>
          </p:cNvPr>
          <p:cNvSpPr txBox="1"/>
          <p:nvPr/>
        </p:nvSpPr>
        <p:spPr>
          <a:xfrm>
            <a:off x="1280160" y="2351782"/>
            <a:ext cx="963168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dirty="0">
                <a:solidFill>
                  <a:srgbClr val="4455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(GBM) </a:t>
            </a:r>
            <a:r>
              <a:rPr lang="en-US" sz="3200" b="0" i="0" dirty="0">
                <a:solidFill>
                  <a:srgbClr val="4455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works on the principle gradient descent algorithm.</a:t>
            </a:r>
          </a:p>
          <a:p>
            <a:endParaRPr lang="en-US" sz="3200" dirty="0">
              <a:solidFill>
                <a:srgbClr val="44557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Understanding Gradient Descent Algorithm and Its Role in Linear Regression">
            <a:extLst>
              <a:ext uri="{FF2B5EF4-FFF2-40B4-BE49-F238E27FC236}">
                <a16:creationId xmlns:a16="http://schemas.microsoft.com/office/drawing/2014/main" id="{1F38F2D9-0250-1E99-AADD-354C76A47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3718560"/>
            <a:ext cx="10001250" cy="265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64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39EC74-ADDF-E37A-4F28-009C66E102BC}"/>
              </a:ext>
            </a:extLst>
          </p:cNvPr>
          <p:cNvSpPr txBox="1"/>
          <p:nvPr/>
        </p:nvSpPr>
        <p:spPr>
          <a:xfrm>
            <a:off x="1859280" y="1232654"/>
            <a:ext cx="836676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4455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200" b="0" i="0" dirty="0" err="1">
                <a:solidFill>
                  <a:srgbClr val="4455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3200" b="0" i="0" dirty="0">
                <a:solidFill>
                  <a:srgbClr val="4455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comes along with a lot of parameters, its also known as </a:t>
            </a:r>
            <a:r>
              <a:rPr lang="en-US" sz="3200" b="0" i="0" dirty="0">
                <a:solidFill>
                  <a:srgbClr val="445578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“King of ML Algorithms”</a:t>
            </a:r>
            <a:endParaRPr lang="en-IN" sz="3200" dirty="0">
              <a:highlight>
                <a:srgbClr val="00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XGBOOST CLASSIFIER ALGORITHM IN MACHINE ...">
            <a:extLst>
              <a:ext uri="{FF2B5EF4-FFF2-40B4-BE49-F238E27FC236}">
                <a16:creationId xmlns:a16="http://schemas.microsoft.com/office/drawing/2014/main" id="{2D739C0E-F6F1-292B-C0EC-32D4EC4CD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" y="2855594"/>
            <a:ext cx="9265920" cy="371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14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123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Roboto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Lavanya Prabakaran</dc:creator>
  <cp:lastModifiedBy>Lavanya Prabakaran</cp:lastModifiedBy>
  <cp:revision>2</cp:revision>
  <dcterms:created xsi:type="dcterms:W3CDTF">2024-10-05T16:39:58Z</dcterms:created>
  <dcterms:modified xsi:type="dcterms:W3CDTF">2024-10-05T16:41:36Z</dcterms:modified>
</cp:coreProperties>
</file>