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5177-E7F4-D92E-214A-68F296204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2F7EB-C8F0-378C-5F97-F0BDB8FD6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B49D-9459-54E1-EC44-EBFC2EE3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B1D5-2151-35AD-ABE1-FFBC29B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98E1-0C82-DFF5-095B-8C97434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5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70D7-1740-7397-7744-3D6C9761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B31BA-4590-764E-0DE6-FCC7B452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1226-E25B-B02A-6C22-1ADE0600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52F7-94D8-2AA3-EDB0-D0F294C5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6C38-62F6-2118-FF16-5D703910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22440-4226-30DF-6CE4-FF7A1E96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DB86-2C8B-D143-DD1A-8C90C272E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88E6-761A-4CE4-3511-87046924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C4F9-7AE7-32E0-189A-DABC73A6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BBC1-B840-1137-000B-0154E055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1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A9C6-36B9-F20E-52A5-E33BB238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88C3-98AB-63E9-B82F-CE377CE4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6779-9768-13BA-4D86-1A1D59FB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FA62F-F734-F950-CABB-9FD89CF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2B2F-CB7F-FC3B-1194-36190F38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7129-94A1-4547-FAC2-2B581F6A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0D5F2-5C4B-EB71-FB4C-DC3B3E6D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27B0-E54B-386D-9CDC-4F0170BB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C62D-E7A6-907B-7E10-818F777B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5A3E-5F88-F784-12D7-A733C419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BBD2-A17D-9E01-ABFF-E8D7DC91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550A-4DA3-67CB-F89A-3D227D6B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0C312-7D5F-9C27-7B61-A6332452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86FD2-8930-5047-81D6-4BEFCE3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020C-B841-7513-4B00-0C9E4EB6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7C20-77FF-D480-485C-08D18DAA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4B6A-C5B5-414E-5B8D-8A4B0653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4207-B2FA-BF40-233C-40B2B636F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5139-0F67-1D72-2200-E6AB5DC2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BD96A-DA7D-A2B1-46D3-A5A328CC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71FD-74F1-4B8F-6EAE-853669EEF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08C79-FCB7-423E-EC69-7E46E43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97E10-65DC-5504-9ADF-9F02EDAE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86CF3-E34B-9558-D100-FFB29C48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5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9963-A3F9-884E-4132-D62CFB82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6FF1-B56C-81DD-010B-304AB4FE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2D3F1-11EF-CEA9-3B8C-3C24F39C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4F4E-7271-0345-54C7-447D87E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6DCCD-F41B-51D7-6F76-115968C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FDEA8-B5C1-12A8-2ED6-C0C40E58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54843-08E1-1F74-6D8A-013F54BF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20DC-1638-1AA9-ED6E-099DC3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A9D1-D603-7A1C-1DFF-4AFBB995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3B8E-A494-A436-D193-DBF07C05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69F55-8661-83A8-DB6B-0A59C2D8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9411-6F48-4FED-D294-B8AE84B2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3662-4118-B63B-E293-C9D4579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F7C-E665-9FA7-C592-5C54CA9A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106EF-AA6C-F313-F223-0A7F687C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05912-1B3B-161F-E6EB-C73DD47D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B1E5-A2A1-7199-DC2E-A6950C0F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04623-6A2A-C4BC-FFBB-BBB1D921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9022-DE96-4147-708E-BEA41D40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4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B3740-91E5-3C47-BB3F-9440EE71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FCDC-AF9D-3973-254F-48104C29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25B9-1DB5-1DDB-A243-6F32B2252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992A-93A9-4AAE-8E23-C7B25139F276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7701-3135-9154-9837-425B51582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DB4A-15CB-B78B-25AA-864D089B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74FD-3360-4545-B523-DDD19FF55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6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62FBC-F123-DE88-4ACA-931E3641F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2"/>
            <a:ext cx="8634988" cy="4518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EE5CB-3C7B-D818-B3AE-F9435BFDE81E}"/>
              </a:ext>
            </a:extLst>
          </p:cNvPr>
          <p:cNvSpPr txBox="1"/>
          <p:nvPr/>
        </p:nvSpPr>
        <p:spPr>
          <a:xfrm>
            <a:off x="4629150" y="857250"/>
            <a:ext cx="558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ADABOOST</a:t>
            </a:r>
            <a:endParaRPr lang="en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2A8BC-1B7A-EF20-68BD-5AF25A6324E3}"/>
              </a:ext>
            </a:extLst>
          </p:cNvPr>
          <p:cNvSpPr txBox="1"/>
          <p:nvPr/>
        </p:nvSpPr>
        <p:spPr>
          <a:xfrm>
            <a:off x="8872538" y="3082477"/>
            <a:ext cx="2686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is one of the first boosting algorithms to be introduced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5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89B59-CB32-788D-2D74-EDEE05C75DF3}"/>
              </a:ext>
            </a:extLst>
          </p:cNvPr>
          <p:cNvSpPr txBox="1"/>
          <p:nvPr/>
        </p:nvSpPr>
        <p:spPr>
          <a:xfrm>
            <a:off x="1003697" y="899845"/>
            <a:ext cx="104691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AdaBoost regressor is a meta-estimator that begins by fitting a regressor on the original dataset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EBF81-856D-37EF-51B5-C20A2351B9A1}"/>
              </a:ext>
            </a:extLst>
          </p:cNvPr>
          <p:cNvSpPr txBox="1"/>
          <p:nvPr/>
        </p:nvSpPr>
        <p:spPr>
          <a:xfrm>
            <a:off x="1003697" y="2572999"/>
            <a:ext cx="98262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fits additional copies of the regressor on the same dataset.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where the weights of instances are adjusted according to the error of the current prediction.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2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32828-BFFC-C7AB-278C-88EB309D5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93" y="378618"/>
            <a:ext cx="7432595" cy="3993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5FA77-BA6B-8E4C-6051-DCB52B40F95D}"/>
              </a:ext>
            </a:extLst>
          </p:cNvPr>
          <p:cNvSpPr txBox="1"/>
          <p:nvPr/>
        </p:nvSpPr>
        <p:spPr>
          <a:xfrm>
            <a:off x="1228725" y="4829175"/>
            <a:ext cx="8129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uses weighted errors to build strong classifier from a series of weak classifiers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72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5EE4CE-FEB1-C6B1-80F7-242FD67C727F}"/>
              </a:ext>
            </a:extLst>
          </p:cNvPr>
          <p:cNvSpPr txBox="1"/>
          <p:nvPr/>
        </p:nvSpPr>
        <p:spPr>
          <a:xfrm>
            <a:off x="900113" y="562660"/>
            <a:ext cx="106441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requires minimal tuning of hyperparameters i.e., the number of iterations or weak learners, making it easy to use.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6767C-37ED-7B4B-25E0-3AA1ADA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4" y="2600326"/>
            <a:ext cx="8843962" cy="13669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291807-D0CD-BAEF-809F-580451DC68C9}"/>
              </a:ext>
            </a:extLst>
          </p:cNvPr>
          <p:cNvSpPr/>
          <p:nvPr/>
        </p:nvSpPr>
        <p:spPr>
          <a:xfrm>
            <a:off x="1014413" y="2457450"/>
            <a:ext cx="9158287" cy="194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7EF6E-B8DE-36B7-91F1-68A71D95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6" y="2714626"/>
            <a:ext cx="7825208" cy="15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6DDB1-864A-8E2C-7120-D3ACAEF8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728912"/>
            <a:ext cx="11015663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684B9-232A-DCA8-BF64-B2D162C08E05}"/>
              </a:ext>
            </a:extLst>
          </p:cNvPr>
          <p:cNvSpPr txBox="1"/>
          <p:nvPr/>
        </p:nvSpPr>
        <p:spPr>
          <a:xfrm>
            <a:off x="1428750" y="814388"/>
            <a:ext cx="933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picture illustrates, how Adaboost is using weighted errors to build a strong dataset for better prediction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5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70AD7-4656-96CD-0915-6B4B3447ADD2}"/>
              </a:ext>
            </a:extLst>
          </p:cNvPr>
          <p:cNvSpPr txBox="1"/>
          <p:nvPr/>
        </p:nvSpPr>
        <p:spPr>
          <a:xfrm>
            <a:off x="784860" y="363915"/>
            <a:ext cx="106222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advantage, disadvantage and applications: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robustness, scalability and speed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high degree of interpretability, and has high accuracy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Noisy data, Complex implementation, Vulnerability to outliers</a:t>
            </a:r>
          </a:p>
          <a:p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IN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 detection, object recognition, and text classification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83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Prabakaran</dc:creator>
  <cp:lastModifiedBy>Lavanya Prabakaran</cp:lastModifiedBy>
  <cp:revision>5</cp:revision>
  <dcterms:created xsi:type="dcterms:W3CDTF">2024-10-05T14:35:43Z</dcterms:created>
  <dcterms:modified xsi:type="dcterms:W3CDTF">2024-10-07T16:09:10Z</dcterms:modified>
</cp:coreProperties>
</file>