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0E8562-7A2B-437B-9543-37943C07472F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1CF5-AB82-BBD8-5CA1-623BC332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F1AB-95BD-8F89-774D-582A2192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87FF-B6CA-BAED-0B40-0E77936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347F-51A3-BC32-D2F3-7E53B1A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89BF-2C63-E0AE-3223-01869A16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4DF-9808-5EB0-D4E4-32487244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7051-8F4D-0C4F-5B4E-65E56637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06F3-274D-0177-A48C-6BF2C877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29DF-A077-D5F5-9644-BD9F80C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9A82-A3D8-CD5F-CE08-F8C7074F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59358-E54E-7712-8535-02E3AC8F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00DBD-B14D-5A69-3FC6-DC4FF09A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6487-6750-A77F-4D9B-BE1791B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0278-0469-FF63-7D67-1587DB8E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8D65-F893-9D57-A7FA-D009F888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89B-696E-434E-D2D6-C7FC1D1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A6B2-4F5A-E184-3FA9-371C2859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2D65-514A-C08A-3E43-36FBC00A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0591-10D5-DF7E-CB28-E1B3E2B0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8FE4-0B60-57D8-9AAC-F92A456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22CC-04F3-D38F-56EC-3200B5F5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AA87-F789-98AF-C801-B3A57C44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C60F-32A3-D707-BD93-B62CE556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FA2-5A00-8324-11E3-6FBF08F4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4C5D-367A-F99D-8B26-3B044D56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321B-B075-2588-8160-24264CCC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CF1A-E6EB-AC90-EA6E-88DBCBCBF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E79F-C980-3A58-B436-D42C3C0E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F537-A688-B7F0-3C79-A25C1210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3B68-78F7-CDC7-FD4A-351792B7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FD4C-E669-EC63-2E98-C5121E6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CB3E-CA71-2078-B913-22EDF06A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C38D-06BC-D760-F3B9-46EE2205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06EC5-3237-E2D3-432D-9B527A51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66069-3B7E-FEE8-D357-607F79FA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9B28-D5A2-863C-1B9F-F82BEF22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90343-61AD-8678-C844-E0361D8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2D8F-7D90-495A-1A44-6BFDA19C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39673-4CE0-63EA-A931-38B5F893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9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89-645D-6372-F5E0-5D9846FE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31407-B019-48F7-89AE-ADBD8C9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E055-7587-C9B0-5FA1-5A97194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6D67-3570-2C37-FE9A-4FD3A72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0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251EE-8277-8AF6-0234-5FFE3992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73FC0-116C-0FFF-732E-C20B64A0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68CD-DDF9-8456-925A-0D38306A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911-23B0-EC43-55B7-80146816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9DA7-1D9E-33D8-59FB-B34BAF19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DA94-ACAD-5C8F-D622-995117DB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09A2-F3DD-E88D-9CB7-BA9CE882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F16-12A5-A4D3-C16B-01505EF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71AC-4EA5-1309-75CC-938EBBE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A33-5F4C-B09A-F167-B3CB5735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072C-6A38-10F8-FE42-B0399C6D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1ECE-E031-C374-497C-5C5DD81F0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585E-1447-EA06-C8DC-2FCB633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4235-74E8-4A98-3C67-80B4FB0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FF82-8BA7-BA86-8BFC-87E0EDB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EC84E-0042-109B-CFF5-7F36BC41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B13F-91A1-3316-A905-FCDB2C89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1B8F-4C60-79B7-AC1A-3DFA53EF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A67F-3860-48D0-BDBA-E16E6DC9E25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76C-0EE5-E88F-7936-0A36B145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3167-FBEA-DA07-0D8F-3C28DEC2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0DFB2-3239-E306-7234-3DD2B4C6C015}"/>
              </a:ext>
            </a:extLst>
          </p:cNvPr>
          <p:cNvSpPr txBox="1"/>
          <p:nvPr/>
        </p:nvSpPr>
        <p:spPr>
          <a:xfrm>
            <a:off x="2011680" y="805934"/>
            <a:ext cx="10043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N" sz="4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I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68906-E1E7-FFB0-6D81-CA71A685FFBC}"/>
              </a:ext>
            </a:extLst>
          </p:cNvPr>
          <p:cNvSpPr txBox="1"/>
          <p:nvPr/>
        </p:nvSpPr>
        <p:spPr>
          <a:xfrm>
            <a:off x="1143000" y="2526715"/>
            <a:ext cx="99212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 an open-source machine learning library.</a:t>
            </a:r>
          </a:p>
          <a:p>
            <a:endParaRPr lang="en-US" sz="32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sz="3200" b="0" i="0" dirty="0">
                <a:solidFill>
                  <a:srgbClr val="001D35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decision trees </a:t>
            </a:r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solve data science problems.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6F0CA-D2D0-EBE9-57AF-BDCC2865B000}"/>
              </a:ext>
            </a:extLst>
          </p:cNvPr>
          <p:cNvSpPr txBox="1"/>
          <p:nvPr/>
        </p:nvSpPr>
        <p:spPr>
          <a:xfrm>
            <a:off x="1127760" y="4588818"/>
            <a:ext cx="8976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t's known for being fast, efficient, and able to scale well with large datasets.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ified structure of XGBoost ...">
            <a:extLst>
              <a:ext uri="{FF2B5EF4-FFF2-40B4-BE49-F238E27FC236}">
                <a16:creationId xmlns:a16="http://schemas.microsoft.com/office/drawing/2014/main" id="{92E5A3F1-A20E-14F3-3A18-FD1940D1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9768840" cy="4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A94DA-49F0-B03C-4D28-ACECB6EDC840}"/>
              </a:ext>
            </a:extLst>
          </p:cNvPr>
          <p:cNvSpPr txBox="1"/>
          <p:nvPr/>
        </p:nvSpPr>
        <p:spPr>
          <a:xfrm>
            <a:off x="1668780" y="701040"/>
            <a:ext cx="9326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trees are used to evaluate the final result.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A1B3F-2782-FC61-7383-F4DC797BA37C}"/>
              </a:ext>
            </a:extLst>
          </p:cNvPr>
          <p:cNvSpPr txBox="1"/>
          <p:nvPr/>
        </p:nvSpPr>
        <p:spPr>
          <a:xfrm>
            <a:off x="1478280" y="2967335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also known as </a:t>
            </a:r>
            <a:r>
              <a:rPr lang="en-US" sz="3200" b="0" i="0" dirty="0">
                <a:solidFill>
                  <a:srgbClr val="51565E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additive regression trees, stochastic gradient boosting, or gradient boosting machines</a:t>
            </a:r>
            <a:endParaRPr lang="en-IN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8322C-6DD8-A46B-6C0A-F67B8B84D333}"/>
              </a:ext>
            </a:extLst>
          </p:cNvPr>
          <p:cNvSpPr txBox="1"/>
          <p:nvPr/>
        </p:nvSpPr>
        <p:spPr>
          <a:xfrm>
            <a:off x="1280160" y="1083737"/>
            <a:ext cx="9631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robust algorithm that can help you improve your machine-learning model's accuracy.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699D7-3C5C-251A-56EB-0869065E729F}"/>
              </a:ext>
            </a:extLst>
          </p:cNvPr>
          <p:cNvSpPr txBox="1"/>
          <p:nvPr/>
        </p:nvSpPr>
        <p:spPr>
          <a:xfrm>
            <a:off x="1280160" y="2351782"/>
            <a:ext cx="9631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(GBM) 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on the principle gradient descent algorithm.</a:t>
            </a:r>
          </a:p>
          <a:p>
            <a:endParaRPr lang="en-US" sz="3200" dirty="0">
              <a:solidFill>
                <a:srgbClr val="445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Understanding Gradient Descent Algorithm and Its Role in Linear Regression">
            <a:extLst>
              <a:ext uri="{FF2B5EF4-FFF2-40B4-BE49-F238E27FC236}">
                <a16:creationId xmlns:a16="http://schemas.microsoft.com/office/drawing/2014/main" id="{1F38F2D9-0250-1E99-AADD-354C76A4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18560"/>
            <a:ext cx="1000125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9EC74-ADDF-E37A-4F28-009C66E102BC}"/>
              </a:ext>
            </a:extLst>
          </p:cNvPr>
          <p:cNvSpPr txBox="1"/>
          <p:nvPr/>
        </p:nvSpPr>
        <p:spPr>
          <a:xfrm>
            <a:off x="1859280" y="1232654"/>
            <a:ext cx="8366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comes along with a lot of parameters, its also known as </a:t>
            </a:r>
            <a:r>
              <a:rPr lang="en-US" sz="3200" b="0" i="0" dirty="0">
                <a:solidFill>
                  <a:srgbClr val="445578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“King of ML Algorithms”</a:t>
            </a:r>
            <a:endParaRPr lang="en-IN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XGBOOST CLASSIFIER ALGORITHM IN MACHINE ...">
            <a:extLst>
              <a:ext uri="{FF2B5EF4-FFF2-40B4-BE49-F238E27FC236}">
                <a16:creationId xmlns:a16="http://schemas.microsoft.com/office/drawing/2014/main" id="{2D739C0E-F6F1-292B-C0EC-32D4EC4C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855594"/>
            <a:ext cx="9265920" cy="3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8147B-C4A0-7D89-9481-C528952BC193}"/>
              </a:ext>
            </a:extLst>
          </p:cNvPr>
          <p:cNvSpPr txBox="1"/>
          <p:nvPr/>
        </p:nvSpPr>
        <p:spPr>
          <a:xfrm>
            <a:off x="1097280" y="426720"/>
            <a:ext cx="9829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advantage, disadvantage and applications: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 training speed, parallel computing capabilities</a:t>
            </a:r>
          </a:p>
          <a:p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performance with large datasets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C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and overfitting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IN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redictive modeling, time series forecasting, and customer churn prediction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3</cp:revision>
  <dcterms:created xsi:type="dcterms:W3CDTF">2024-10-05T16:39:58Z</dcterms:created>
  <dcterms:modified xsi:type="dcterms:W3CDTF">2024-10-07T16:09:01Z</dcterms:modified>
</cp:coreProperties>
</file>