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charset="1" panose="020B0604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
      <p:font typeface="Arial Bold" charset="1" panose="020B0802020202020204"/>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87342"/>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LAVANYA R</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122201734</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B.COM CORPORATE SECRETARYSHIP</a:t>
            </a:r>
          </a:p>
          <a:p>
            <a:pPr algn="l">
              <a:lnSpc>
                <a:spcPts val="4320"/>
              </a:lnSpc>
            </a:pPr>
            <a:r>
              <a:rPr lang="en-US" sz="3600" spc="32">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2001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691640" y="1297305"/>
            <a:ext cx="14561820" cy="8943975"/>
          </a:xfrm>
          <a:prstGeom prst="rect">
            <a:avLst/>
          </a:prstGeom>
        </p:spPr>
        <p:txBody>
          <a:bodyPr anchor="t" rtlCol="false" tIns="0" lIns="0" bIns="0" rIns="0">
            <a:spAutoFit/>
          </a:bodyPr>
          <a:lstStyle/>
          <a:p>
            <a:pPr algn="l">
              <a:lnSpc>
                <a:spcPts val="3240"/>
              </a:lnSpc>
            </a:pP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algn="l" marL="1157287" indent="-231457" lvl="4">
              <a:lnSpc>
                <a:spcPts val="3240"/>
              </a:lnSpc>
              <a:buFont typeface="Arial"/>
              <a:buChar char="•"/>
            </a:pPr>
            <a:r>
              <a:rPr lang="en-US" sz="2700">
                <a:solidFill>
                  <a:srgbClr val="000000"/>
                </a:solidFill>
                <a:latin typeface="Arial"/>
                <a:ea typeface="Arial"/>
                <a:cs typeface="Arial"/>
                <a:sym typeface="Arial"/>
              </a:rPr>
              <a:t>Attendance records</a:t>
            </a:r>
          </a:p>
          <a:p>
            <a:pPr algn="l" marL="1157287" indent="-231457" lvl="4">
              <a:lnSpc>
                <a:spcPts val="3240"/>
              </a:lnSpc>
              <a:buFont typeface="Arial"/>
              <a:buChar char="•"/>
            </a:pPr>
            <a:r>
              <a:rPr lang="en-US" sz="2700">
                <a:solidFill>
                  <a:srgbClr val="000000"/>
                </a:solidFill>
                <a:latin typeface="Arial"/>
                <a:ea typeface="Arial"/>
                <a:cs typeface="Arial"/>
                <a:sym typeface="Arial"/>
              </a:rPr>
              <a:t>Performance ratings</a:t>
            </a:r>
          </a:p>
          <a:p>
            <a:pPr algn="l" marL="1157287" indent="-231457" lvl="4">
              <a:lnSpc>
                <a:spcPts val="3240"/>
              </a:lnSpc>
              <a:buFont typeface="Arial"/>
              <a:buChar char="•"/>
            </a:pPr>
            <a:r>
              <a:rPr lang="en-US" sz="2700">
                <a:solidFill>
                  <a:srgbClr val="000000"/>
                </a:solidFill>
                <a:latin typeface="Arial"/>
                <a:ea typeface="Arial"/>
                <a:cs typeface="Arial"/>
                <a:sym typeface="Arial"/>
              </a:rPr>
              <a:t>Project completion times</a:t>
            </a:r>
          </a:p>
          <a:p>
            <a:pPr algn="l" marL="1157287" indent="-231457" lvl="4">
              <a:lnSpc>
                <a:spcPts val="3240"/>
              </a:lnSpc>
              <a:buFont typeface="Arial"/>
              <a:buChar char="•"/>
            </a:pPr>
            <a:r>
              <a:rPr lang="en-US" sz="2700">
                <a:solidFill>
                  <a:srgbClr val="000000"/>
                </a:solidFill>
                <a:latin typeface="Arial"/>
                <a:ea typeface="Arial"/>
                <a:cs typeface="Arial"/>
                <a:sym typeface="Arial"/>
              </a:rPr>
              <a:t>Sales figures</a:t>
            </a:r>
          </a:p>
          <a:p>
            <a:pPr algn="l" marL="1157287" indent="-231457" lvl="4">
              <a:lnSpc>
                <a:spcPts val="3240"/>
              </a:lnSpc>
              <a:buFont typeface="Arial"/>
              <a:buChar char="•"/>
            </a:pPr>
            <a:r>
              <a:rPr lang="en-US" sz="2700">
                <a:solidFill>
                  <a:srgbClr val="000000"/>
                </a:solidFill>
                <a:latin typeface="Arial"/>
                <a:ea typeface="Arial"/>
                <a:cs typeface="Arial"/>
                <a:sym typeface="Arial"/>
              </a:rPr>
              <a:t>Customer satisfaction ratings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algn="l" marL="1157287" indent="-231457" lvl="4">
              <a:lnSpc>
                <a:spcPts val="3240"/>
              </a:lnSpc>
              <a:buFont typeface="Arial"/>
              <a:buChar char="•"/>
            </a:pPr>
            <a:r>
              <a:rPr lang="en-US" sz="2700">
                <a:solidFill>
                  <a:srgbClr val="000000"/>
                </a:solidFill>
                <a:latin typeface="Arial"/>
                <a:ea typeface="Arial"/>
                <a:cs typeface="Arial"/>
                <a:sym typeface="Arial"/>
              </a:rPr>
              <a:t>Identifying and correcting errors</a:t>
            </a:r>
          </a:p>
          <a:p>
            <a:pPr algn="l" marL="1157287" indent="-231457" lvl="4">
              <a:lnSpc>
                <a:spcPts val="3240"/>
              </a:lnSpc>
              <a:buFont typeface="Arial"/>
              <a:buChar char="•"/>
            </a:pPr>
            <a:r>
              <a:rPr lang="en-US" sz="2700">
                <a:solidFill>
                  <a:srgbClr val="000000"/>
                </a:solidFill>
                <a:latin typeface="Arial"/>
                <a:ea typeface="Arial"/>
                <a:cs typeface="Arial"/>
                <a:sym typeface="Arial"/>
              </a:rPr>
              <a:t>Standardizing data formats</a:t>
            </a:r>
          </a:p>
          <a:p>
            <a:pPr algn="l" marL="1157287" indent="-231457" lvl="4">
              <a:lnSpc>
                <a:spcPts val="3240"/>
              </a:lnSpc>
              <a:buFont typeface="Arial"/>
              <a:buChar char="•"/>
            </a:pPr>
            <a:r>
              <a:rPr lang="en-US" sz="2700">
                <a:solidFill>
                  <a:srgbClr val="000000"/>
                </a:solidFill>
                <a:latin typeface="Arial"/>
                <a:ea typeface="Arial"/>
                <a:cs typeface="Arial"/>
                <a:sym typeface="Arial"/>
              </a:rPr>
              <a:t>Removing duplicates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algn="l" marL="1157287" indent="-231457" lvl="4">
              <a:lnSpc>
                <a:spcPts val="3240"/>
              </a:lnSpc>
              <a:buFont typeface="Arial"/>
              <a:buChar char="•"/>
            </a:pPr>
            <a:r>
              <a:rPr lang="en-US" sz="2700">
                <a:solidFill>
                  <a:srgbClr val="000000"/>
                </a:solidFill>
                <a:latin typeface="Arial"/>
                <a:ea typeface="Arial"/>
                <a:cs typeface="Arial"/>
                <a:sym typeface="Arial"/>
              </a:rPr>
              <a:t>Calculate key performance indicators (KPIs)</a:t>
            </a:r>
          </a:p>
          <a:p>
            <a:pPr algn="l" marL="1157287" indent="-231457" lvl="4">
              <a:lnSpc>
                <a:spcPts val="3240"/>
              </a:lnSpc>
              <a:buFont typeface="Arial"/>
              <a:buChar char="•"/>
            </a:pPr>
            <a:r>
              <a:rPr lang="en-US" sz="2700">
                <a:solidFill>
                  <a:srgbClr val="000000"/>
                </a:solidFill>
                <a:latin typeface="Arial"/>
                <a:ea typeface="Arial"/>
                <a:cs typeface="Arial"/>
                <a:sym typeface="Arial"/>
              </a:rPr>
              <a:t>Create charts and graphs for visualization</a:t>
            </a:r>
          </a:p>
          <a:p>
            <a:pPr algn="l" marL="1157287" indent="-231457" lvl="4">
              <a:lnSpc>
                <a:spcPts val="3240"/>
              </a:lnSpc>
              <a:buFont typeface="Arial"/>
              <a:buChar char="•"/>
            </a:pPr>
            <a:r>
              <a:rPr lang="en-US" sz="2700">
                <a:solidFill>
                  <a:srgbClr val="000000"/>
                </a:solidFill>
                <a:latin typeface="Arial"/>
                <a:ea typeface="Arial"/>
                <a:cs typeface="Arial"/>
                <a:sym typeface="Arial"/>
              </a:rPr>
              <a:t>Identify trends and patterns</a:t>
            </a:r>
          </a:p>
          <a:p>
            <a:pPr algn="l" marL="1157287" indent="-231457" lvl="4">
              <a:lnSpc>
                <a:spcPts val="3240"/>
              </a:lnSpc>
              <a:buFont typeface="Arial"/>
              <a:buChar char="•"/>
            </a:pPr>
            <a:r>
              <a:rPr lang="en-US" sz="2700">
                <a:solidFill>
                  <a:srgbClr val="000000"/>
                </a:solidFill>
                <a:latin typeface="Arial"/>
                <a:ea typeface="Arial"/>
                <a:cs typeface="Arial"/>
                <a:sym typeface="Arial"/>
              </a:rPr>
              <a:t>Conduct statistical analysis</a:t>
            </a:r>
          </a:p>
          <a:p>
            <a:pPr algn="l" marL="705802" indent="-176450" lvl="3">
              <a:lnSpc>
                <a:spcPts val="3240"/>
              </a:lnSpc>
              <a:buAutoNum type="arabicPeriod" startAt="1"/>
            </a:pPr>
            <a:r>
              <a:rPr lang="en-US" b="true" sz="2700">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algn="l" marL="705802" indent="-176450" lvl="3">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15301"/>
            <a:ext cx="3655695"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19" id="19"/>
          <p:cNvSpPr txBox="true"/>
          <p:nvPr/>
        </p:nvSpPr>
        <p:spPr>
          <a:xfrm rot="0">
            <a:off x="1005840" y="3263979"/>
            <a:ext cx="15133320" cy="5061615"/>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1489384"/>
            <a:ext cx="14343222" cy="6450986"/>
          </a:xfrm>
          <a:prstGeom prst="rect">
            <a:avLst/>
          </a:prstGeom>
        </p:spPr>
        <p:txBody>
          <a:bodyPr anchor="t" rtlCol="false" tIns="0" lIns="0" bIns="0" rIns="0">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p>
          <a:p>
            <a:pPr algn="l">
              <a:lnSpc>
                <a:spcPts val="3240"/>
              </a:lnSpc>
            </a:pPr>
            <a:r>
              <a:rPr lang="en-US" sz="2700" b="true">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21076"/>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05217"/>
            <a:ext cx="3535680"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12417"/>
            <a:ext cx="8455343" cy="10674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1342548" y="2580891"/>
            <a:ext cx="11596212" cy="6752182"/>
          </a:xfrm>
          <a:prstGeom prst="rect">
            <a:avLst/>
          </a:prstGeom>
        </p:spPr>
        <p:txBody>
          <a:bodyPr anchor="t" rtlCol="false" tIns="0" lIns="0" bIns="0" rIns="0">
            <a:spAutoFit/>
          </a:bodyPr>
          <a:lstStyle/>
          <a:p>
            <a:pPr algn="l">
              <a:lnSpc>
                <a:spcPts val="4320"/>
              </a:lnSpc>
            </a:pPr>
            <a:r>
              <a:rPr lang="en-US" b="true" sz="3600"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94275"/>
            <a:ext cx="789527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201102" y="2307432"/>
            <a:ext cx="13423583" cy="6695032"/>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algn="l" marL="941070" indent="-235267" lvl="3">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28700" y="614999"/>
            <a:ext cx="7521893" cy="8083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177290" y="2057053"/>
            <a:ext cx="12501087" cy="8016270"/>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b="true" sz="3000" spc="28">
                <a:solidFill>
                  <a:srgbClr val="000000"/>
                </a:solidFill>
                <a:latin typeface="Arimo Bold"/>
                <a:ea typeface="Arimo Bold"/>
                <a:cs typeface="Arimo Bold"/>
                <a:sym typeface="Arimo Bold"/>
              </a:rPr>
              <a:t>Human Resources (HR) Professionals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algn="l" marL="784225" indent="-196056" lvl="3">
              <a:lnSpc>
                <a:spcPts val="3600"/>
              </a:lnSpc>
            </a:pPr>
            <a:r>
              <a:rPr lang="en-US" b="true" sz="3000" spc="28">
                <a:solidFill>
                  <a:srgbClr val="000000"/>
                </a:solidFill>
                <a:latin typeface="Arimo Bold"/>
                <a:ea typeface="Arimo Bold"/>
                <a:cs typeface="Arimo Bold"/>
                <a:sym typeface="Arimo Bold"/>
              </a:rPr>
              <a:t>Managers and Supervisors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algn="l" marL="784225" indent="-196056" lvl="3">
              <a:lnSpc>
                <a:spcPts val="3600"/>
              </a:lnSpc>
            </a:pPr>
            <a:r>
              <a:rPr lang="en-US" b="true" sz="3000" spc="28">
                <a:solidFill>
                  <a:srgbClr val="000000"/>
                </a:solidFill>
                <a:latin typeface="Arimo Bold"/>
                <a:ea typeface="Arimo Bold"/>
                <a:cs typeface="Arimo Bold"/>
                <a:sym typeface="Arimo Bold"/>
              </a:rPr>
              <a:t>Employees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algn="l" marL="784225" indent="-196056" lvl="3">
              <a:lnSpc>
                <a:spcPts val="3600"/>
              </a:lnSpc>
            </a:pPr>
            <a:r>
              <a:rPr lang="en-US" b="true" sz="3000" spc="28">
                <a:solidFill>
                  <a:srgbClr val="000000"/>
                </a:solidFill>
                <a:latin typeface="Arimo Bold"/>
                <a:ea typeface="Arimo Bold"/>
                <a:cs typeface="Arimo Bold"/>
                <a:sym typeface="Arimo Bold"/>
              </a:rPr>
              <a:t>Executives and Board Members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33487"/>
            <a:ext cx="14644688" cy="91630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077653" y="2516387"/>
            <a:ext cx="13104495" cy="7139106"/>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b="true" sz="2700" spc="25">
                <a:solidFill>
                  <a:srgbClr val="000000"/>
                </a:solidFill>
                <a:latin typeface="Arimo Bold"/>
                <a:ea typeface="Arimo Bold"/>
                <a:cs typeface="Arimo Bold"/>
                <a:sym typeface="Arimo Bold"/>
              </a:rPr>
              <a:t>Key Features and Benefits:</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Performance Metric Tracking:</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Goal Setting and Review:</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algn="l" marL="705802" indent="-176450" lvl="3">
              <a:lnSpc>
                <a:spcPts val="3240"/>
              </a:lnSpc>
              <a:buFont typeface="Arial"/>
              <a:buChar char="￭"/>
            </a:pPr>
            <a:r>
              <a:rPr lang="en-US" b="true" sz="2700" spc="25">
                <a:solidFill>
                  <a:srgbClr val="000000"/>
                </a:solidFill>
                <a:latin typeface="Arimo Bold"/>
                <a:ea typeface="Arimo Bold"/>
                <a:cs typeface="Arimo Bold"/>
                <a:sym typeface="Arimo Bold"/>
              </a:rPr>
              <a:t>Data Analysis and Visualization:</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algn="l" marL="1157287" indent="-231457" lvl="4">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algn="l" marL="1157287" indent="-231457" lvl="4">
              <a:lnSpc>
                <a:spcPts val="3240"/>
              </a:lnSpc>
            </a:pPr>
            <a:r>
              <a:rPr lang="en-US" b="true" sz="2700" spc="25">
                <a:solidFill>
                  <a:srgbClr val="000000"/>
                </a:solidFill>
                <a:latin typeface="Arimo Bold"/>
                <a:ea typeface="Arimo Bold"/>
                <a:cs typeface="Arimo Bold"/>
                <a:sym typeface="Arimo Bold"/>
              </a:rPr>
              <a:t>Example Use Cases: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algn="l" marL="705802" indent="-176450" lvl="3">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2988945"/>
            <a:ext cx="14790420" cy="607727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932242"/>
            <a:ext cx="12720638" cy="105620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0" id="20"/>
          <p:cNvSpPr txBox="true"/>
          <p:nvPr/>
        </p:nvSpPr>
        <p:spPr>
          <a:xfrm rot="0">
            <a:off x="3709035" y="4079394"/>
            <a:ext cx="13973175" cy="5619989"/>
          </a:xfrm>
          <a:prstGeom prst="rect">
            <a:avLst/>
          </a:prstGeom>
        </p:spPr>
        <p:txBody>
          <a:bodyPr anchor="t" rtlCol="false" tIns="0" lIns="0" bIns="0" rIns="0">
            <a:spAutoFit/>
          </a:bodyPr>
          <a:lstStyle/>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algn="l" marL="705802" indent="-176450" lvl="3">
              <a:lnSpc>
                <a:spcPts val="3240"/>
              </a:lnSpc>
              <a:buFont typeface="Arial"/>
              <a:buChar char="￭"/>
            </a:pPr>
            <a:r>
              <a:rPr lang="en-US" b="true" sz="2700">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DAGP0Ldym88</dc:identifier>
  <dcterms:modified xsi:type="dcterms:W3CDTF">2011-08-01T06:04:30Z</dcterms:modified>
  <cp:revision>1</cp:revision>
  <dc:title>Employee data analysis.pptxDOC-20240903-WA0012._20240903_160124_0000.pptx</dc:title>
</cp:coreProperties>
</file>