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104867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6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Notes Placeholder 1048689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4/2/2024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0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1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2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048633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4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4/2/2024</a:t>
            </a:fld>
            <a:endParaRPr lang="en-US"/>
          </a:p>
        </p:txBody>
      </p:sp>
      <p:sp>
        <p:nvSpPr>
          <p:cNvPr id="104865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1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4/2/2024</a:t>
            </a:fld>
            <a:endParaRPr lang="en-US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2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4/2/2024</a:t>
            </a:fld>
            <a:endParaRPr lang="en-US"/>
          </a:p>
        </p:txBody>
      </p:sp>
      <p:sp>
        <p:nvSpPr>
          <p:cNvPr id="104866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4/2/2024</a:t>
            </a:fld>
            <a:endParaRPr lang="en-US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4/2/2024</a:t>
            </a:fld>
            <a:endParaRPr lang="en-US"/>
          </a:p>
        </p:txBody>
      </p:sp>
      <p:sp>
        <p:nvSpPr>
          <p:cNvPr id="104860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4/2/2024</a:t>
            </a:fld>
            <a:endParaRPr lang="en-US"/>
          </a:p>
        </p:txBody>
      </p:sp>
      <p:sp>
        <p:nvSpPr>
          <p:cNvPr id="104867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2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4/2/2024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Keyloggers and security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751593" y="4429049"/>
            <a:ext cx="856389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</a:t>
            </a:r>
            <a:endParaRPr lang="zh-CN" altLang="en-US" sz="1800" dirty="0"/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Lavanya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Madha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Engineering College -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BE-CSE </a:t>
            </a:r>
            <a:endParaRPr lang="zh-CN" altLang="en-US" sz="2000" b="1" dirty="0">
              <a:latin typeface="Arial" pitchFamily="34" charset="0"/>
              <a:cs typeface="Arial" pitchFamily="34" charset="0"/>
            </a:endParaRP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581193" y="2004654"/>
            <a:ext cx="11029615" cy="284869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Improving Security Measures: To secure logged data, use encryption techniques.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Authentication: To avoid unwanted access, incorporate user authentication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methods.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sophisticated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Logging: Use features like window tracking and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timestamping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for sophisticated logging.</a:t>
            </a: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8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8864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1048620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10893053" cy="467332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A Survey on Keylogger and its Detection Techniques by Vishal Bharti, Aditya Kumar Gupta, and Shailendra Mishra </a:t>
            </a:r>
            <a:r>
              <a:rPr lang="en-IN" sz="2000" b="0" i="0" strike="noStrike" dirty="0">
                <a:solidFill>
                  <a:schemeClr val="tx1"/>
                </a:solidFill>
                <a:effectLst/>
                <a:latin typeface="Söhne"/>
              </a:rPr>
              <a:t>https://www.ijcaonline.org/archives/volume75/number5/12835-1514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Analysis of Keylogger Attacks and Countermeasures by </a:t>
            </a:r>
            <a:r>
              <a:rPr lang="en-IN" sz="2000" dirty="0" err="1">
                <a:solidFill>
                  <a:schemeClr val="tx1"/>
                </a:solidFill>
              </a:rPr>
              <a:t>Hongliang</a:t>
            </a:r>
            <a:r>
              <a:rPr lang="en-IN" sz="2000" dirty="0">
                <a:solidFill>
                  <a:schemeClr val="tx1"/>
                </a:solidFill>
              </a:rPr>
              <a:t> Liu, </a:t>
            </a:r>
            <a:r>
              <a:rPr lang="en-IN" sz="2000" dirty="0" err="1">
                <a:solidFill>
                  <a:schemeClr val="tx1"/>
                </a:solidFill>
              </a:rPr>
              <a:t>Ruiying</a:t>
            </a:r>
            <a:r>
              <a:rPr lang="en-IN" sz="2000" dirty="0">
                <a:solidFill>
                  <a:schemeClr val="tx1"/>
                </a:solidFill>
              </a:rPr>
              <a:t> Du, and </a:t>
            </a:r>
            <a:r>
              <a:rPr lang="en-IN" sz="2000" dirty="0" err="1">
                <a:solidFill>
                  <a:schemeClr val="tx1"/>
                </a:solidFill>
              </a:rPr>
              <a:t>Quansheng</a:t>
            </a:r>
            <a:r>
              <a:rPr lang="en-IN" sz="2000" dirty="0">
                <a:solidFill>
                  <a:schemeClr val="tx1"/>
                </a:solidFill>
              </a:rPr>
              <a:t> Zhuang </a:t>
            </a:r>
            <a:r>
              <a:rPr lang="en-IN" sz="2000" b="0" i="0" strike="noStrike" dirty="0">
                <a:solidFill>
                  <a:schemeClr val="tx1"/>
                </a:solidFill>
                <a:effectLst/>
                <a:latin typeface="Söhne"/>
              </a:rPr>
              <a:t>https://www.semanticscholar.org/paper/Analysis-of-Keylogger-Attacks-and-Countermeasures-Liu-Du/54c7255bace229c82e4a5fd812ba8dd8829180c1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Detection of Keyloggers:  A Review by </a:t>
            </a:r>
            <a:r>
              <a:rPr lang="en-IN" sz="2000" dirty="0" err="1">
                <a:solidFill>
                  <a:schemeClr val="tx1"/>
                </a:solidFill>
              </a:rPr>
              <a:t>Shukor</a:t>
            </a:r>
            <a:r>
              <a:rPr lang="en-IN" sz="2000" dirty="0">
                <a:solidFill>
                  <a:schemeClr val="tx1"/>
                </a:solidFill>
              </a:rPr>
              <a:t> Abd Razak, Ku </a:t>
            </a:r>
            <a:r>
              <a:rPr lang="en-IN" sz="2000" dirty="0" err="1">
                <a:solidFill>
                  <a:schemeClr val="tx1"/>
                </a:solidFill>
              </a:rPr>
              <a:t>Ruhana</a:t>
            </a:r>
            <a:r>
              <a:rPr lang="en-IN" sz="2000" dirty="0">
                <a:solidFill>
                  <a:schemeClr val="tx1"/>
                </a:solidFill>
              </a:rPr>
              <a:t> Ku-</a:t>
            </a:r>
            <a:r>
              <a:rPr lang="en-IN" sz="2000" dirty="0" err="1">
                <a:solidFill>
                  <a:schemeClr val="tx1"/>
                </a:solidFill>
              </a:rPr>
              <a:t>Mahamud</a:t>
            </a:r>
            <a:r>
              <a:rPr lang="en-IN" sz="2000" dirty="0">
                <a:solidFill>
                  <a:schemeClr val="tx1"/>
                </a:solidFill>
              </a:rPr>
              <a:t>, and Ramlan </a:t>
            </a:r>
            <a:r>
              <a:rPr lang="en-IN" sz="2000" dirty="0" err="1">
                <a:solidFill>
                  <a:schemeClr val="tx1"/>
                </a:solidFill>
              </a:rPr>
              <a:t>Mahmod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b="0" i="0" strike="noStrike" dirty="0">
                <a:solidFill>
                  <a:schemeClr val="tx1"/>
                </a:solidFill>
                <a:effectLst/>
                <a:latin typeface="Söhne"/>
              </a:rPr>
              <a:t>https://www.researchgate.net/publication/220955239_Detection_of_Keyloggers_A_Review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A Comprehensive Study on Keylogger Attack and </a:t>
            </a:r>
            <a:r>
              <a:rPr lang="en-IN" sz="2000" dirty="0" err="1">
                <a:solidFill>
                  <a:schemeClr val="tx1"/>
                </a:solidFill>
              </a:rPr>
              <a:t>Defense</a:t>
            </a:r>
            <a:r>
              <a:rPr lang="en-IN" sz="2000" dirty="0">
                <a:solidFill>
                  <a:schemeClr val="tx1"/>
                </a:solidFill>
              </a:rPr>
              <a:t> by </a:t>
            </a:r>
            <a:r>
              <a:rPr lang="en-IN" sz="2000" dirty="0" err="1">
                <a:solidFill>
                  <a:schemeClr val="tx1"/>
                </a:solidFill>
              </a:rPr>
              <a:t>Shuo</a:t>
            </a:r>
            <a:r>
              <a:rPr lang="en-IN" sz="2000" dirty="0">
                <a:solidFill>
                  <a:schemeClr val="tx1"/>
                </a:solidFill>
              </a:rPr>
              <a:t> Chen, Rui Wang, </a:t>
            </a:r>
            <a:r>
              <a:rPr lang="en-IN" sz="2000" dirty="0" err="1">
                <a:solidFill>
                  <a:schemeClr val="tx1"/>
                </a:solidFill>
              </a:rPr>
              <a:t>XiaoFeng</a:t>
            </a:r>
            <a:r>
              <a:rPr lang="en-IN" sz="2000" dirty="0">
                <a:solidFill>
                  <a:schemeClr val="tx1"/>
                </a:solidFill>
              </a:rPr>
              <a:t> Wang, and </a:t>
            </a:r>
            <a:r>
              <a:rPr lang="en-IN" sz="2000" dirty="0" err="1">
                <a:solidFill>
                  <a:schemeClr val="tx1"/>
                </a:solidFill>
              </a:rPr>
              <a:t>Kehuan</a:t>
            </a:r>
            <a:r>
              <a:rPr lang="en-IN" sz="2000" dirty="0">
                <a:solidFill>
                  <a:schemeClr val="tx1"/>
                </a:solidFill>
              </a:rPr>
              <a:t> Zhang </a:t>
            </a: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Söhne"/>
              </a:rPr>
              <a:t>https://www.usenix.org/legacy/events/sec11/tech/full_papers/Chen.pdf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0734368" cy="45262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2" y="1948360"/>
            <a:ext cx="11029615" cy="296127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today's digital landscape, ensuring security measures to protect sensitive information is paramount. However, there exists a necessity to understand and mitigate potential threats, such as keylogging, which can compromise data integrity and confidentiality. Thus, it's imperative to explore keylogger implementation and associated security concerns.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1" name="Rectangle 12"/>
          <p:cNvSpPr>
            <a:spLocks noChangeArrowheads="1"/>
          </p:cNvSpPr>
          <p:nvPr/>
        </p:nvSpPr>
        <p:spPr bwMode="auto">
          <a:xfrm>
            <a:off x="0" y="-312419"/>
            <a:ext cx="182880" cy="624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6821" y="2551837"/>
            <a:ext cx="97577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construction of our suggested system comprises the use of Python's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Tkinter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library for the GUI and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pynput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package for keyboard input recording, to create 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keylogger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Keystrokes are recorded by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keylogger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saved in text and JSON forms for further examination.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482869" y="1700979"/>
            <a:ext cx="11029615" cy="326164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 Used</a:t>
            </a:r>
            <a:r>
              <a:rPr lang="en-IN" sz="2000" b="1" kern="1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Python: To program the features of the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keylogger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b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Tkinter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For constructing the GUI, or graphical user interface.</a:t>
            </a:r>
            <a:b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Python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input: For recording keystrokes. </a:t>
            </a:r>
            <a:b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A structured format for storing keystroke data.</a:t>
            </a:r>
            <a:endParaRPr lang="en-IN" sz="2000" b="1" kern="1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>
            <a:off x="422646" y="550756"/>
            <a:ext cx="11393298" cy="745870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91" name="TextBox 1048690"/>
          <p:cNvSpPr txBox="1"/>
          <p:nvPr/>
        </p:nvSpPr>
        <p:spPr>
          <a:xfrm>
            <a:off x="576196" y="1979103"/>
            <a:ext cx="10527171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Initialization: Set up the flags and variables that are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required.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Franklin Gothic Book"/>
              <a:cs typeface="Arial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Managing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Events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on_press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(key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): Identifies held and pressed keys.
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on_release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(key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): Maintains flag state and logs released keys.
logging: keystrokes are saved in a text file using the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generate_text_log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(key) function.
Keystrokes are saved in a JSON file using the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generate_json_file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keys_used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) function.
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Keylogger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 Control: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start_keylogger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(): Starts the process of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keylogging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.
Stop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keylogging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 with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stop_keylogger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Franklin Gothic Book"/>
                <a:cs typeface="Arial" pitchFamily="34" charset="0"/>
              </a:rPr>
              <a:t>().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 idx="4294967295"/>
          </p:nvPr>
        </p:nvSpPr>
        <p:spPr>
          <a:xfrm>
            <a:off x="581025" y="771525"/>
            <a:ext cx="11029950" cy="53022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1048610" name="Content Placeholder 1"/>
          <p:cNvSpPr>
            <a:spLocks noGrp="1"/>
          </p:cNvSpPr>
          <p:nvPr>
            <p:ph idx="4294967295"/>
          </p:nvPr>
        </p:nvSpPr>
        <p:spPr>
          <a:xfrm>
            <a:off x="563670" y="1301750"/>
            <a:ext cx="10466279" cy="13922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"Start" and "Stop" buttons on the GUI allow you to manage the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keylogging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procedure. The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keylogger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records keystrokes as soon as it starts and stores them in pre-designated files. The logging operation stops when the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keylogger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stopped.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26" y="3025026"/>
            <a:ext cx="2362405" cy="2636748"/>
          </a:xfrm>
          <a:prstGeom prst="rect">
            <a:avLst/>
          </a:prstGeo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495" y="3096556"/>
            <a:ext cx="2385267" cy="2629128"/>
          </a:xfrm>
          <a:prstGeom prst="rect">
            <a:avLst/>
          </a:prstGeom>
        </p:spPr>
      </p:pic>
      <p:pic>
        <p:nvPicPr>
          <p:cNvPr id="2097155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127" y="3107987"/>
            <a:ext cx="2400508" cy="26062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7423"/>
            <a:ext cx="4312791" cy="3974226"/>
          </a:xfrm>
          <a:prstGeom prst="rect">
            <a:avLst/>
          </a:prstGeom>
        </p:spPr>
      </p:pic>
      <p:pic>
        <p:nvPicPr>
          <p:cNvPr id="209715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43" y="1877960"/>
            <a:ext cx="4312791" cy="4030841"/>
          </a:xfrm>
          <a:prstGeom prst="rect">
            <a:avLst/>
          </a:prstGeom>
        </p:spPr>
      </p:pic>
      <p:sp>
        <p:nvSpPr>
          <p:cNvPr id="1048614" name="TextBox 12"/>
          <p:cNvSpPr txBox="1"/>
          <p:nvPr/>
        </p:nvSpPr>
        <p:spPr>
          <a:xfrm>
            <a:off x="465461" y="652408"/>
            <a:ext cx="112610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OUTPUT</a:t>
            </a:r>
            <a:endParaRPr lang="en-IN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6" name="Content Placeholder 1"/>
          <p:cNvSpPr>
            <a:spLocks noGrp="1"/>
          </p:cNvSpPr>
          <p:nvPr>
            <p:ph idx="1"/>
          </p:nvPr>
        </p:nvSpPr>
        <p:spPr>
          <a:xfrm>
            <a:off x="581191" y="1946787"/>
            <a:ext cx="11029615" cy="209160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a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keylogger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demonstrates how simple it is to record keyboard inputs and emphasizes how crucial strong security measures are to preventing unwanted access to private data. Gaining knowledge about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keylogging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techniques helps protect systems from possible attacks. </a:t>
            </a:r>
            <a:b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A938E6-13DD-4AEB-8D20-929C4C973E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382</Words>
  <Application>Microsoft Office PowerPoint</Application>
  <PresentationFormat>Custom</PresentationFormat>
  <Paragraphs>46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Keyloggers and security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RD6</cp:lastModifiedBy>
  <cp:revision>2</cp:revision>
  <dcterms:created xsi:type="dcterms:W3CDTF">2021-05-26T05:50:10Z</dcterms:created>
  <dcterms:modified xsi:type="dcterms:W3CDTF">2024-04-02T10:46:15Z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4ef7c0f97d4c4fd08890291498d5cf8b</vt:lpwstr>
  </property>
</Properties>
</file>