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8" r:id="rId7"/>
    <p:sldId id="264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TO-DO-LIST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242" y="3242980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A. Lavanya 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P. Jahnavi priyamsha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    </a:t>
            </a:r>
            <a:r>
              <a:rPr lang="en-IN" sz="2000" dirty="0">
                <a:solidFill>
                  <a:schemeClr val="tx2"/>
                </a:solidFill>
              </a:rPr>
              <a:t>K. Deepika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IN" sz="2000" dirty="0">
                <a:solidFill>
                  <a:schemeClr val="tx2"/>
                </a:solidFill>
              </a:rPr>
              <a:t>     K. Akhila 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28" y="5162093"/>
            <a:ext cx="839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  <a:r>
              <a:rPr lang="en-IN" sz="2000" dirty="0"/>
              <a:t> </a:t>
            </a:r>
            <a:r>
              <a:rPr lang="en-IN" sz="2000" dirty="0" err="1">
                <a:solidFill>
                  <a:schemeClr val="tx2"/>
                </a:solidFill>
              </a:rPr>
              <a:t>Umamaheshwari</a:t>
            </a: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68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 • Abstract </a:t>
            </a:r>
          </a:p>
          <a:p>
            <a:pPr marL="0" indent="0">
              <a:buNone/>
            </a:pPr>
            <a:r>
              <a:rPr lang="en-US" dirty="0"/>
              <a:t> • Problem Statement</a:t>
            </a:r>
          </a:p>
          <a:p>
            <a:pPr marL="0" indent="0">
              <a:buNone/>
            </a:pPr>
            <a:r>
              <a:rPr lang="en-US" dirty="0"/>
              <a:t> • Proposed system</a:t>
            </a:r>
          </a:p>
          <a:p>
            <a:pPr marL="0" indent="0">
              <a:buNone/>
            </a:pPr>
            <a:r>
              <a:rPr lang="en-US" dirty="0"/>
              <a:t> • System Development Approach</a:t>
            </a:r>
          </a:p>
          <a:p>
            <a:pPr marL="0" indent="0">
              <a:buNone/>
            </a:pPr>
            <a:r>
              <a:rPr lang="en-US" dirty="0"/>
              <a:t> • Advantages </a:t>
            </a:r>
          </a:p>
          <a:p>
            <a:pPr marL="0" indent="0">
              <a:buNone/>
            </a:pPr>
            <a:r>
              <a:rPr lang="en-US" dirty="0"/>
              <a:t> • Conclusion </a:t>
            </a:r>
          </a:p>
          <a:p>
            <a:pPr marL="0" indent="0">
              <a:buNone/>
            </a:pPr>
            <a:r>
              <a:rPr lang="en-US" dirty="0"/>
              <a:t> • Reference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to-do list is a list of tasks that need to be completed, typically organized in order of priority.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one of the simplest solutions for task management and provides a minimal and elegant way for managing tasks a person wishes to accomplish.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Our aim is to design a simple and elegant website for people to keep a track of the status of their tasks.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Making a to-do list is an easy and important task that everyone should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to-do list is simply a list of all of the tasks you need to complete during a particular period of time.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Plus, you don’t have to worry about losing sticky notes or pieces of paper. If your chosen software has a mobile application, you can keep the list with you wherever you go.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laying out everything you have to order, it’s easier to focus on one activity at a time.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beginning of the day, you might jot down on a sticky note all of the tasks you want to complete before the end of the day.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to-do list functionality built into your project management software, you can easily create, manage, edit, and share your lists.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to-do list provides an easy-to-follow structure for your day. You don’t have to worry about interdependencies.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people avoid multitasking and being side tracked.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653026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1616529"/>
            <a:ext cx="11152682" cy="487634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Frontend: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❖ Html 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❖ CSS 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❖ JavaScript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Requirements: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❖ Processor: Minimum 1GHz;Recommended 2GHz or more 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❖ Hard Drive: Minimum 32GB;Recommended 64GB or more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system:Windows-7or newer.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330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503"/>
            <a:ext cx="9144000" cy="823034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992086"/>
            <a:ext cx="11152682" cy="448366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help u set priorities.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lets u coordinate similar tasks.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tracks your progress.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doesn’t forget the task.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makes it easy to carry-over tasks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One of the key challenges is to chose appropriate storage solution, that will allow to maintain its biggest advantages: Simplicity, Speed ,low recourses demand.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B0C4-E463-80E5-396A-0C461F67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3FAD-CBBA-386E-F3BB-A38B0E0E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To-do-list-web page performs very efficient comparing to competitor.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space for further developments with regards of keeping app small and quick.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would be optimal to use dedicated CSS and continuing using vanilla JavaScript.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To-do-web page can be developed as a sole application as well as a very efficient module to be combined in a larger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E7D98-86C8-EA71-33F6-49C3338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7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F9F6-CD01-8704-5536-2B6054B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E98D-664B-378D-C1A6-36270177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Staff, C. A. C. M. (2016). React: Facebook's functional turn on writing </a:t>
            </a:r>
            <a:r>
              <a:rPr lang="en-IN" dirty="0" err="1"/>
              <a:t>Javascript</a:t>
            </a:r>
            <a:r>
              <a:rPr lang="en-IN" dirty="0"/>
              <a:t> . Communications of the ACM, 59(12), 56-62.</a:t>
            </a:r>
          </a:p>
          <a:p>
            <a:r>
              <a:rPr lang="en-IN" dirty="0" err="1"/>
              <a:t>Kvalheim</a:t>
            </a:r>
            <a:r>
              <a:rPr lang="en-IN" dirty="0"/>
              <a:t>, C. (2015). The Little Mongo DB Schema Design Book. The Blue Print Series.</a:t>
            </a:r>
          </a:p>
          <a:p>
            <a:r>
              <a:rPr lang="en-IN" dirty="0" err="1"/>
              <a:t>Khedkar</a:t>
            </a:r>
            <a:r>
              <a:rPr lang="en-IN" dirty="0"/>
              <a:t>, S., </a:t>
            </a:r>
            <a:r>
              <a:rPr lang="en-IN" dirty="0" err="1"/>
              <a:t>Thube</a:t>
            </a:r>
            <a:r>
              <a:rPr lang="en-IN" dirty="0"/>
              <a:t>, S., Estate, W. I., &amp; Naka, C. (2017). Real time databases for applications. International Research Journal of Engineering and Technology (IRJET), 4(06), 2078-2082.</a:t>
            </a:r>
          </a:p>
          <a:p>
            <a:r>
              <a:rPr lang="en-IN" dirty="0"/>
              <a:t>Tilkov, S., &amp; Vinoski, S. (2010). Node. </a:t>
            </a:r>
            <a:r>
              <a:rPr lang="en-IN" dirty="0" err="1"/>
              <a:t>Js</a:t>
            </a:r>
            <a:r>
              <a:rPr lang="en-IN" dirty="0"/>
              <a:t> : Using JavaScript to build high-performance network programs. IEEE Internet Computing, 14(6), 80-83.</a:t>
            </a:r>
          </a:p>
          <a:p>
            <a:r>
              <a:rPr lang="en-IN" dirty="0"/>
              <a:t>Syed, B. A., &amp; Bean, M. (2014). Beginning </a:t>
            </a:r>
            <a:r>
              <a:rPr lang="en-IN" dirty="0" err="1"/>
              <a:t>Node.Js</a:t>
            </a:r>
            <a:r>
              <a:rPr lang="en-IN" dirty="0"/>
              <a:t> (pp. 181-182). New York City: Apress.</a:t>
            </a:r>
          </a:p>
          <a:p>
            <a:r>
              <a:rPr lang="en-IN" dirty="0"/>
              <a:t>Morales-Morell, A. (2001). Usability aspects of a location-aware TODO list application. University of Puerto Rico, Mayaguez (Puerto Rico).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66C78-E060-6B49-69F1-FD8F436F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9D56-32CA-291E-6E14-152C6C871790}"/>
              </a:ext>
            </a:extLst>
          </p:cNvPr>
          <p:cNvSpPr txBox="1"/>
          <p:nvPr/>
        </p:nvSpPr>
        <p:spPr>
          <a:xfrm>
            <a:off x="3049361" y="324433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6407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779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TO-DO-LIST</vt:lpstr>
      <vt:lpstr>OUTLINE</vt:lpstr>
      <vt:lpstr>Abstract</vt:lpstr>
      <vt:lpstr>Problem Statement</vt:lpstr>
      <vt:lpstr>Proposed System</vt:lpstr>
      <vt:lpstr>System Development Approach</vt:lpstr>
      <vt:lpstr>Advantages</vt:lpstr>
      <vt:lpstr>                         Conclusion</vt:lpstr>
      <vt:lpstr>                        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lavanya alugubelly</cp:lastModifiedBy>
  <cp:revision>46</cp:revision>
  <dcterms:created xsi:type="dcterms:W3CDTF">2021-04-26T07:43:48Z</dcterms:created>
  <dcterms:modified xsi:type="dcterms:W3CDTF">2023-05-04T03:37:51Z</dcterms:modified>
</cp:coreProperties>
</file>