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83" r:id="rId3"/>
    <p:sldMasterId id="2147483721" r:id="rId4"/>
    <p:sldMasterId id="2147483740" r:id="rId5"/>
  </p:sldMasterIdLst>
  <p:notesMasterIdLst>
    <p:notesMasterId r:id="rId21"/>
  </p:notesMasterIdLst>
  <p:sldIdLst>
    <p:sldId id="4523" r:id="rId6"/>
    <p:sldId id="332" r:id="rId7"/>
    <p:sldId id="334" r:id="rId8"/>
    <p:sldId id="4551" r:id="rId9"/>
    <p:sldId id="4552" r:id="rId10"/>
    <p:sldId id="4527" r:id="rId11"/>
    <p:sldId id="4525" r:id="rId12"/>
    <p:sldId id="4528" r:id="rId13"/>
    <p:sldId id="4539" r:id="rId14"/>
    <p:sldId id="4496" r:id="rId15"/>
    <p:sldId id="4549" r:id="rId16"/>
    <p:sldId id="681" r:id="rId17"/>
    <p:sldId id="4531" r:id="rId18"/>
    <p:sldId id="363" r:id="rId19"/>
    <p:sldId id="4522" r:id="rId20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3"/>
    <p:restoredTop sz="96017" autoAdjust="0"/>
  </p:normalViewPr>
  <p:slideViewPr>
    <p:cSldViewPr snapToGrid="0" snapToObjects="1">
      <p:cViewPr varScale="1">
        <p:scale>
          <a:sx n="54" d="100"/>
          <a:sy n="54" d="100"/>
        </p:scale>
        <p:origin x="366" y="108"/>
      </p:cViewPr>
      <p:guideLst>
        <p:guide orient="horz" pos="4320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8c835154f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8c835154f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3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3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7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7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10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10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3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3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7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7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10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10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9" y="3314067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9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5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8382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73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0;p27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7" y="9374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10" y="52714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52" y="5299933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7" y="82615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10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52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10" y="9347301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10" y="8205701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54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9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02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5" y="1962832"/>
            <a:ext cx="8305881" cy="23032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84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marL="1218997" lvl="0" indent="-60949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8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814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21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23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38" y="1426568"/>
            <a:ext cx="11762331" cy="4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34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38" y="6075587"/>
            <a:ext cx="11762331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8384354" y="-1930588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</p:spTree>
    <p:extLst>
      <p:ext uri="{BB962C8B-B14F-4D97-AF65-F5344CB8AC3E}">
        <p14:creationId xmlns:p14="http://schemas.microsoft.com/office/powerpoint/2010/main" val="3327226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112021" y="5214400"/>
            <a:ext cx="8563515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3334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867164" y="7459200"/>
            <a:ext cx="12652847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711642" y="5214400"/>
            <a:ext cx="2507526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3334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8798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699-A686-45B1-A8E5-02943C481D9C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1F17-67DA-4BBE-A9B5-342EE8D1C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188047" y="-7259953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6" y="5282000"/>
            <a:ext cx="5349496" cy="3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709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3893107" y="6786875"/>
            <a:ext cx="6719275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13774927" y="6786875"/>
            <a:ext cx="6719275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4213450" y="5564867"/>
            <a:ext cx="6078391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14095337" y="5564867"/>
            <a:ext cx="6078391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03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20203" y="0"/>
            <a:ext cx="24387175" cy="137160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2" name="Google Shape;42;p6"/>
          <p:cNvSpPr/>
          <p:nvPr/>
        </p:nvSpPr>
        <p:spPr>
          <a:xfrm rot="8087307" flipH="1">
            <a:off x="13620018" y="-806077"/>
            <a:ext cx="15974368" cy="1552408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3730788" y="5537200"/>
            <a:ext cx="905157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046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2" y="1962832"/>
            <a:ext cx="8305881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2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078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6184437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525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1704087" y="-7872526"/>
            <a:ext cx="27795371" cy="26972139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1276" y="1194816"/>
            <a:ext cx="22724559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443150" y="10694600"/>
            <a:ext cx="7155332" cy="1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655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4" y="2735267"/>
            <a:ext cx="17971140" cy="3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60960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07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2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6" name="Google Shape;66;p10"/>
          <p:cNvSpPr/>
          <p:nvPr/>
        </p:nvSpPr>
        <p:spPr>
          <a:xfrm>
            <a:off x="1470992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7" name="Google Shape;67;p10"/>
          <p:cNvSpPr/>
          <p:nvPr/>
        </p:nvSpPr>
        <p:spPr>
          <a:xfrm>
            <a:off x="1214958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102022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1" y="4261568"/>
            <a:ext cx="17308653" cy="3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4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1" y="7854568"/>
            <a:ext cx="17308653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950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178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Left 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1630583" y="-6389715"/>
            <a:ext cx="27557529" cy="26611787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930651" y="1194816"/>
            <a:ext cx="6173604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01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42" y="1426568"/>
            <a:ext cx="11762331" cy="45504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42" y="6075587"/>
            <a:ext cx="11762331" cy="11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2770">
            <a:off x="8384354" y="-1930584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8443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575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3" y="104668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3" y="73782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3" y="42896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3" y="9353733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3" y="62366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3" y="3119600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693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Title and four text lin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485012" y="9549029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16748527" y="5494296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1474064" y="5494296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1474077" y="8694229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16748527" y="4562563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1474064" y="4562563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16748527" y="9548997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16748527" y="8638397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321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28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28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67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67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06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06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28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28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67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67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06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06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6" y="3314067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6" y="8225133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2" y="8225133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13213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846371" y="1186733"/>
            <a:ext cx="18694434" cy="1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6641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830552" y="-5306869"/>
            <a:ext cx="24436533" cy="2316673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3528326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10278538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16911535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3048664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9681661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16314657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9720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Title and id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718502" y="-6782433"/>
            <a:ext cx="28889446" cy="27535651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829038" y="1435533"/>
            <a:ext cx="1036454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13322335" y="8032653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13322335" y="7125720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13322335" y="10791029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13322335" y="9884096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13322335" y="5274307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13322335" y="4367376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13318601" y="2515968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13318601" y="1609035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005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2481978" y="-7884753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068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399678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9351260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1844136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9795451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17302844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17747068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832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750228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9794408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2570801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17018282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8964767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8964767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16179306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16179306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1750228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3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;p3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112025" y="5214400"/>
            <a:ext cx="8563515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33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867168" y="7459200"/>
            <a:ext cx="12652847" cy="1042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711642" y="5214400"/>
            <a:ext cx="2507526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168892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3618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1464033" y="-6906316"/>
            <a:ext cx="27316463" cy="26258328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8037913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875021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11931420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12634613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15824927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1651396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4144406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485616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2040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1242410" y="-6692442"/>
            <a:ext cx="26871760" cy="25831747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6810220" y="7046035"/>
            <a:ext cx="522068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6810220" y="5822368"/>
            <a:ext cx="522068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17452661" y="7046035"/>
            <a:ext cx="522068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17452643" y="5822368"/>
            <a:ext cx="522068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1120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2481978" y="-7884753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3" y="93746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06" y="52714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49" y="5299933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3" y="8261533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06" y="41298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49" y="41298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06" y="9347301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06" y="8205701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0233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930651" y="1853501"/>
            <a:ext cx="1150629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13334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1930651" y="4703659"/>
            <a:ext cx="11506298" cy="3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2371411" y="10376467"/>
            <a:ext cx="10095714" cy="1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3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sz="2667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9585231" y="2463801"/>
            <a:ext cx="13607273" cy="7203432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</p:spTree>
    <p:extLst>
      <p:ext uri="{BB962C8B-B14F-4D97-AF65-F5344CB8AC3E}">
        <p14:creationId xmlns:p14="http://schemas.microsoft.com/office/powerpoint/2010/main" val="928603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1930651" y="2929400"/>
            <a:ext cx="20627486" cy="9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96839" y="446933"/>
            <a:ext cx="1251363" cy="1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5" name="Google Shape;465;p29"/>
          <p:cNvSpPr/>
          <p:nvPr/>
        </p:nvSpPr>
        <p:spPr>
          <a:xfrm>
            <a:off x="1720424" y="1446933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6" name="Google Shape;466;p29"/>
          <p:cNvSpPr/>
          <p:nvPr/>
        </p:nvSpPr>
        <p:spPr>
          <a:xfrm>
            <a:off x="23243626" y="6034400"/>
            <a:ext cx="716093" cy="7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7" name="Google Shape;467;p29"/>
          <p:cNvSpPr/>
          <p:nvPr/>
        </p:nvSpPr>
        <p:spPr>
          <a:xfrm>
            <a:off x="23804832" y="7037800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8" name="Google Shape;468;p29"/>
          <p:cNvSpPr/>
          <p:nvPr/>
        </p:nvSpPr>
        <p:spPr>
          <a:xfrm>
            <a:off x="23959719" y="5192067"/>
            <a:ext cx="96013" cy="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9" name="Google Shape;469;p29"/>
          <p:cNvSpPr/>
          <p:nvPr/>
        </p:nvSpPr>
        <p:spPr>
          <a:xfrm>
            <a:off x="796904" y="12635800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16562924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6440439" y="4363733"/>
            <a:ext cx="1150629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19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6440439" y="7468229"/>
            <a:ext cx="11506298" cy="18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614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10635164" y="-6825648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946779" y="3796000"/>
            <a:ext cx="8181865" cy="3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1930651" y="7695200"/>
            <a:ext cx="8181865" cy="2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296839" y="446933"/>
            <a:ext cx="1251363" cy="1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82" name="Google Shape;482;p31"/>
          <p:cNvSpPr/>
          <p:nvPr/>
        </p:nvSpPr>
        <p:spPr>
          <a:xfrm>
            <a:off x="796904" y="2148067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26196224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10877083" y="3118267"/>
            <a:ext cx="12360809" cy="5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10877083" y="9117467"/>
            <a:ext cx="8544312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8958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1750228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8964732" y="10607267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1740960" y="10640085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16188574" y="10640085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8964767" y="6042024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8964767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16179306" y="6011824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16179306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1750228" y="6067859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1750228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8964767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16179306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48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;p4"/>
          <p:cNvGrpSpPr/>
          <p:nvPr/>
        </p:nvGrpSpPr>
        <p:grpSpPr>
          <a:xfrm rot="1379863">
            <a:off x="188051" y="-7259951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9" y="5282000"/>
            <a:ext cx="5349496" cy="3152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28896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6100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1954158" y="-6389715"/>
            <a:ext cx="27557529" cy="26611787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11811738" y="3460117"/>
            <a:ext cx="9798076" cy="2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391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15010154" y="6073517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17679536" y="10017768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11985427" y="10017800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1930651" y="1194816"/>
            <a:ext cx="6173604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16607789" y="7916600"/>
            <a:ext cx="5950375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10768402" y="7916333"/>
            <a:ext cx="5950375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17897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12351320" y="-12200581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13500024" y="4224800"/>
            <a:ext cx="9057979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13500024" y="6170333"/>
            <a:ext cx="7747409" cy="2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6947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16880085" y="-12379715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1930651" y="4224800"/>
            <a:ext cx="7901829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1930651" y="6178269"/>
            <a:ext cx="7901829" cy="2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455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7009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42" y="1426568"/>
            <a:ext cx="11762331" cy="45504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42" y="6075587"/>
            <a:ext cx="11762331" cy="11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2770">
            <a:off x="8384354" y="-1930580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307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;p4"/>
          <p:cNvGrpSpPr/>
          <p:nvPr/>
        </p:nvGrpSpPr>
        <p:grpSpPr>
          <a:xfrm rot="1379863">
            <a:off x="188056" y="-7259951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9" y="5282000"/>
            <a:ext cx="5349496" cy="3152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42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8"/>
          <p:cNvGrpSpPr/>
          <p:nvPr/>
        </p:nvGrpSpPr>
        <p:grpSpPr>
          <a:xfrm rot="-6901726">
            <a:off x="-6184433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243652" tIns="243652" rIns="243652" bIns="24365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46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/>
          <p:nvPr/>
        </p:nvGrpSpPr>
        <p:grpSpPr>
          <a:xfrm rot="2506023">
            <a:off x="3399481" y="-1875340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5" y="4261568"/>
            <a:ext cx="17308653" cy="3516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5" y="7854568"/>
            <a:ext cx="17308653" cy="1253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3787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84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8"/>
          <p:cNvGrpSpPr/>
          <p:nvPr/>
        </p:nvGrpSpPr>
        <p:grpSpPr>
          <a:xfrm rot="-6901726">
            <a:off x="-6184433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7574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2575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7" y="104668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7" y="73782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7" y="42896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7" y="9353733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7" y="6236667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7" y="3119600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4625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31" y="5955549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31" y="506354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71" y="5955549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71" y="506354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10" y="5955549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10" y="506354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31" y="10892600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31" y="997242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71" y="10892600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71" y="997242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10" y="10892600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10" y="997242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9" y="3314067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9" y="8225133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5" y="8225133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327533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7288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0;p26"/>
          <p:cNvGrpSpPr/>
          <p:nvPr/>
        </p:nvGrpSpPr>
        <p:grpSpPr>
          <a:xfrm rot="1351516">
            <a:off x="-1242410" y="-6692442"/>
            <a:ext cx="26871760" cy="25831747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6810220" y="7046035"/>
            <a:ext cx="5220680" cy="2056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6810220" y="5822368"/>
            <a:ext cx="5220680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17452661" y="7046035"/>
            <a:ext cx="5220680" cy="2056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17452643" y="5822368"/>
            <a:ext cx="5220680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2621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0;p27"/>
          <p:cNvGrpSpPr/>
          <p:nvPr/>
        </p:nvGrpSpPr>
        <p:grpSpPr>
          <a:xfrm rot="1351476">
            <a:off x="-2481969" y="-7884751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7" y="93746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10" y="52714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52" y="5299933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7" y="8261533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10" y="4129867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52" y="4129867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10" y="9347301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10" y="8205701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149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1765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12351324" y="-12200581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13500028" y="4224800"/>
            <a:ext cx="9057979" cy="2303200"/>
          </a:xfrm>
          <a:prstGeom prst="rect">
            <a:avLst/>
          </a:prstGeom>
        </p:spPr>
        <p:txBody>
          <a:bodyPr spcFirstLastPara="1" wrap="square" lIns="243652" tIns="243652" rIns="243652" bIns="24365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13500028" y="6170333"/>
            <a:ext cx="7747409" cy="296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812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934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5" y="1962832"/>
            <a:ext cx="8305881" cy="2303200"/>
          </a:xfrm>
          <a:prstGeom prst="rect">
            <a:avLst/>
          </a:prstGeom>
        </p:spPr>
        <p:txBody>
          <a:bodyPr spcFirstLastPara="1" wrap="square" lIns="243652" tIns="243652" rIns="243652" bIns="24365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8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5" y="4261568"/>
            <a:ext cx="17308653" cy="3516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5" y="7854568"/>
            <a:ext cx="17308653" cy="125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2461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marL="1218469" lvl="0" indent="-60923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21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802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21"/>
          <p:cNvGrpSpPr/>
          <p:nvPr/>
        </p:nvGrpSpPr>
        <p:grpSpPr>
          <a:xfrm rot="1351476">
            <a:off x="-2481969" y="-7884751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1450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42" y="1426568"/>
            <a:ext cx="11762331" cy="45504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42" y="6075587"/>
            <a:ext cx="11762331" cy="11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2770">
            <a:off x="8384354" y="-1930584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85833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;p4"/>
          <p:cNvGrpSpPr/>
          <p:nvPr/>
        </p:nvGrpSpPr>
        <p:grpSpPr>
          <a:xfrm rot="1379863">
            <a:off x="188051" y="-7259951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9" y="5282000"/>
            <a:ext cx="5349496" cy="3152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8292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8"/>
          <p:cNvGrpSpPr/>
          <p:nvPr/>
        </p:nvGrpSpPr>
        <p:grpSpPr>
          <a:xfrm rot="-6901726">
            <a:off x="-6184433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69768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5" y="4261568"/>
            <a:ext cx="17308653" cy="3516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5" y="7854568"/>
            <a:ext cx="17308653" cy="125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523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724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617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7" y="104668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7" y="73782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7" y="4289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7" y="93537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7" y="62366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7" y="3119600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89229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3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3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7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7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10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10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3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3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7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7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10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10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9" y="3314067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9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5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5741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2713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57667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0;p27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7" y="9374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10" y="52714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52" y="5299933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7" y="82615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10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52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10" y="9347301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10" y="8205701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68965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997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12351324" y="-12200581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13500028" y="4224800"/>
            <a:ext cx="9057979" cy="23032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13500028" y="6170333"/>
            <a:ext cx="7747409" cy="296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630699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88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5" y="1962832"/>
            <a:ext cx="8305881" cy="23032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1520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marL="1218997" lvl="0" indent="-60949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8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35291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21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90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7" y="104668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7" y="73782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7" y="4289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7" y="93537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7" y="62366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7" y="3119600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17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12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7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1" r:id="rId7"/>
    <p:sldLayoutId id="2147483672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08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0320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652" tIns="243652" rIns="243652" bIns="243652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12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652" tIns="243652" rIns="243652" bIns="243652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815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12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3618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10413B-AABD-C2E2-CAFD-216D056D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93"/>
            <a:ext cx="24387175" cy="137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3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ustomer Support - Doing the Right Things to Get Satisfied Customers">
            <a:extLst>
              <a:ext uri="{FF2B5EF4-FFF2-40B4-BE49-F238E27FC236}">
                <a16:creationId xmlns:a16="http://schemas.microsoft.com/office/drawing/2014/main" id="{B016BE95-8E77-44D5-91EA-30ACD957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55" y="4723507"/>
            <a:ext cx="5543098" cy="42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 Emoji, Kiss Emoji, Heart Emoji, Snapchat Stickers">
            <a:extLst>
              <a:ext uri="{FF2B5EF4-FFF2-40B4-BE49-F238E27FC236}">
                <a16:creationId xmlns:a16="http://schemas.microsoft.com/office/drawing/2014/main" id="{7B9AC014-2934-45C8-A9CF-03947B75E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626" y="4723507"/>
            <a:ext cx="4572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E496BF-9763-408D-8332-F4C53335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29" y="5587027"/>
            <a:ext cx="11129258" cy="1527200"/>
          </a:xfrm>
        </p:spPr>
        <p:txBody>
          <a:bodyPr/>
          <a:lstStyle/>
          <a:p>
            <a:br>
              <a:rPr lang="en-US" sz="7500" dirty="0">
                <a:solidFill>
                  <a:srgbClr val="FF0000"/>
                </a:solidFill>
                <a:latin typeface="Perpetua Titling MT" panose="02020502060505020804" pitchFamily="18" charset="0"/>
              </a:rPr>
            </a:b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CB942F-7E08-41E8-9A9D-46453B3B3586}"/>
              </a:ext>
            </a:extLst>
          </p:cNvPr>
          <p:cNvSpPr txBox="1">
            <a:spLocks/>
          </p:cNvSpPr>
          <p:nvPr/>
        </p:nvSpPr>
        <p:spPr>
          <a:xfrm>
            <a:off x="7741766" y="1752286"/>
            <a:ext cx="8903641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2800"/>
              <a:buFont typeface="Fredoka One"/>
              <a:buNone/>
              <a:tabLst/>
              <a:defRPr/>
            </a:pPr>
            <a: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  <a:t>wonder word </a:t>
            </a:r>
            <a:b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</a:b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3ABC51-825A-418A-B790-DB7E103A2BA6}"/>
              </a:ext>
            </a:extLst>
          </p:cNvPr>
          <p:cNvSpPr txBox="1">
            <a:spLocks/>
          </p:cNvSpPr>
          <p:nvPr/>
        </p:nvSpPr>
        <p:spPr>
          <a:xfrm>
            <a:off x="4177499" y="6180337"/>
            <a:ext cx="7468162" cy="1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2800"/>
              <a:buFont typeface="Fredoka One"/>
              <a:buNone/>
              <a:tabLst/>
              <a:defRPr/>
            </a:pPr>
            <a:r>
              <a:rPr lang="en-US" sz="7500" kern="0" dirty="0">
                <a:solidFill>
                  <a:srgbClr val="FF0000"/>
                </a:solidFill>
                <a:latin typeface="Perpetua Titling MT" panose="02020502060505020804" pitchFamily="18" charset="0"/>
              </a:rPr>
              <a:t>CALM</a:t>
            </a:r>
            <a:b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</a:b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  <p:pic>
        <p:nvPicPr>
          <p:cNvPr id="1026" name="Picture 2" descr="2019: Calm Year in Review — Calm Blog">
            <a:extLst>
              <a:ext uri="{FF2B5EF4-FFF2-40B4-BE49-F238E27FC236}">
                <a16:creationId xmlns:a16="http://schemas.microsoft.com/office/drawing/2014/main" id="{70219875-50BC-413F-82D7-2C7704C5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587" y="5842019"/>
            <a:ext cx="5216251" cy="34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3308-429C-E6C0-0F83-87355B14843A}"/>
              </a:ext>
            </a:extLst>
          </p:cNvPr>
          <p:cNvSpPr txBox="1">
            <a:spLocks/>
          </p:cNvSpPr>
          <p:nvPr/>
        </p:nvSpPr>
        <p:spPr>
          <a:xfrm>
            <a:off x="558" y="549277"/>
            <a:ext cx="24739675" cy="2286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438430"/>
            <a:r>
              <a:rPr lang="en-US" sz="10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  <a:sym typeface="Arial"/>
              </a:rPr>
              <a:t>RESOLUTION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34F4B39C-1699-7AE4-778F-E6A8076D13A3}"/>
              </a:ext>
            </a:extLst>
          </p:cNvPr>
          <p:cNvSpPr txBox="1">
            <a:spLocks/>
          </p:cNvSpPr>
          <p:nvPr/>
        </p:nvSpPr>
        <p:spPr>
          <a:xfrm>
            <a:off x="909447" y="2960384"/>
            <a:ext cx="8934408" cy="129573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438430"/>
            <a:r>
              <a:rPr lang="en-IN" sz="6400" b="1" dirty="0">
                <a:solidFill>
                  <a:srgbClr val="D348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  <a:sym typeface="Arial"/>
              </a:rPr>
              <a:t>MORNING WAKE UP 6-7 AM</a:t>
            </a:r>
            <a:endParaRPr lang="en-US" sz="64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AA989475-982F-2759-8DCF-AC2A2057E9FA}"/>
              </a:ext>
            </a:extLst>
          </p:cNvPr>
          <p:cNvSpPr txBox="1">
            <a:spLocks/>
          </p:cNvSpPr>
          <p:nvPr/>
        </p:nvSpPr>
        <p:spPr>
          <a:xfrm>
            <a:off x="909444" y="4382077"/>
            <a:ext cx="9658910" cy="129573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438430"/>
            <a:r>
              <a:rPr lang="en-IN" sz="6400" b="1" dirty="0">
                <a:solidFill>
                  <a:srgbClr val="D348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  <a:sym typeface="Arial"/>
              </a:rPr>
              <a:t>LEARNING NEW TECHNOLOGY</a:t>
            </a:r>
            <a:endParaRPr lang="en-US" sz="64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164D31F7-99BA-AEB0-0EC4-76CDFF456C26}"/>
              </a:ext>
            </a:extLst>
          </p:cNvPr>
          <p:cNvSpPr txBox="1">
            <a:spLocks/>
          </p:cNvSpPr>
          <p:nvPr/>
        </p:nvSpPr>
        <p:spPr>
          <a:xfrm>
            <a:off x="909447" y="5840258"/>
            <a:ext cx="8934408" cy="129573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438430"/>
            <a:r>
              <a:rPr lang="en-IN" sz="5400" b="1" dirty="0">
                <a:solidFill>
                  <a:srgbClr val="D348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  <a:sym typeface="Arial"/>
              </a:rPr>
              <a:t>HEALTH AND FITNESS</a:t>
            </a:r>
            <a:endParaRPr lang="en-US" sz="5400" b="1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10923DB4-028B-454A-96D6-A2840E6453F7}"/>
              </a:ext>
            </a:extLst>
          </p:cNvPr>
          <p:cNvSpPr txBox="1">
            <a:spLocks/>
          </p:cNvSpPr>
          <p:nvPr/>
        </p:nvSpPr>
        <p:spPr>
          <a:xfrm>
            <a:off x="979783" y="7279282"/>
            <a:ext cx="9658910" cy="129573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438430"/>
            <a:r>
              <a:rPr lang="en-IN" sz="5400" b="1" dirty="0">
                <a:solidFill>
                  <a:srgbClr val="D348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  <a:sym typeface="Arial"/>
              </a:rPr>
              <a:t>DAILY READING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A6AE2791-BCED-4D7C-934B-DF991013EB7C}"/>
              </a:ext>
            </a:extLst>
          </p:cNvPr>
          <p:cNvSpPr txBox="1">
            <a:spLocks/>
          </p:cNvSpPr>
          <p:nvPr/>
        </p:nvSpPr>
        <p:spPr>
          <a:xfrm>
            <a:off x="909447" y="8586426"/>
            <a:ext cx="9658910" cy="129573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438430"/>
            <a:r>
              <a:rPr lang="en-IN" sz="5400" b="1" dirty="0">
                <a:solidFill>
                  <a:srgbClr val="D348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  <a:sym typeface="Arial"/>
              </a:rPr>
              <a:t>FINANCIAL WELNESS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45162B3-4C9E-4D7E-922A-F6341A20DB6F}"/>
              </a:ext>
            </a:extLst>
          </p:cNvPr>
          <p:cNvSpPr txBox="1">
            <a:spLocks/>
          </p:cNvSpPr>
          <p:nvPr/>
        </p:nvSpPr>
        <p:spPr>
          <a:xfrm>
            <a:off x="909444" y="10003181"/>
            <a:ext cx="14740864" cy="141675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438430"/>
            <a:r>
              <a:rPr lang="en-IN" sz="5400" b="1" dirty="0">
                <a:solidFill>
                  <a:srgbClr val="D348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Calibri" pitchFamily="34" charset="0"/>
                <a:sym typeface="Arial"/>
              </a:rPr>
              <a:t>CONTINOUS LEARNING AND SKILL DEVELOPMENT</a:t>
            </a:r>
          </a:p>
        </p:txBody>
      </p:sp>
    </p:spTree>
    <p:extLst>
      <p:ext uri="{BB962C8B-B14F-4D97-AF65-F5344CB8AC3E}">
        <p14:creationId xmlns:p14="http://schemas.microsoft.com/office/powerpoint/2010/main" val="259756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05874-C6CC-AD4F-DAF3-DA5EF71EC3F0}"/>
              </a:ext>
            </a:extLst>
          </p:cNvPr>
          <p:cNvSpPr txBox="1"/>
          <p:nvPr/>
        </p:nvSpPr>
        <p:spPr>
          <a:xfrm>
            <a:off x="6098183" y="1679509"/>
            <a:ext cx="12190864" cy="1887205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ctr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THANK YOU</a:t>
            </a:r>
            <a:r>
              <a:rPr kumimoji="0" lang="en-IN" sz="107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  <a:sym typeface="Wingdings" panose="05000000000000000000" pitchFamily="2" charset="2"/>
              </a:rPr>
              <a:t> </a:t>
            </a:r>
            <a:endParaRPr kumimoji="0" lang="en-IN" sz="107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0298A-38C5-0E8E-2F16-E6C43E351661}"/>
              </a:ext>
            </a:extLst>
          </p:cNvPr>
          <p:cNvSpPr txBox="1"/>
          <p:nvPr/>
        </p:nvSpPr>
        <p:spPr>
          <a:xfrm>
            <a:off x="499953" y="4606925"/>
            <a:ext cx="20168559" cy="2046236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l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00" b="0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JOIN WhatsApp community</a:t>
            </a:r>
            <a:endParaRPr kumimoji="0" lang="en-IN" sz="11700" b="0" i="0" u="none" strike="noStrike" kern="1200" cap="none" spc="0" normalizeH="0" baseline="0" noProof="0" dirty="0">
              <a:ln>
                <a:noFill/>
              </a:ln>
              <a:solidFill>
                <a:srgbClr val="407BFF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B6E74-552A-96C0-825E-7A3DB0C9270D}"/>
              </a:ext>
            </a:extLst>
          </p:cNvPr>
          <p:cNvSpPr txBox="1"/>
          <p:nvPr/>
        </p:nvSpPr>
        <p:spPr>
          <a:xfrm>
            <a:off x="3434068" y="7257147"/>
            <a:ext cx="16260757" cy="1558912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l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26323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26323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kumimoji="0" lang="en-IN" sz="8500" b="1" i="0" u="none" strike="noStrike" kern="1200" cap="none" spc="0" normalizeH="0" baseline="0" noProof="0" dirty="0">
              <a:ln>
                <a:noFill/>
              </a:ln>
              <a:solidFill>
                <a:srgbClr val="263238">
                  <a:lumMod val="50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2632F-7391-F90C-9149-D58459D15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19776751" y="7021997"/>
            <a:ext cx="1783523" cy="1799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66B49F8F-373F-7DF8-ED8F-2B8B58FE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8180832" y="9830181"/>
            <a:ext cx="6959807" cy="25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3E983-9AAC-B162-1D1D-9134091F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246" y="9899061"/>
            <a:ext cx="2171597" cy="21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cial Media icon.whatsapp icon.">
            <a:extLst>
              <a:ext uri="{FF2B5EF4-FFF2-40B4-BE49-F238E27FC236}">
                <a16:creationId xmlns:a16="http://schemas.microsoft.com/office/drawing/2014/main" id="{3BEE8AE9-33BA-40D2-A2BA-C2785D7A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488" y="4710211"/>
            <a:ext cx="1942950" cy="19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ttendance Images – Browse 72,302 Stock Photos, Vectors, and Video | Adobe  Stock">
            <a:extLst>
              <a:ext uri="{FF2B5EF4-FFF2-40B4-BE49-F238E27FC236}">
                <a16:creationId xmlns:a16="http://schemas.microsoft.com/office/drawing/2014/main" id="{B1FF0E75-89BA-8CF5-B314-98DAE7F3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10" y="2829954"/>
            <a:ext cx="6502036" cy="42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585C74C-5400-D2A5-BA4B-B5B707EFD86C}"/>
              </a:ext>
            </a:extLst>
          </p:cNvPr>
          <p:cNvSpPr txBox="1">
            <a:spLocks/>
          </p:cNvSpPr>
          <p:nvPr/>
        </p:nvSpPr>
        <p:spPr>
          <a:xfrm>
            <a:off x="908726" y="7727841"/>
            <a:ext cx="22724559" cy="221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DBF"/>
              </a:buClr>
              <a:buSzPts val="2800"/>
              <a:buFont typeface="Fredoka One"/>
              <a:buNone/>
              <a:tabLst/>
              <a:defRPr/>
            </a:pPr>
            <a:r>
              <a:rPr kumimoji="0" lang="en-US" sz="11700" b="0" i="0" u="none" strike="noStrike" kern="0" cap="none" spc="0" normalizeH="0" baseline="0" noProof="0">
                <a:ln>
                  <a:noFill/>
                </a:ln>
                <a:solidFill>
                  <a:srgbClr val="305DBF"/>
                </a:solidFill>
                <a:effectLst/>
                <a:uLnTx/>
                <a:uFillTx/>
                <a:latin typeface="Fredoka One"/>
                <a:sym typeface="Fredoka One"/>
              </a:rPr>
              <a:t>Post Your Attendance</a:t>
            </a:r>
            <a:endParaRPr kumimoji="0" lang="en-IN" sz="117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690036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YL Sports Support - Q&amp;A for your MYL Sports website. - New League">
            <a:extLst>
              <a:ext uri="{FF2B5EF4-FFF2-40B4-BE49-F238E27FC236}">
                <a16:creationId xmlns:a16="http://schemas.microsoft.com/office/drawing/2014/main" id="{3E4B96D9-6726-C499-B252-D9A77CA29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915" y="4013200"/>
            <a:ext cx="14414710" cy="617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2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2841" y="782445"/>
            <a:ext cx="11896447" cy="1738784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IN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Announcement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6991" y="3750395"/>
            <a:ext cx="18429666" cy="4247078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ATTENDANCE  LINK </a:t>
            </a: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will be shared in between session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Minimum </a:t>
            </a: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28 DAYS </a:t>
            </a: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Attendance required to receive your </a:t>
            </a:r>
          </a:p>
          <a:p>
            <a:pPr algn="just">
              <a:lnSpc>
                <a:spcPct val="150000"/>
              </a:lnSpc>
            </a:pP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FREE E-CERTIFICATE</a:t>
            </a:r>
          </a:p>
        </p:txBody>
      </p:sp>
      <p:pic>
        <p:nvPicPr>
          <p:cNvPr id="1026" name="Picture 2" descr="Announcement - Free marketing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3694" y="6807414"/>
            <a:ext cx="4878704" cy="4876803"/>
          </a:xfrm>
          <a:prstGeom prst="rect">
            <a:avLst/>
          </a:prstGeom>
          <a:noFill/>
        </p:spPr>
      </p:pic>
      <p:grpSp>
        <p:nvGrpSpPr>
          <p:cNvPr id="4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9871669">
            <a:off x="320108" y="-90949"/>
            <a:ext cx="1948984" cy="2395621"/>
            <a:chOff x="122038" y="7256931"/>
            <a:chExt cx="668104" cy="895217"/>
          </a:xfrm>
        </p:grpSpPr>
        <p:sp>
          <p:nvSpPr>
            <p:cNvPr id="8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5363" y="1806565"/>
            <a:ext cx="11896447" cy="1738784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IN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Prerequisites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5363" y="4917898"/>
            <a:ext cx="16148778" cy="4247078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Laptop with Internet Connection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No Prior Knowledge is required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Note &amp; Pen</a:t>
            </a:r>
          </a:p>
        </p:txBody>
      </p:sp>
      <p:grpSp>
        <p:nvGrpSpPr>
          <p:cNvPr id="3" name="Google Shape;1188;p50">
            <a:extLst>
              <a:ext uri="{FF2B5EF4-FFF2-40B4-BE49-F238E27FC236}">
                <a16:creationId xmlns:a16="http://schemas.microsoft.com/office/drawing/2014/main" id="{E3666234-27A2-28DC-4565-77297850514B}"/>
              </a:ext>
            </a:extLst>
          </p:cNvPr>
          <p:cNvGrpSpPr/>
          <p:nvPr/>
        </p:nvGrpSpPr>
        <p:grpSpPr>
          <a:xfrm rot="11086268" flipV="1">
            <a:off x="21537127" y="10444753"/>
            <a:ext cx="2393949" cy="3318227"/>
            <a:chOff x="731955" y="2811840"/>
            <a:chExt cx="564367" cy="1313910"/>
          </a:xfrm>
        </p:grpSpPr>
        <p:sp>
          <p:nvSpPr>
            <p:cNvPr id="7" name="Google Shape;1189;p50">
              <a:extLst>
                <a:ext uri="{FF2B5EF4-FFF2-40B4-BE49-F238E27FC236}">
                  <a16:creationId xmlns:a16="http://schemas.microsoft.com/office/drawing/2014/main" id="{0FBF4035-BE76-3DB8-B566-1A911FE8EB03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1190;p50">
              <a:extLst>
                <a:ext uri="{FF2B5EF4-FFF2-40B4-BE49-F238E27FC236}">
                  <a16:creationId xmlns:a16="http://schemas.microsoft.com/office/drawing/2014/main" id="{0096CE7F-2F23-B366-C62F-E6C5F17B037E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191;p50">
              <a:extLst>
                <a:ext uri="{FF2B5EF4-FFF2-40B4-BE49-F238E27FC236}">
                  <a16:creationId xmlns:a16="http://schemas.microsoft.com/office/drawing/2014/main" id="{CE92E25D-CAB0-3180-6487-1359E7E364B7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192;p50">
              <a:extLst>
                <a:ext uri="{FF2B5EF4-FFF2-40B4-BE49-F238E27FC236}">
                  <a16:creationId xmlns:a16="http://schemas.microsoft.com/office/drawing/2014/main" id="{966E5346-47AB-03B8-2066-96B2E6FA057E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193;p50">
              <a:extLst>
                <a:ext uri="{FF2B5EF4-FFF2-40B4-BE49-F238E27FC236}">
                  <a16:creationId xmlns:a16="http://schemas.microsoft.com/office/drawing/2014/main" id="{4C0C50A2-356B-4909-3DE9-66D8CF7AA9CB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194;p50">
              <a:extLst>
                <a:ext uri="{FF2B5EF4-FFF2-40B4-BE49-F238E27FC236}">
                  <a16:creationId xmlns:a16="http://schemas.microsoft.com/office/drawing/2014/main" id="{7A1C4DCA-860B-054F-025C-0ED328459D3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3" name="Google Shape;1195;p50">
              <a:extLst>
                <a:ext uri="{FF2B5EF4-FFF2-40B4-BE49-F238E27FC236}">
                  <a16:creationId xmlns:a16="http://schemas.microsoft.com/office/drawing/2014/main" id="{A2DCCB90-3FA7-427A-DAF2-7062CEDD4F0C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196;p50">
              <a:extLst>
                <a:ext uri="{FF2B5EF4-FFF2-40B4-BE49-F238E27FC236}">
                  <a16:creationId xmlns:a16="http://schemas.microsoft.com/office/drawing/2014/main" id="{9850A877-D241-C428-30F4-131DDB47EC15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197;p50">
              <a:extLst>
                <a:ext uri="{FF2B5EF4-FFF2-40B4-BE49-F238E27FC236}">
                  <a16:creationId xmlns:a16="http://schemas.microsoft.com/office/drawing/2014/main" id="{715A713D-BACF-4A8B-3033-88DE1E3F1D87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198;p50">
              <a:extLst>
                <a:ext uri="{FF2B5EF4-FFF2-40B4-BE49-F238E27FC236}">
                  <a16:creationId xmlns:a16="http://schemas.microsoft.com/office/drawing/2014/main" id="{1B191DAB-492B-6EE5-CA3F-06344419999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199;p50">
              <a:extLst>
                <a:ext uri="{FF2B5EF4-FFF2-40B4-BE49-F238E27FC236}">
                  <a16:creationId xmlns:a16="http://schemas.microsoft.com/office/drawing/2014/main" id="{75AB50F9-8E51-028D-713B-DD3B0D623002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200;p50">
              <a:extLst>
                <a:ext uri="{FF2B5EF4-FFF2-40B4-BE49-F238E27FC236}">
                  <a16:creationId xmlns:a16="http://schemas.microsoft.com/office/drawing/2014/main" id="{58F2C934-CAC0-B071-EC50-7EC2021992C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201;p50">
              <a:extLst>
                <a:ext uri="{FF2B5EF4-FFF2-40B4-BE49-F238E27FC236}">
                  <a16:creationId xmlns:a16="http://schemas.microsoft.com/office/drawing/2014/main" id="{7B309D07-2467-5C3F-EC48-B335B028BDA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1202;p50">
              <a:extLst>
                <a:ext uri="{FF2B5EF4-FFF2-40B4-BE49-F238E27FC236}">
                  <a16:creationId xmlns:a16="http://schemas.microsoft.com/office/drawing/2014/main" id="{20990F2D-0394-02D6-EC72-96A59C46DDA9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1203;p50">
              <a:extLst>
                <a:ext uri="{FF2B5EF4-FFF2-40B4-BE49-F238E27FC236}">
                  <a16:creationId xmlns:a16="http://schemas.microsoft.com/office/drawing/2014/main" id="{534D1060-C6ED-48F3-F5D5-7D6145AE3AE5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204;p50">
              <a:extLst>
                <a:ext uri="{FF2B5EF4-FFF2-40B4-BE49-F238E27FC236}">
                  <a16:creationId xmlns:a16="http://schemas.microsoft.com/office/drawing/2014/main" id="{8060EFAC-59F0-C6BB-019A-4948863ED27B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205;p50">
              <a:extLst>
                <a:ext uri="{FF2B5EF4-FFF2-40B4-BE49-F238E27FC236}">
                  <a16:creationId xmlns:a16="http://schemas.microsoft.com/office/drawing/2014/main" id="{EEA6568B-7554-C5F2-6031-390438936F46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206;p50">
              <a:extLst>
                <a:ext uri="{FF2B5EF4-FFF2-40B4-BE49-F238E27FC236}">
                  <a16:creationId xmlns:a16="http://schemas.microsoft.com/office/drawing/2014/main" id="{2DC14C3B-E27F-D34E-88F6-E7CA1D0F9593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1207;p50">
              <a:extLst>
                <a:ext uri="{FF2B5EF4-FFF2-40B4-BE49-F238E27FC236}">
                  <a16:creationId xmlns:a16="http://schemas.microsoft.com/office/drawing/2014/main" id="{CACF7AA0-5A58-9E11-AC1E-8F39925C37C7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1208;p50">
              <a:extLst>
                <a:ext uri="{FF2B5EF4-FFF2-40B4-BE49-F238E27FC236}">
                  <a16:creationId xmlns:a16="http://schemas.microsoft.com/office/drawing/2014/main" id="{4ECDF982-571F-22F2-4DBD-D204B94EACF3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1209;p50">
              <a:extLst>
                <a:ext uri="{FF2B5EF4-FFF2-40B4-BE49-F238E27FC236}">
                  <a16:creationId xmlns:a16="http://schemas.microsoft.com/office/drawing/2014/main" id="{8F65AACE-52C0-7749-B0A3-EB8454B2FB9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1210;p50">
              <a:extLst>
                <a:ext uri="{FF2B5EF4-FFF2-40B4-BE49-F238E27FC236}">
                  <a16:creationId xmlns:a16="http://schemas.microsoft.com/office/drawing/2014/main" id="{EFEA23A3-41C2-8153-27B0-6F63DC39D5D3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1211;p50">
              <a:extLst>
                <a:ext uri="{FF2B5EF4-FFF2-40B4-BE49-F238E27FC236}">
                  <a16:creationId xmlns:a16="http://schemas.microsoft.com/office/drawing/2014/main" id="{AB63294B-7D66-D059-2CC1-E2CC458433A9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1212;p50">
              <a:extLst>
                <a:ext uri="{FF2B5EF4-FFF2-40B4-BE49-F238E27FC236}">
                  <a16:creationId xmlns:a16="http://schemas.microsoft.com/office/drawing/2014/main" id="{4720C772-4F07-D7BF-88CF-3C5601EE09E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1213;p50">
              <a:extLst>
                <a:ext uri="{FF2B5EF4-FFF2-40B4-BE49-F238E27FC236}">
                  <a16:creationId xmlns:a16="http://schemas.microsoft.com/office/drawing/2014/main" id="{DAF8B6C3-35C8-D838-796F-38AECBCB679B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1214;p50">
              <a:extLst>
                <a:ext uri="{FF2B5EF4-FFF2-40B4-BE49-F238E27FC236}">
                  <a16:creationId xmlns:a16="http://schemas.microsoft.com/office/drawing/2014/main" id="{1F7466BB-369A-2A59-9C17-F3F85FD64C5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1215;p50">
              <a:extLst>
                <a:ext uri="{FF2B5EF4-FFF2-40B4-BE49-F238E27FC236}">
                  <a16:creationId xmlns:a16="http://schemas.microsoft.com/office/drawing/2014/main" id="{80ADD1FF-5E53-BA9D-E66D-4A7C863513C2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1216;p50">
              <a:extLst>
                <a:ext uri="{FF2B5EF4-FFF2-40B4-BE49-F238E27FC236}">
                  <a16:creationId xmlns:a16="http://schemas.microsoft.com/office/drawing/2014/main" id="{7E54A4B5-DA79-E804-918B-B13D0C36E68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217;p50">
              <a:extLst>
                <a:ext uri="{FF2B5EF4-FFF2-40B4-BE49-F238E27FC236}">
                  <a16:creationId xmlns:a16="http://schemas.microsoft.com/office/drawing/2014/main" id="{B10D2EF6-218B-329D-3D27-C7E14B5A48E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1218;p50">
              <a:extLst>
                <a:ext uri="{FF2B5EF4-FFF2-40B4-BE49-F238E27FC236}">
                  <a16:creationId xmlns:a16="http://schemas.microsoft.com/office/drawing/2014/main" id="{1AC4239D-490E-70FD-75C2-6E12785D1387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9871669">
            <a:off x="215552" y="-117221"/>
            <a:ext cx="1948984" cy="2395621"/>
            <a:chOff x="122038" y="7256931"/>
            <a:chExt cx="668104" cy="895217"/>
          </a:xfrm>
        </p:grpSpPr>
        <p:sp>
          <p:nvSpPr>
            <p:cNvPr id="38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0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1938223" flipH="1">
            <a:off x="21047866" y="-171323"/>
            <a:ext cx="1816287" cy="3410971"/>
            <a:chOff x="731955" y="2811840"/>
            <a:chExt cx="564367" cy="1313910"/>
          </a:xfrm>
        </p:grpSpPr>
        <p:sp>
          <p:nvSpPr>
            <p:cNvPr id="45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57;p60">
            <a:extLst>
              <a:ext uri="{FF2B5EF4-FFF2-40B4-BE49-F238E27FC236}">
                <a16:creationId xmlns:a16="http://schemas.microsoft.com/office/drawing/2014/main" id="{E03D71A6-829E-0706-8392-3798E87283E3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B6B80776-CA50-D70D-14C0-B9983E1BA2B5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17F3B2F4-99F0-4ED4-9887-3A051B40889B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F6A5F418-3422-1035-591C-333E64552985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61;p60">
              <a:extLst>
                <a:ext uri="{FF2B5EF4-FFF2-40B4-BE49-F238E27FC236}">
                  <a16:creationId xmlns:a16="http://schemas.microsoft.com/office/drawing/2014/main" id="{856392FB-2F06-8FFC-04C0-05A3D16D3D6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2;p60">
              <a:extLst>
                <a:ext uri="{FF2B5EF4-FFF2-40B4-BE49-F238E27FC236}">
                  <a16:creationId xmlns:a16="http://schemas.microsoft.com/office/drawing/2014/main" id="{B98536E8-2E1B-0048-DC7A-FCBCF086D0A4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3;p60">
              <a:extLst>
                <a:ext uri="{FF2B5EF4-FFF2-40B4-BE49-F238E27FC236}">
                  <a16:creationId xmlns:a16="http://schemas.microsoft.com/office/drawing/2014/main" id="{E1D94A1C-186E-85A7-6E0E-E67EEA96CB8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4;p60">
              <a:extLst>
                <a:ext uri="{FF2B5EF4-FFF2-40B4-BE49-F238E27FC236}">
                  <a16:creationId xmlns:a16="http://schemas.microsoft.com/office/drawing/2014/main" id="{079C545E-EA15-2807-8267-26AF533D985A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5;p60">
              <a:extLst>
                <a:ext uri="{FF2B5EF4-FFF2-40B4-BE49-F238E27FC236}">
                  <a16:creationId xmlns:a16="http://schemas.microsoft.com/office/drawing/2014/main" id="{6A21F21F-A438-A56F-8172-0CA1A8A1ACBB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6;p60">
              <a:extLst>
                <a:ext uri="{FF2B5EF4-FFF2-40B4-BE49-F238E27FC236}">
                  <a16:creationId xmlns:a16="http://schemas.microsoft.com/office/drawing/2014/main" id="{51956C07-22F2-8A8E-C754-2C42F15DB027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67;p60">
              <a:extLst>
                <a:ext uri="{FF2B5EF4-FFF2-40B4-BE49-F238E27FC236}">
                  <a16:creationId xmlns:a16="http://schemas.microsoft.com/office/drawing/2014/main" id="{13CFADE7-C20F-21F1-B51A-62927E55078A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68;p60">
              <a:extLst>
                <a:ext uri="{FF2B5EF4-FFF2-40B4-BE49-F238E27FC236}">
                  <a16:creationId xmlns:a16="http://schemas.microsoft.com/office/drawing/2014/main" id="{8FFFD6F7-B8E6-03D8-A208-A1E0E2EC7905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69;p60">
              <a:extLst>
                <a:ext uri="{FF2B5EF4-FFF2-40B4-BE49-F238E27FC236}">
                  <a16:creationId xmlns:a16="http://schemas.microsoft.com/office/drawing/2014/main" id="{3362241C-E34B-6BA9-DFCC-352C956D7C8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2AFE2E63-643A-BFBD-0096-0DE540AF8E7A}"/>
              </a:ext>
            </a:extLst>
          </p:cNvPr>
          <p:cNvGrpSpPr/>
          <p:nvPr/>
        </p:nvGrpSpPr>
        <p:grpSpPr>
          <a:xfrm rot="12388412">
            <a:off x="19947123" y="-83283"/>
            <a:ext cx="1948223" cy="2779733"/>
            <a:chOff x="122038" y="7256931"/>
            <a:chExt cx="668104" cy="895217"/>
          </a:xfrm>
          <a:solidFill>
            <a:schemeClr val="accent3"/>
          </a:solidFill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8AB20198-BDCD-2846-DCC8-C0169CA28ECE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F9854403-4A6A-A244-78DF-9885C9677DC2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81B9557E-F1F3-D050-B44D-DAD0C072196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C3E3AB39-A2E1-C37E-DBC9-1814539DF67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E12772B6-1E32-10D7-99E0-8E521050DF35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CB1284D9-7C30-A8E9-3214-17DD3E0832D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C0CBC2B-568E-4B98-AFB6-C1500A7B32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20" b="4625"/>
          <a:stretch/>
        </p:blipFill>
        <p:spPr>
          <a:xfrm>
            <a:off x="3163617" y="2896142"/>
            <a:ext cx="18059939" cy="83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capture an image from a DOM element with javascript">
            <a:extLst>
              <a:ext uri="{FF2B5EF4-FFF2-40B4-BE49-F238E27FC236}">
                <a16:creationId xmlns:a16="http://schemas.microsoft.com/office/drawing/2014/main" id="{01D71E4C-A5A9-4DDC-8C0B-C905BD82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06" y="3914949"/>
            <a:ext cx="7251794" cy="790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9">
            <a:extLst>
              <a:ext uri="{FF2B5EF4-FFF2-40B4-BE49-F238E27FC236}">
                <a16:creationId xmlns:a16="http://schemas.microsoft.com/office/drawing/2014/main" id="{3E53E736-CDCF-45B0-B02E-8B614E9A9CE9}"/>
              </a:ext>
            </a:extLst>
          </p:cNvPr>
          <p:cNvSpPr txBox="1">
            <a:spLocks/>
          </p:cNvSpPr>
          <p:nvPr/>
        </p:nvSpPr>
        <p:spPr>
          <a:xfrm>
            <a:off x="7793239" y="1027246"/>
            <a:ext cx="7765928" cy="173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9" tIns="45602" rIns="91229" bIns="45602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defTabSz="914400"/>
            <a:r>
              <a:rPr lang="en-US" sz="10700" b="1" kern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  <a:endParaRPr lang="en-IN" sz="10700" b="1" kern="0" dirty="0">
              <a:ln w="9525">
                <a:solidFill>
                  <a:schemeClr val="bg1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oogle Shape;1857;p60">
            <a:extLst>
              <a:ext uri="{FF2B5EF4-FFF2-40B4-BE49-F238E27FC236}">
                <a16:creationId xmlns:a16="http://schemas.microsoft.com/office/drawing/2014/main" id="{BF232717-E60A-46D1-95A4-741599C23B05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293A9D89-0EEF-4B78-AFAA-3819BDAE8A8C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297E654D-6E78-43EA-857B-1ED4D3E009CC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FD7BD2DF-987C-49BB-B262-074A02A4853E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61;p60">
              <a:extLst>
                <a:ext uri="{FF2B5EF4-FFF2-40B4-BE49-F238E27FC236}">
                  <a16:creationId xmlns:a16="http://schemas.microsoft.com/office/drawing/2014/main" id="{6778C5A4-08DB-4939-B1E3-C1E6AF0646DE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2;p60">
              <a:extLst>
                <a:ext uri="{FF2B5EF4-FFF2-40B4-BE49-F238E27FC236}">
                  <a16:creationId xmlns:a16="http://schemas.microsoft.com/office/drawing/2014/main" id="{F9E48A93-86B0-4584-9A77-D7D872C508B5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3;p60">
              <a:extLst>
                <a:ext uri="{FF2B5EF4-FFF2-40B4-BE49-F238E27FC236}">
                  <a16:creationId xmlns:a16="http://schemas.microsoft.com/office/drawing/2014/main" id="{7B9F8E97-6D2F-4CFD-B3B8-51B686B6B878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4;p60">
              <a:extLst>
                <a:ext uri="{FF2B5EF4-FFF2-40B4-BE49-F238E27FC236}">
                  <a16:creationId xmlns:a16="http://schemas.microsoft.com/office/drawing/2014/main" id="{33D03241-13CE-4D07-8105-B63716406D7D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5;p60">
              <a:extLst>
                <a:ext uri="{FF2B5EF4-FFF2-40B4-BE49-F238E27FC236}">
                  <a16:creationId xmlns:a16="http://schemas.microsoft.com/office/drawing/2014/main" id="{A3C9543D-E84C-4989-A5C5-86B42A737496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6;p60">
              <a:extLst>
                <a:ext uri="{FF2B5EF4-FFF2-40B4-BE49-F238E27FC236}">
                  <a16:creationId xmlns:a16="http://schemas.microsoft.com/office/drawing/2014/main" id="{8ECA4020-A535-4253-B1A6-AAA330AA81FC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67;p60">
              <a:extLst>
                <a:ext uri="{FF2B5EF4-FFF2-40B4-BE49-F238E27FC236}">
                  <a16:creationId xmlns:a16="http://schemas.microsoft.com/office/drawing/2014/main" id="{A8B53110-A2B8-47D8-9E31-6EB8CD818483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68;p60">
              <a:extLst>
                <a:ext uri="{FF2B5EF4-FFF2-40B4-BE49-F238E27FC236}">
                  <a16:creationId xmlns:a16="http://schemas.microsoft.com/office/drawing/2014/main" id="{A90E9E8F-26DB-44C7-98C3-FE36DF11F0FE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69;p60">
              <a:extLst>
                <a:ext uri="{FF2B5EF4-FFF2-40B4-BE49-F238E27FC236}">
                  <a16:creationId xmlns:a16="http://schemas.microsoft.com/office/drawing/2014/main" id="{63B94AA8-F8BE-40DB-8B90-1237C072927B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8B972647-332F-4947-8919-B771D2CC82D4}"/>
              </a:ext>
            </a:extLst>
          </p:cNvPr>
          <p:cNvGrpSpPr/>
          <p:nvPr/>
        </p:nvGrpSpPr>
        <p:grpSpPr>
          <a:xfrm rot="12388412">
            <a:off x="19947123" y="-83283"/>
            <a:ext cx="1948223" cy="2779733"/>
            <a:chOff x="122038" y="7256931"/>
            <a:chExt cx="668104" cy="895217"/>
          </a:xfrm>
          <a:solidFill>
            <a:schemeClr val="accent3"/>
          </a:solidFill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BDB9206F-10CB-4AC8-A790-861ABD26CD5F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D42D2A82-AB0F-480F-A524-AE631D85DF3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D1674DB9-3B55-426C-8FEF-C3F21E75F2C2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4FA58342-A121-4F0E-B7E2-8756BD8C4B28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96B26776-68AA-4557-8184-19A4E422725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04FCADFE-C6CC-4F15-82C0-6FC281839A2C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95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57;p60">
            <a:extLst>
              <a:ext uri="{FF2B5EF4-FFF2-40B4-BE49-F238E27FC236}">
                <a16:creationId xmlns:a16="http://schemas.microsoft.com/office/drawing/2014/main" id="{E03D71A6-829E-0706-8392-3798E87283E3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B6B80776-CA50-D70D-14C0-B9983E1BA2B5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17F3B2F4-99F0-4ED4-9887-3A051B40889B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F6A5F418-3422-1035-591C-333E64552985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61;p60">
              <a:extLst>
                <a:ext uri="{FF2B5EF4-FFF2-40B4-BE49-F238E27FC236}">
                  <a16:creationId xmlns:a16="http://schemas.microsoft.com/office/drawing/2014/main" id="{856392FB-2F06-8FFC-04C0-05A3D16D3D6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2;p60">
              <a:extLst>
                <a:ext uri="{FF2B5EF4-FFF2-40B4-BE49-F238E27FC236}">
                  <a16:creationId xmlns:a16="http://schemas.microsoft.com/office/drawing/2014/main" id="{B98536E8-2E1B-0048-DC7A-FCBCF086D0A4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3;p60">
              <a:extLst>
                <a:ext uri="{FF2B5EF4-FFF2-40B4-BE49-F238E27FC236}">
                  <a16:creationId xmlns:a16="http://schemas.microsoft.com/office/drawing/2014/main" id="{E1D94A1C-186E-85A7-6E0E-E67EEA96CB8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4;p60">
              <a:extLst>
                <a:ext uri="{FF2B5EF4-FFF2-40B4-BE49-F238E27FC236}">
                  <a16:creationId xmlns:a16="http://schemas.microsoft.com/office/drawing/2014/main" id="{079C545E-EA15-2807-8267-26AF533D985A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5;p60">
              <a:extLst>
                <a:ext uri="{FF2B5EF4-FFF2-40B4-BE49-F238E27FC236}">
                  <a16:creationId xmlns:a16="http://schemas.microsoft.com/office/drawing/2014/main" id="{6A21F21F-A438-A56F-8172-0CA1A8A1ACBB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6;p60">
              <a:extLst>
                <a:ext uri="{FF2B5EF4-FFF2-40B4-BE49-F238E27FC236}">
                  <a16:creationId xmlns:a16="http://schemas.microsoft.com/office/drawing/2014/main" id="{51956C07-22F2-8A8E-C754-2C42F15DB027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67;p60">
              <a:extLst>
                <a:ext uri="{FF2B5EF4-FFF2-40B4-BE49-F238E27FC236}">
                  <a16:creationId xmlns:a16="http://schemas.microsoft.com/office/drawing/2014/main" id="{13CFADE7-C20F-21F1-B51A-62927E55078A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68;p60">
              <a:extLst>
                <a:ext uri="{FF2B5EF4-FFF2-40B4-BE49-F238E27FC236}">
                  <a16:creationId xmlns:a16="http://schemas.microsoft.com/office/drawing/2014/main" id="{8FFFD6F7-B8E6-03D8-A208-A1E0E2EC7905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69;p60">
              <a:extLst>
                <a:ext uri="{FF2B5EF4-FFF2-40B4-BE49-F238E27FC236}">
                  <a16:creationId xmlns:a16="http://schemas.microsoft.com/office/drawing/2014/main" id="{3362241C-E34B-6BA9-DFCC-352C956D7C8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2AFE2E63-643A-BFBD-0096-0DE540AF8E7A}"/>
              </a:ext>
            </a:extLst>
          </p:cNvPr>
          <p:cNvGrpSpPr/>
          <p:nvPr/>
        </p:nvGrpSpPr>
        <p:grpSpPr>
          <a:xfrm rot="12388412">
            <a:off x="19947123" y="-83283"/>
            <a:ext cx="1948223" cy="2779733"/>
            <a:chOff x="122038" y="7256931"/>
            <a:chExt cx="668104" cy="895217"/>
          </a:xfrm>
          <a:solidFill>
            <a:schemeClr val="accent3"/>
          </a:solidFill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8AB20198-BDCD-2846-DCC8-C0169CA28ECE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F9854403-4A6A-A244-78DF-9885C9677DC2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81B9557E-F1F3-D050-B44D-DAD0C072196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C3E3AB39-A2E1-C37E-DBC9-1814539DF67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E12772B6-1E32-10D7-99E0-8E521050DF35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CB1284D9-7C30-A8E9-3214-17DD3E0832D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02B46C-E5DB-6EEF-DB9D-BCEBA2D5C9FA}"/>
              </a:ext>
            </a:extLst>
          </p:cNvPr>
          <p:cNvSpPr txBox="1"/>
          <p:nvPr/>
        </p:nvSpPr>
        <p:spPr>
          <a:xfrm>
            <a:off x="943783" y="4368822"/>
            <a:ext cx="6731629" cy="1738784"/>
          </a:xfrm>
          <a:prstGeom prst="rect">
            <a:avLst/>
          </a:prstGeom>
          <a:noFill/>
        </p:spPr>
        <p:txBody>
          <a:bodyPr wrap="square" lIns="91306" tIns="45644" rIns="91306" bIns="45644" rtlCol="0">
            <a:spAutoFit/>
          </a:bodyPr>
          <a:lstStyle/>
          <a:p>
            <a:pPr marL="0" marR="0" lvl="0" indent="0" algn="ctr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7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</a:t>
            </a:r>
            <a:endParaRPr kumimoji="0" lang="en-US" sz="107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EC4246B2-1892-3102-4BC3-A3D4317359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69641" y="1098490"/>
            <a:ext cx="3984444" cy="1738720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US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DOM</a:t>
            </a:r>
            <a:endParaRPr lang="en-IN" sz="10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DEBC9D-80C2-6B81-06AD-927B5927451E}"/>
              </a:ext>
            </a:extLst>
          </p:cNvPr>
          <p:cNvSpPr txBox="1"/>
          <p:nvPr/>
        </p:nvSpPr>
        <p:spPr>
          <a:xfrm>
            <a:off x="8496050" y="4368822"/>
            <a:ext cx="6731629" cy="1738784"/>
          </a:xfrm>
          <a:prstGeom prst="rect">
            <a:avLst/>
          </a:prstGeom>
          <a:noFill/>
        </p:spPr>
        <p:txBody>
          <a:bodyPr wrap="square" lIns="91306" tIns="45644" rIns="91306" bIns="45644" rtlCol="0">
            <a:spAutoFit/>
          </a:bodyPr>
          <a:lstStyle/>
          <a:p>
            <a:pPr marL="0" marR="0" lvl="0" indent="0" algn="ctr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Object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B3BC5-34D6-937A-C3A3-DE3630A3F9EB}"/>
              </a:ext>
            </a:extLst>
          </p:cNvPr>
          <p:cNvSpPr txBox="1"/>
          <p:nvPr/>
        </p:nvSpPr>
        <p:spPr>
          <a:xfrm>
            <a:off x="15644948" y="4462076"/>
            <a:ext cx="6731629" cy="1738784"/>
          </a:xfrm>
          <a:prstGeom prst="rect">
            <a:avLst/>
          </a:prstGeom>
          <a:noFill/>
        </p:spPr>
        <p:txBody>
          <a:bodyPr wrap="square" lIns="91306" tIns="45644" rIns="91306" bIns="45644" rtlCol="0">
            <a:spAutoFit/>
          </a:bodyPr>
          <a:lstStyle/>
          <a:p>
            <a:pPr marL="0" marR="0" lvl="0" indent="0" algn="ctr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Model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3AA7C9F2-9433-1B21-86B3-59658746F48E}"/>
              </a:ext>
            </a:extLst>
          </p:cNvPr>
          <p:cNvSpPr/>
          <p:nvPr/>
        </p:nvSpPr>
        <p:spPr>
          <a:xfrm>
            <a:off x="4309597" y="7418663"/>
            <a:ext cx="484632" cy="978408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FD511DCF-211F-3A9C-A6EE-3A5804A9643E}"/>
              </a:ext>
            </a:extLst>
          </p:cNvPr>
          <p:cNvSpPr txBox="1">
            <a:spLocks/>
          </p:cNvSpPr>
          <p:nvPr/>
        </p:nvSpPr>
        <p:spPr>
          <a:xfrm>
            <a:off x="3488267" y="8982410"/>
            <a:ext cx="2130455" cy="12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6" tIns="45644" rIns="91306" bIns="45644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 defTabSz="914400"/>
            <a:r>
              <a:rPr lang="en-US" sz="7200" b="1" kern="0" dirty="0">
                <a:solidFill>
                  <a:srgbClr val="000000"/>
                </a:solidFill>
                <a:latin typeface="Segoe UI" panose="020B0502040204020203" pitchFamily="34" charset="0"/>
              </a:rPr>
              <a:t>Files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17FED1E-E569-0918-658A-5BCB35B34D51}"/>
              </a:ext>
            </a:extLst>
          </p:cNvPr>
          <p:cNvSpPr/>
          <p:nvPr/>
        </p:nvSpPr>
        <p:spPr>
          <a:xfrm>
            <a:off x="11619548" y="7418663"/>
            <a:ext cx="484632" cy="978408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itle 4">
            <a:extLst>
              <a:ext uri="{FF2B5EF4-FFF2-40B4-BE49-F238E27FC236}">
                <a16:creationId xmlns:a16="http://schemas.microsoft.com/office/drawing/2014/main" id="{8D1CC3AE-1B4C-89AA-D994-1B7C25D6438F}"/>
              </a:ext>
            </a:extLst>
          </p:cNvPr>
          <p:cNvSpPr txBox="1">
            <a:spLocks/>
          </p:cNvSpPr>
          <p:nvPr/>
        </p:nvSpPr>
        <p:spPr>
          <a:xfrm>
            <a:off x="8496049" y="8967812"/>
            <a:ext cx="6731629" cy="12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6" tIns="45644" rIns="91306" bIns="45644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 defTabSz="914400"/>
            <a:r>
              <a:rPr lang="en-US" sz="7200" b="1" kern="0" dirty="0">
                <a:solidFill>
                  <a:srgbClr val="000000"/>
                </a:solidFill>
                <a:latin typeface="Segoe UI" panose="020B0502040204020203" pitchFamily="34" charset="0"/>
              </a:rPr>
              <a:t>Tags, Elements</a:t>
            </a:r>
            <a:endParaRPr lang="en-IN" sz="7200" b="1" kern="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3CBBAD8A-F41E-9F4A-2BE4-B004DFED0705}"/>
              </a:ext>
            </a:extLst>
          </p:cNvPr>
          <p:cNvSpPr txBox="1">
            <a:spLocks/>
          </p:cNvSpPr>
          <p:nvPr/>
        </p:nvSpPr>
        <p:spPr>
          <a:xfrm>
            <a:off x="15648123" y="8967811"/>
            <a:ext cx="7986848" cy="120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06" tIns="45644" rIns="91306" bIns="45644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algn="l" defTabSz="914400"/>
            <a:r>
              <a:rPr lang="en-US" sz="7200" b="1" kern="0" dirty="0">
                <a:solidFill>
                  <a:srgbClr val="000000"/>
                </a:solidFill>
                <a:latin typeface="Segoe UI" panose="020B0502040204020203" pitchFamily="34" charset="0"/>
              </a:rPr>
              <a:t>Layout, Structure</a:t>
            </a:r>
            <a:endParaRPr lang="en-IN" sz="7200" b="1" kern="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CEE27E4-966B-B74F-92CF-794E64BCEABB}"/>
              </a:ext>
            </a:extLst>
          </p:cNvPr>
          <p:cNvSpPr/>
          <p:nvPr/>
        </p:nvSpPr>
        <p:spPr>
          <a:xfrm>
            <a:off x="18901962" y="7418663"/>
            <a:ext cx="484632" cy="978408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229E0A-5B3A-2094-F15D-A255CFE111B7}"/>
              </a:ext>
            </a:extLst>
          </p:cNvPr>
          <p:cNvSpPr/>
          <p:nvPr/>
        </p:nvSpPr>
        <p:spPr>
          <a:xfrm>
            <a:off x="2541069" y="10323150"/>
            <a:ext cx="4021688" cy="1333973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Ex:html,xml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A23150-4541-911E-EC93-9D6E30BB7466}"/>
              </a:ext>
            </a:extLst>
          </p:cNvPr>
          <p:cNvSpPr/>
          <p:nvPr/>
        </p:nvSpPr>
        <p:spPr>
          <a:xfrm>
            <a:off x="9506883" y="10324628"/>
            <a:ext cx="4709960" cy="1333973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Ex:&lt;h1&gt;&lt;img&gt;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58660D-739E-D9F1-0C28-D83FC108B8E7}"/>
              </a:ext>
            </a:extLst>
          </p:cNvPr>
          <p:cNvSpPr/>
          <p:nvPr/>
        </p:nvSpPr>
        <p:spPr>
          <a:xfrm>
            <a:off x="16340634" y="10276932"/>
            <a:ext cx="5607287" cy="1938754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/>
            <a:r>
              <a:rPr lang="en-US" sz="6000" b="1" dirty="0" err="1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Ex:Layout</a:t>
            </a: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of that structure</a:t>
            </a:r>
          </a:p>
        </p:txBody>
      </p:sp>
    </p:spTree>
    <p:extLst>
      <p:ext uri="{BB962C8B-B14F-4D97-AF65-F5344CB8AC3E}">
        <p14:creationId xmlns:p14="http://schemas.microsoft.com/office/powerpoint/2010/main" val="75051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7" grpId="0"/>
      <p:bldP spid="28" grpId="0" animBg="1"/>
      <p:bldP spid="29" grpId="0"/>
      <p:bldP spid="30" grpId="0" animBg="1"/>
      <p:bldP spid="31" grpId="0"/>
      <p:bldP spid="32" grpId="0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57;p60">
            <a:extLst>
              <a:ext uri="{FF2B5EF4-FFF2-40B4-BE49-F238E27FC236}">
                <a16:creationId xmlns:a16="http://schemas.microsoft.com/office/drawing/2014/main" id="{E03D71A6-829E-0706-8392-3798E87283E3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B6B80776-CA50-D70D-14C0-B9983E1BA2B5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17F3B2F4-99F0-4ED4-9887-3A051B40889B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F6A5F418-3422-1035-591C-333E64552985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61;p60">
              <a:extLst>
                <a:ext uri="{FF2B5EF4-FFF2-40B4-BE49-F238E27FC236}">
                  <a16:creationId xmlns:a16="http://schemas.microsoft.com/office/drawing/2014/main" id="{856392FB-2F06-8FFC-04C0-05A3D16D3D6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2;p60">
              <a:extLst>
                <a:ext uri="{FF2B5EF4-FFF2-40B4-BE49-F238E27FC236}">
                  <a16:creationId xmlns:a16="http://schemas.microsoft.com/office/drawing/2014/main" id="{B98536E8-2E1B-0048-DC7A-FCBCF086D0A4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3;p60">
              <a:extLst>
                <a:ext uri="{FF2B5EF4-FFF2-40B4-BE49-F238E27FC236}">
                  <a16:creationId xmlns:a16="http://schemas.microsoft.com/office/drawing/2014/main" id="{E1D94A1C-186E-85A7-6E0E-E67EEA96CB8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4;p60">
              <a:extLst>
                <a:ext uri="{FF2B5EF4-FFF2-40B4-BE49-F238E27FC236}">
                  <a16:creationId xmlns:a16="http://schemas.microsoft.com/office/drawing/2014/main" id="{079C545E-EA15-2807-8267-26AF533D985A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5;p60">
              <a:extLst>
                <a:ext uri="{FF2B5EF4-FFF2-40B4-BE49-F238E27FC236}">
                  <a16:creationId xmlns:a16="http://schemas.microsoft.com/office/drawing/2014/main" id="{6A21F21F-A438-A56F-8172-0CA1A8A1ACBB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6;p60">
              <a:extLst>
                <a:ext uri="{FF2B5EF4-FFF2-40B4-BE49-F238E27FC236}">
                  <a16:creationId xmlns:a16="http://schemas.microsoft.com/office/drawing/2014/main" id="{51956C07-22F2-8A8E-C754-2C42F15DB027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67;p60">
              <a:extLst>
                <a:ext uri="{FF2B5EF4-FFF2-40B4-BE49-F238E27FC236}">
                  <a16:creationId xmlns:a16="http://schemas.microsoft.com/office/drawing/2014/main" id="{13CFADE7-C20F-21F1-B51A-62927E55078A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68;p60">
              <a:extLst>
                <a:ext uri="{FF2B5EF4-FFF2-40B4-BE49-F238E27FC236}">
                  <a16:creationId xmlns:a16="http://schemas.microsoft.com/office/drawing/2014/main" id="{8FFFD6F7-B8E6-03D8-A208-A1E0E2EC7905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69;p60">
              <a:extLst>
                <a:ext uri="{FF2B5EF4-FFF2-40B4-BE49-F238E27FC236}">
                  <a16:creationId xmlns:a16="http://schemas.microsoft.com/office/drawing/2014/main" id="{3362241C-E34B-6BA9-DFCC-352C956D7C8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2AFE2E63-643A-BFBD-0096-0DE540AF8E7A}"/>
              </a:ext>
            </a:extLst>
          </p:cNvPr>
          <p:cNvGrpSpPr/>
          <p:nvPr/>
        </p:nvGrpSpPr>
        <p:grpSpPr>
          <a:xfrm>
            <a:off x="20047775" y="11355091"/>
            <a:ext cx="1948223" cy="2395620"/>
            <a:chOff x="122038" y="7256931"/>
            <a:chExt cx="668104" cy="895217"/>
          </a:xfrm>
          <a:solidFill>
            <a:schemeClr val="accent3"/>
          </a:solidFill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8AB20198-BDCD-2846-DCC8-C0169CA28ECE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F9854403-4A6A-A244-78DF-9885C9677DC2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81B9557E-F1F3-D050-B44D-DAD0C072196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C3E3AB39-A2E1-C37E-DBC9-1814539DF67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E12772B6-1E32-10D7-99E0-8E521050DF35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CB1284D9-7C30-A8E9-3214-17DD3E0832D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" name="Title 9">
            <a:extLst>
              <a:ext uri="{FF2B5EF4-FFF2-40B4-BE49-F238E27FC236}">
                <a16:creationId xmlns:a16="http://schemas.microsoft.com/office/drawing/2014/main" id="{8F35E584-2542-0095-6C7C-54E066C715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17141" y="861423"/>
            <a:ext cx="9552892" cy="1738699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US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DOM</a:t>
            </a:r>
            <a:endParaRPr lang="en-IN" sz="107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27B1299-A512-4F60-B5B1-91A8EA623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2" b="19815"/>
          <a:stretch/>
        </p:blipFill>
        <p:spPr>
          <a:xfrm>
            <a:off x="2278937" y="3325906"/>
            <a:ext cx="19829299" cy="7064188"/>
          </a:xfrm>
          <a:prstGeom prst="rect">
            <a:avLst/>
          </a:prstGeom>
        </p:spPr>
      </p:pic>
      <p:pic>
        <p:nvPicPr>
          <p:cNvPr id="1028" name="Picture 4" descr="How to Combine multiple elements and append the result into a div using  JavaScript ? - GeeksforGeeks">
            <a:extLst>
              <a:ext uri="{FF2B5EF4-FFF2-40B4-BE49-F238E27FC236}">
                <a16:creationId xmlns:a16="http://schemas.microsoft.com/office/drawing/2014/main" id="{A9D3F2DC-C978-451D-B05B-EF4F77348D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974" y="8922858"/>
            <a:ext cx="7079223" cy="438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7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AA18B73E-D112-C99A-6521-2046B47B649E}"/>
              </a:ext>
            </a:extLst>
          </p:cNvPr>
          <p:cNvSpPr txBox="1">
            <a:spLocks/>
          </p:cNvSpPr>
          <p:nvPr/>
        </p:nvSpPr>
        <p:spPr>
          <a:xfrm>
            <a:off x="4384999" y="809911"/>
            <a:ext cx="16359329" cy="173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9" tIns="45602" rIns="91229" bIns="45602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defTabSz="914400"/>
            <a:r>
              <a:rPr lang="en-IN" sz="10700" b="1" kern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HTML DOM Tree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A0B73-930A-4F23-ADD5-3969F3A0E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61" t="17123" r="9639" b="10981"/>
          <a:stretch/>
        </p:blipFill>
        <p:spPr>
          <a:xfrm>
            <a:off x="2439987" y="2814916"/>
            <a:ext cx="19507200" cy="986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1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57;p60">
            <a:extLst>
              <a:ext uri="{FF2B5EF4-FFF2-40B4-BE49-F238E27FC236}">
                <a16:creationId xmlns:a16="http://schemas.microsoft.com/office/drawing/2014/main" id="{E03D71A6-829E-0706-8392-3798E87283E3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B6B80776-CA50-D70D-14C0-B9983E1BA2B5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17F3B2F4-99F0-4ED4-9887-3A051B40889B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F6A5F418-3422-1035-591C-333E64552985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61;p60">
              <a:extLst>
                <a:ext uri="{FF2B5EF4-FFF2-40B4-BE49-F238E27FC236}">
                  <a16:creationId xmlns:a16="http://schemas.microsoft.com/office/drawing/2014/main" id="{856392FB-2F06-8FFC-04C0-05A3D16D3D6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2;p60">
              <a:extLst>
                <a:ext uri="{FF2B5EF4-FFF2-40B4-BE49-F238E27FC236}">
                  <a16:creationId xmlns:a16="http://schemas.microsoft.com/office/drawing/2014/main" id="{B98536E8-2E1B-0048-DC7A-FCBCF086D0A4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3;p60">
              <a:extLst>
                <a:ext uri="{FF2B5EF4-FFF2-40B4-BE49-F238E27FC236}">
                  <a16:creationId xmlns:a16="http://schemas.microsoft.com/office/drawing/2014/main" id="{E1D94A1C-186E-85A7-6E0E-E67EEA96CB8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4;p60">
              <a:extLst>
                <a:ext uri="{FF2B5EF4-FFF2-40B4-BE49-F238E27FC236}">
                  <a16:creationId xmlns:a16="http://schemas.microsoft.com/office/drawing/2014/main" id="{079C545E-EA15-2807-8267-26AF533D985A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5;p60">
              <a:extLst>
                <a:ext uri="{FF2B5EF4-FFF2-40B4-BE49-F238E27FC236}">
                  <a16:creationId xmlns:a16="http://schemas.microsoft.com/office/drawing/2014/main" id="{6A21F21F-A438-A56F-8172-0CA1A8A1ACBB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6;p60">
              <a:extLst>
                <a:ext uri="{FF2B5EF4-FFF2-40B4-BE49-F238E27FC236}">
                  <a16:creationId xmlns:a16="http://schemas.microsoft.com/office/drawing/2014/main" id="{51956C07-22F2-8A8E-C754-2C42F15DB027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67;p60">
              <a:extLst>
                <a:ext uri="{FF2B5EF4-FFF2-40B4-BE49-F238E27FC236}">
                  <a16:creationId xmlns:a16="http://schemas.microsoft.com/office/drawing/2014/main" id="{13CFADE7-C20F-21F1-B51A-62927E55078A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68;p60">
              <a:extLst>
                <a:ext uri="{FF2B5EF4-FFF2-40B4-BE49-F238E27FC236}">
                  <a16:creationId xmlns:a16="http://schemas.microsoft.com/office/drawing/2014/main" id="{8FFFD6F7-B8E6-03D8-A208-A1E0E2EC7905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69;p60">
              <a:extLst>
                <a:ext uri="{FF2B5EF4-FFF2-40B4-BE49-F238E27FC236}">
                  <a16:creationId xmlns:a16="http://schemas.microsoft.com/office/drawing/2014/main" id="{3362241C-E34B-6BA9-DFCC-352C956D7C8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052;p48">
            <a:extLst>
              <a:ext uri="{FF2B5EF4-FFF2-40B4-BE49-F238E27FC236}">
                <a16:creationId xmlns:a16="http://schemas.microsoft.com/office/drawing/2014/main" id="{2AFE2E63-643A-BFBD-0096-0DE540AF8E7A}"/>
              </a:ext>
            </a:extLst>
          </p:cNvPr>
          <p:cNvGrpSpPr/>
          <p:nvPr/>
        </p:nvGrpSpPr>
        <p:grpSpPr>
          <a:xfrm>
            <a:off x="21835356" y="11317112"/>
            <a:ext cx="1948223" cy="2395620"/>
            <a:chOff x="122038" y="7256931"/>
            <a:chExt cx="668104" cy="895217"/>
          </a:xfrm>
          <a:solidFill>
            <a:schemeClr val="accent3"/>
          </a:solidFill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8AB20198-BDCD-2846-DCC8-C0169CA28ECE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F9854403-4A6A-A244-78DF-9885C9677DC2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81B9557E-F1F3-D050-B44D-DAD0C072196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C3E3AB39-A2E1-C37E-DBC9-1814539DF67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E12772B6-1E32-10D7-99E0-8E521050DF35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CB1284D9-7C30-A8E9-3214-17DD3E0832D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0946CDE-72D8-4D7E-A8EE-17411E16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86" y="1954403"/>
            <a:ext cx="17749043" cy="99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58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r Charts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0D6FE8"/>
      </a:accent1>
      <a:accent2>
        <a:srgbClr val="1FC7A4"/>
      </a:accent2>
      <a:accent3>
        <a:srgbClr val="E5D418"/>
      </a:accent3>
      <a:accent4>
        <a:srgbClr val="7F92A5"/>
      </a:accent4>
      <a:accent5>
        <a:srgbClr val="0D6FE8"/>
      </a:accent5>
      <a:accent6>
        <a:srgbClr val="1FC7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6176</TotalTime>
  <Words>108</Words>
  <Application>Microsoft Office PowerPoint</Application>
  <PresentationFormat>Custom</PresentationFormat>
  <Paragraphs>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15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Cambria</vt:lpstr>
      <vt:lpstr>Cambria Math</vt:lpstr>
      <vt:lpstr>Fredoka One</vt:lpstr>
      <vt:lpstr>Perpetua Titling MT</vt:lpstr>
      <vt:lpstr>Raleway</vt:lpstr>
      <vt:lpstr>Segoe UI</vt:lpstr>
      <vt:lpstr>Wingdings</vt:lpstr>
      <vt:lpstr>Office Theme</vt:lpstr>
      <vt:lpstr>2_Retato Slideshow by Slidesgo</vt:lpstr>
      <vt:lpstr>3_Retato Slideshow by Slidesgo</vt:lpstr>
      <vt:lpstr>1_Retato Slideshow by Slidesgo</vt:lpstr>
      <vt:lpstr>4_Retato Slideshow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DOM</vt:lpstr>
      <vt:lpstr>What is DOM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NoviTech</cp:lastModifiedBy>
  <cp:revision>481</cp:revision>
  <dcterms:created xsi:type="dcterms:W3CDTF">2020-05-04T13:20:50Z</dcterms:created>
  <dcterms:modified xsi:type="dcterms:W3CDTF">2024-01-02T12:34:44Z</dcterms:modified>
</cp:coreProperties>
</file>