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83" r:id="rId3"/>
    <p:sldMasterId id="2147483741" r:id="rId4"/>
  </p:sldMasterIdLst>
  <p:notesMasterIdLst>
    <p:notesMasterId r:id="rId15"/>
  </p:notesMasterIdLst>
  <p:sldIdLst>
    <p:sldId id="4523" r:id="rId5"/>
    <p:sldId id="332" r:id="rId6"/>
    <p:sldId id="334" r:id="rId7"/>
    <p:sldId id="4533" r:id="rId8"/>
    <p:sldId id="4529" r:id="rId9"/>
    <p:sldId id="4530" r:id="rId10"/>
    <p:sldId id="4532" r:id="rId11"/>
    <p:sldId id="4531" r:id="rId12"/>
    <p:sldId id="363" r:id="rId13"/>
    <p:sldId id="4522" r:id="rId14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93"/>
    <p:restoredTop sz="95970"/>
  </p:normalViewPr>
  <p:slideViewPr>
    <p:cSldViewPr snapToGrid="0" snapToObjects="1">
      <p:cViewPr varScale="1">
        <p:scale>
          <a:sx n="56" d="100"/>
          <a:sy n="56" d="100"/>
        </p:scale>
        <p:origin x="198" y="120"/>
      </p:cViewPr>
      <p:guideLst>
        <p:guide orient="horz" pos="4320"/>
        <p:guide pos="76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g8c835154f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4" name="Google Shape;2494;g8c835154f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Title, subtitles and descriptions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750231" y="5955549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1750231" y="506354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8964771" y="5955549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8964771" y="506354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16179310" y="5955549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16179310" y="506354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1750231" y="10892600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1750231" y="997242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8964771" y="10892600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8964771" y="997242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16179310" y="10892600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16179310" y="997242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4086669" y="3314067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4086669" y="8225133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11301338" y="3314200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11301475" y="8225133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18515611" y="3314200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18515211" y="8225133"/>
            <a:ext cx="17850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8382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0;p2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073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Title and four text lines 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10;p27"/>
          <p:cNvGrpSpPr/>
          <p:nvPr/>
        </p:nvGrpSpPr>
        <p:grpSpPr>
          <a:xfrm rot="1351476">
            <a:off x="-2481974" y="-7884751"/>
            <a:ext cx="29351403" cy="28215453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2370347" y="93746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15402510" y="52714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2413752" y="5299933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2370347" y="8261533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15402510" y="4129867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2413752" y="4129867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15402510" y="9347301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15402510" y="8205701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754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01;p3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2846437" y="1186733"/>
            <a:ext cx="18694434" cy="2733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09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020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930655" y="1962832"/>
            <a:ext cx="8305881" cy="23032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1930651" y="4876000"/>
            <a:ext cx="11491096" cy="7280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4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845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208088" y="2735267"/>
            <a:ext cx="17971140" cy="3625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marL="1218997" lvl="0" indent="-60949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629993" y="6629387"/>
            <a:ext cx="9126788" cy="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22328411" y="9180723"/>
            <a:ext cx="931195" cy="9313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0"/>
          <p:cNvSpPr/>
          <p:nvPr/>
        </p:nvSpPr>
        <p:spPr>
          <a:xfrm rot="4357755">
            <a:off x="21781118" y="8863988"/>
            <a:ext cx="326909" cy="3269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0"/>
          <p:cNvSpPr/>
          <p:nvPr/>
        </p:nvSpPr>
        <p:spPr>
          <a:xfrm>
            <a:off x="1470995" y="1080667"/>
            <a:ext cx="1530599" cy="153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0"/>
          <p:cNvSpPr/>
          <p:nvPr/>
        </p:nvSpPr>
        <p:spPr>
          <a:xfrm>
            <a:off x="1214962" y="2611067"/>
            <a:ext cx="358447" cy="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0"/>
          <p:cNvSpPr/>
          <p:nvPr/>
        </p:nvSpPr>
        <p:spPr>
          <a:xfrm>
            <a:off x="22926118" y="840267"/>
            <a:ext cx="600078" cy="59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814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55;p21"/>
          <p:cNvGrpSpPr/>
          <p:nvPr/>
        </p:nvGrpSpPr>
        <p:grpSpPr>
          <a:xfrm rot="1351476">
            <a:off x="-2481974" y="-7884751"/>
            <a:ext cx="29351403" cy="28215453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6239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1;p14"/>
          <p:cNvGrpSpPr/>
          <p:nvPr/>
        </p:nvGrpSpPr>
        <p:grpSpPr>
          <a:xfrm rot="1351513">
            <a:off x="-1114696" y="-6307291"/>
            <a:ext cx="26616412" cy="25586277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6161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29038" y="1426568"/>
            <a:ext cx="11762331" cy="4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13334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9038" y="6075587"/>
            <a:ext cx="11762331" cy="1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8384354" y="-1930588"/>
            <a:ext cx="23014556" cy="20510563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</p:spTree>
    <p:extLst>
      <p:ext uri="{BB962C8B-B14F-4D97-AF65-F5344CB8AC3E}">
        <p14:creationId xmlns:p14="http://schemas.microsoft.com/office/powerpoint/2010/main" val="332722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8699-A686-45B1-A8E5-02943C481D9C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1F17-67DA-4BBE-A9B5-342EE8D1C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3399477" y="-1875348"/>
            <a:ext cx="18169715" cy="17466749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112021" y="5214400"/>
            <a:ext cx="8563515" cy="2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3334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867164" y="7459200"/>
            <a:ext cx="12652847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6711642" y="5214400"/>
            <a:ext cx="2507526" cy="2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3334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87981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333"/>
            <a:ext cx="24387175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grpSp>
        <p:nvGrpSpPr>
          <p:cNvPr id="25" name="Google Shape;25;p4"/>
          <p:cNvGrpSpPr/>
          <p:nvPr/>
        </p:nvGrpSpPr>
        <p:grpSpPr>
          <a:xfrm rot="1379863">
            <a:off x="188047" y="-7259953"/>
            <a:ext cx="25805736" cy="25213112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256926" y="5282000"/>
            <a:ext cx="5349496" cy="31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14276392" y="6976768"/>
            <a:ext cx="6306421" cy="1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14276392" y="5051368"/>
            <a:ext cx="6306421" cy="1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14276392" y="3125933"/>
            <a:ext cx="6306421" cy="1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4"/>
          </p:nvPr>
        </p:nvSpPr>
        <p:spPr>
          <a:xfrm>
            <a:off x="14276392" y="8903667"/>
            <a:ext cx="6306421" cy="1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3709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3893107" y="6786875"/>
            <a:ext cx="6719275" cy="3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13774927" y="6786875"/>
            <a:ext cx="6719275" cy="3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4213450" y="5564867"/>
            <a:ext cx="6078391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14095337" y="5564867"/>
            <a:ext cx="6078391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032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20203" y="0"/>
            <a:ext cx="24387175" cy="13716000"/>
          </a:xfrm>
          <a:prstGeom prst="rect">
            <a:avLst/>
          </a:prstGeom>
          <a:solidFill>
            <a:srgbClr val="305DBF">
              <a:alpha val="1373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2" name="Google Shape;42;p6"/>
          <p:cNvSpPr/>
          <p:nvPr/>
        </p:nvSpPr>
        <p:spPr>
          <a:xfrm rot="8087307" flipH="1">
            <a:off x="13620018" y="-806077"/>
            <a:ext cx="15974368" cy="15524080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3730788" y="5537200"/>
            <a:ext cx="9051578" cy="2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8046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930652" y="1962832"/>
            <a:ext cx="8305881" cy="2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1930651" y="4876000"/>
            <a:ext cx="11491096" cy="72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42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20781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6184437" y="-6693693"/>
            <a:ext cx="28070539" cy="27645567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674351" y="4774000"/>
            <a:ext cx="13288130" cy="2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674351" y="7018800"/>
            <a:ext cx="13288130" cy="1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95258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1704087" y="-7872526"/>
            <a:ext cx="27795371" cy="26972139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1276" y="1194816"/>
            <a:ext cx="22724559" cy="1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443150" y="10694600"/>
            <a:ext cx="7155332" cy="1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26553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208084" y="2735267"/>
            <a:ext cx="17971140" cy="3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60960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9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629993" y="6629387"/>
            <a:ext cx="9126788" cy="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22328407" y="9180723"/>
            <a:ext cx="931195" cy="9313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65" name="Google Shape;65;p10"/>
          <p:cNvSpPr/>
          <p:nvPr/>
        </p:nvSpPr>
        <p:spPr>
          <a:xfrm rot="4357755">
            <a:off x="21781112" y="8863988"/>
            <a:ext cx="326909" cy="3269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66" name="Google Shape;66;p10"/>
          <p:cNvSpPr/>
          <p:nvPr/>
        </p:nvSpPr>
        <p:spPr>
          <a:xfrm>
            <a:off x="1470992" y="1080667"/>
            <a:ext cx="1530599" cy="153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67" name="Google Shape;67;p10"/>
          <p:cNvSpPr/>
          <p:nvPr/>
        </p:nvSpPr>
        <p:spPr>
          <a:xfrm>
            <a:off x="1214958" y="2611067"/>
            <a:ext cx="358447" cy="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68" name="Google Shape;68;p10"/>
          <p:cNvSpPr/>
          <p:nvPr/>
        </p:nvSpPr>
        <p:spPr>
          <a:xfrm>
            <a:off x="22926118" y="840267"/>
            <a:ext cx="600078" cy="59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</p:spTree>
    <p:extLst>
      <p:ext uri="{BB962C8B-B14F-4D97-AF65-F5344CB8AC3E}">
        <p14:creationId xmlns:p14="http://schemas.microsoft.com/office/powerpoint/2010/main" val="102022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 rot="2506023">
            <a:off x="3399477" y="-1875348"/>
            <a:ext cx="18169715" cy="17466749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3539261" y="4261568"/>
            <a:ext cx="17308653" cy="35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4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3539261" y="7854568"/>
            <a:ext cx="17308653" cy="1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69506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17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29042" y="1426568"/>
            <a:ext cx="11762331" cy="45504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133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9042" y="6075587"/>
            <a:ext cx="11762331" cy="11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grpSp>
        <p:nvGrpSpPr>
          <p:cNvPr id="2" name="Google Shape;11;p2"/>
          <p:cNvGrpSpPr/>
          <p:nvPr/>
        </p:nvGrpSpPr>
        <p:grpSpPr>
          <a:xfrm rot="12770">
            <a:off x="8384354" y="-1930584"/>
            <a:ext cx="23014556" cy="20510563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84435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">
  <p:cSld name="Left 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 rot="277699">
            <a:off x="1630583" y="-6389715"/>
            <a:ext cx="27557529" cy="26611787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930651" y="1194816"/>
            <a:ext cx="6173604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013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1114696" y="-6307291"/>
            <a:ext cx="26616412" cy="25586277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45755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Title and left tex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2051656" y="-5098281"/>
            <a:ext cx="25548840" cy="24816402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2509593" y="10466867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2509593" y="7378267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2509593" y="4289667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2509593" y="9353733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2509593" y="6236667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2509593" y="3119600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46933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">
  <p:cSld name="Title and four text line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100" name="Google Shape;100;p1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485012" y="9549029"/>
            <a:ext cx="591997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2"/>
          </p:nvPr>
        </p:nvSpPr>
        <p:spPr>
          <a:xfrm>
            <a:off x="16748527" y="5494296"/>
            <a:ext cx="591997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3"/>
          </p:nvPr>
        </p:nvSpPr>
        <p:spPr>
          <a:xfrm>
            <a:off x="1474064" y="5494296"/>
            <a:ext cx="591997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4"/>
          </p:nvPr>
        </p:nvSpPr>
        <p:spPr>
          <a:xfrm>
            <a:off x="1474077" y="8694229"/>
            <a:ext cx="591997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5"/>
          </p:nvPr>
        </p:nvSpPr>
        <p:spPr>
          <a:xfrm>
            <a:off x="16748527" y="4562563"/>
            <a:ext cx="591997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6"/>
          </p:nvPr>
        </p:nvSpPr>
        <p:spPr>
          <a:xfrm>
            <a:off x="1474064" y="4562563"/>
            <a:ext cx="591997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7"/>
          </p:nvPr>
        </p:nvSpPr>
        <p:spPr>
          <a:xfrm>
            <a:off x="16748527" y="9548997"/>
            <a:ext cx="591997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8"/>
          </p:nvPr>
        </p:nvSpPr>
        <p:spPr>
          <a:xfrm>
            <a:off x="16748527" y="8638397"/>
            <a:ext cx="591997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93215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Title, subtitles and descriptions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750228" y="5955549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1750228" y="5063549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8964767" y="5955549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8964767" y="5063549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16179306" y="5955549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16179306" y="5063549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1750228" y="10892600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1750228" y="9972429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8964767" y="10892600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8964767" y="9972429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16179306" y="10892600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16179306" y="9972429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4086666" y="3314067"/>
            <a:ext cx="1784232" cy="17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4086666" y="8225133"/>
            <a:ext cx="1784232" cy="17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11301338" y="3314200"/>
            <a:ext cx="1784232" cy="17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11301472" y="8225133"/>
            <a:ext cx="1784232" cy="17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18515611" y="3314200"/>
            <a:ext cx="1784232" cy="17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18515211" y="8225133"/>
            <a:ext cx="1785032" cy="17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132139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846371" y="1186733"/>
            <a:ext cx="18694434" cy="14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66411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2700000">
            <a:off x="830552" y="-5306869"/>
            <a:ext cx="24436533" cy="2316673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3528326" y="7725125"/>
            <a:ext cx="3830099" cy="17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10278538" y="7725125"/>
            <a:ext cx="3830099" cy="17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16911535" y="7725125"/>
            <a:ext cx="3830099" cy="17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3048664" y="9333392"/>
            <a:ext cx="5023854" cy="2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9681661" y="9333392"/>
            <a:ext cx="5023854" cy="2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16314657" y="9333392"/>
            <a:ext cx="5023854" cy="2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89720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deas">
  <p:cSld name="Title and idea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277656">
            <a:off x="718502" y="-6782433"/>
            <a:ext cx="28889446" cy="27535651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1829038" y="1435533"/>
            <a:ext cx="1036454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13322335" y="8032653"/>
            <a:ext cx="8321883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2"/>
          </p:nvPr>
        </p:nvSpPr>
        <p:spPr>
          <a:xfrm>
            <a:off x="13322335" y="7125720"/>
            <a:ext cx="8321883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3"/>
          </p:nvPr>
        </p:nvSpPr>
        <p:spPr>
          <a:xfrm>
            <a:off x="13322335" y="10791029"/>
            <a:ext cx="8321883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4"/>
          </p:nvPr>
        </p:nvSpPr>
        <p:spPr>
          <a:xfrm>
            <a:off x="13322335" y="9884096"/>
            <a:ext cx="8321883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5"/>
          </p:nvPr>
        </p:nvSpPr>
        <p:spPr>
          <a:xfrm>
            <a:off x="13322335" y="5274307"/>
            <a:ext cx="8321883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6"/>
          </p:nvPr>
        </p:nvSpPr>
        <p:spPr>
          <a:xfrm>
            <a:off x="13322335" y="4367376"/>
            <a:ext cx="8321883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7"/>
          </p:nvPr>
        </p:nvSpPr>
        <p:spPr>
          <a:xfrm>
            <a:off x="13318601" y="2515968"/>
            <a:ext cx="8321883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8"/>
          </p:nvPr>
        </p:nvSpPr>
        <p:spPr>
          <a:xfrm>
            <a:off x="13318601" y="1609035"/>
            <a:ext cx="8321883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40051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2481978" y="-7884753"/>
            <a:ext cx="29351403" cy="28215453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70682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1399678" y="7707240"/>
            <a:ext cx="5664738" cy="1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2"/>
          </p:nvPr>
        </p:nvSpPr>
        <p:spPr>
          <a:xfrm>
            <a:off x="9351260" y="7707240"/>
            <a:ext cx="5664738" cy="1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3"/>
          </p:nvPr>
        </p:nvSpPr>
        <p:spPr>
          <a:xfrm>
            <a:off x="1844136" y="6485235"/>
            <a:ext cx="4775822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9795451" y="6485235"/>
            <a:ext cx="4775822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5"/>
          </p:nvPr>
        </p:nvSpPr>
        <p:spPr>
          <a:xfrm>
            <a:off x="17302844" y="7707240"/>
            <a:ext cx="5664738" cy="1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17747068" y="6485235"/>
            <a:ext cx="4775822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783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;p3"/>
          <p:cNvGrpSpPr/>
          <p:nvPr/>
        </p:nvGrpSpPr>
        <p:grpSpPr>
          <a:xfrm rot="2506023">
            <a:off x="3399481" y="-1875343"/>
            <a:ext cx="18169715" cy="17466749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112025" y="5214400"/>
            <a:ext cx="8563515" cy="22448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33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867168" y="7459200"/>
            <a:ext cx="12652847" cy="1042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6711642" y="5214400"/>
            <a:ext cx="2507526" cy="22448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3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168892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1750228" y="6837992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9794408" y="8491733"/>
            <a:ext cx="4798225" cy="22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2570801" y="8491733"/>
            <a:ext cx="4798225" cy="22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17018282" y="8491733"/>
            <a:ext cx="4798225" cy="22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8964767" y="7750464"/>
            <a:ext cx="6457641" cy="9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8964767" y="6837992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16179306" y="7750464"/>
            <a:ext cx="6457641" cy="9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8"/>
          </p:nvPr>
        </p:nvSpPr>
        <p:spPr>
          <a:xfrm>
            <a:off x="16179306" y="6837992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9"/>
          </p:nvPr>
        </p:nvSpPr>
        <p:spPr>
          <a:xfrm>
            <a:off x="1750228" y="7750464"/>
            <a:ext cx="6457641" cy="9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63897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3618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 rot="1351459">
            <a:off x="-1464033" y="-6906316"/>
            <a:ext cx="27316463" cy="26258328"/>
            <a:chOff x="1786775" y="1002200"/>
            <a:chExt cx="3861800" cy="3712875"/>
          </a:xfrm>
        </p:grpSpPr>
        <p:sp>
          <p:nvSpPr>
            <p:cNvPr id="187" name="Google Shape;187;p2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1829038" y="1186733"/>
            <a:ext cx="2072909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"/>
          </p:nvPr>
        </p:nvSpPr>
        <p:spPr>
          <a:xfrm>
            <a:off x="8037913" y="8372779"/>
            <a:ext cx="4358167" cy="2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2"/>
          </p:nvPr>
        </p:nvSpPr>
        <p:spPr>
          <a:xfrm>
            <a:off x="8750216" y="5405611"/>
            <a:ext cx="2956385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3"/>
          </p:nvPr>
        </p:nvSpPr>
        <p:spPr>
          <a:xfrm>
            <a:off x="11931420" y="8372779"/>
            <a:ext cx="4358167" cy="2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4"/>
          </p:nvPr>
        </p:nvSpPr>
        <p:spPr>
          <a:xfrm>
            <a:off x="12634613" y="5405611"/>
            <a:ext cx="2956385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5"/>
          </p:nvPr>
        </p:nvSpPr>
        <p:spPr>
          <a:xfrm>
            <a:off x="15824927" y="8372779"/>
            <a:ext cx="4358167" cy="2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6"/>
          </p:nvPr>
        </p:nvSpPr>
        <p:spPr>
          <a:xfrm>
            <a:off x="16513966" y="5405611"/>
            <a:ext cx="2956385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7"/>
          </p:nvPr>
        </p:nvSpPr>
        <p:spPr>
          <a:xfrm>
            <a:off x="4144406" y="8372779"/>
            <a:ext cx="4358167" cy="2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8"/>
          </p:nvPr>
        </p:nvSpPr>
        <p:spPr>
          <a:xfrm>
            <a:off x="4856166" y="5405611"/>
            <a:ext cx="2956385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32040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 rot="1351516">
            <a:off x="-1242410" y="-6692442"/>
            <a:ext cx="26871760" cy="25831747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6810220" y="7046035"/>
            <a:ext cx="522068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2"/>
          </p:nvPr>
        </p:nvSpPr>
        <p:spPr>
          <a:xfrm>
            <a:off x="6810220" y="5822368"/>
            <a:ext cx="522068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3"/>
          </p:nvPr>
        </p:nvSpPr>
        <p:spPr>
          <a:xfrm>
            <a:off x="17452661" y="7046035"/>
            <a:ext cx="522068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"/>
          </p:nvPr>
        </p:nvSpPr>
        <p:spPr>
          <a:xfrm>
            <a:off x="17452643" y="5822368"/>
            <a:ext cx="522068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1120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Title and four text lines 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2481978" y="-7884753"/>
            <a:ext cx="29351403" cy="28215453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2370343" y="9374667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15402506" y="5271467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2413749" y="5299933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2370343" y="8261533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15402506" y="4129867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2413749" y="4129867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15402506" y="9347301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15402506" y="8205701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00233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1930651" y="1853501"/>
            <a:ext cx="11506298" cy="2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13334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1930651" y="4703659"/>
            <a:ext cx="11506298" cy="3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12371411" y="10376467"/>
            <a:ext cx="10095714" cy="1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lang="en" sz="3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3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3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" sz="3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3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3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3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lang="en" sz="3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3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endParaRPr sz="2667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9585231" y="2463801"/>
            <a:ext cx="13607273" cy="7203432"/>
            <a:chOff x="847550" y="1140325"/>
            <a:chExt cx="6229625" cy="3298275"/>
          </a:xfrm>
        </p:grpSpPr>
        <p:sp>
          <p:nvSpPr>
            <p:cNvPr id="228" name="Google Shape;228;p28"/>
            <p:cNvSpPr/>
            <p:nvPr/>
          </p:nvSpPr>
          <p:spPr>
            <a:xfrm>
              <a:off x="936450" y="2929100"/>
              <a:ext cx="555825" cy="464275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286775" y="2931175"/>
              <a:ext cx="174025" cy="177100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318750" y="3794425"/>
              <a:ext cx="553225" cy="553225"/>
            </a:xfrm>
            <a:custGeom>
              <a:avLst/>
              <a:gdLst/>
              <a:ahLst/>
              <a:cxnLst/>
              <a:rect l="l" t="t" r="r" b="b"/>
              <a:pathLst>
                <a:path w="22129" h="22129" extrusionOk="0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496575" y="3969950"/>
              <a:ext cx="205950" cy="201900"/>
            </a:xfrm>
            <a:custGeom>
              <a:avLst/>
              <a:gdLst/>
              <a:ahLst/>
              <a:cxnLst/>
              <a:rect l="l" t="t" r="r" b="b"/>
              <a:pathLst>
                <a:path w="8238" h="8076" extrusionOk="0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1975"/>
              <a:ext cx="510675" cy="367800"/>
            </a:xfrm>
            <a:custGeom>
              <a:avLst/>
              <a:gdLst/>
              <a:ahLst/>
              <a:cxnLst/>
              <a:rect l="l" t="t" r="r" b="b"/>
              <a:pathLst>
                <a:path w="20427" h="14712" extrusionOk="0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14600" y="2492575"/>
              <a:ext cx="481025" cy="219775"/>
            </a:xfrm>
            <a:custGeom>
              <a:avLst/>
              <a:gdLst/>
              <a:ahLst/>
              <a:cxnLst/>
              <a:rect l="l" t="t" r="r" b="b"/>
              <a:pathLst>
                <a:path w="19241" h="8791" extrusionOk="0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42700" y="2649250"/>
              <a:ext cx="149725" cy="210550"/>
            </a:xfrm>
            <a:custGeom>
              <a:avLst/>
              <a:gdLst/>
              <a:ahLst/>
              <a:cxnLst/>
              <a:rect l="l" t="t" r="r" b="b"/>
              <a:pathLst>
                <a:path w="5989" h="8422" extrusionOk="0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49700" y="2631025"/>
              <a:ext cx="175575" cy="186250"/>
            </a:xfrm>
            <a:custGeom>
              <a:avLst/>
              <a:gdLst/>
              <a:ahLst/>
              <a:cxnLst/>
              <a:rect l="l" t="t" r="r" b="b"/>
              <a:pathLst>
                <a:path w="7023" h="7450" extrusionOk="0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08850" y="2305025"/>
              <a:ext cx="628450" cy="607725"/>
            </a:xfrm>
            <a:custGeom>
              <a:avLst/>
              <a:gdLst/>
              <a:ahLst/>
              <a:cxnLst/>
              <a:rect l="l" t="t" r="r" b="b"/>
              <a:pathLst>
                <a:path w="25138" h="24309" extrusionOk="0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602925" y="2380275"/>
              <a:ext cx="180100" cy="76750"/>
            </a:xfrm>
            <a:custGeom>
              <a:avLst/>
              <a:gdLst/>
              <a:ahLst/>
              <a:cxnLst/>
              <a:rect l="l" t="t" r="r" b="b"/>
              <a:pathLst>
                <a:path w="7204" h="3070" extrusionOk="0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25100" y="2432575"/>
              <a:ext cx="142875" cy="74725"/>
            </a:xfrm>
            <a:custGeom>
              <a:avLst/>
              <a:gdLst/>
              <a:ahLst/>
              <a:cxnLst/>
              <a:rect l="l" t="t" r="r" b="b"/>
              <a:pathLst>
                <a:path w="5715" h="2989" extrusionOk="0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60050" y="2451625"/>
              <a:ext cx="235600" cy="123250"/>
            </a:xfrm>
            <a:custGeom>
              <a:avLst/>
              <a:gdLst/>
              <a:ahLst/>
              <a:cxnLst/>
              <a:rect l="l" t="t" r="r" b="b"/>
              <a:pathLst>
                <a:path w="9424" h="4930" extrusionOk="0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89700" y="24972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17800" y="2550425"/>
              <a:ext cx="256125" cy="133875"/>
            </a:xfrm>
            <a:custGeom>
              <a:avLst/>
              <a:gdLst/>
              <a:ahLst/>
              <a:cxnLst/>
              <a:rect l="l" t="t" r="r" b="b"/>
              <a:pathLst>
                <a:path w="10245" h="5355" extrusionOk="0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45925" y="26036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74050" y="2656800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731325" y="3077850"/>
              <a:ext cx="57000" cy="49400"/>
            </a:xfrm>
            <a:custGeom>
              <a:avLst/>
              <a:gdLst/>
              <a:ahLst/>
              <a:cxnLst/>
              <a:rect l="l" t="t" r="r" b="b"/>
              <a:pathLst>
                <a:path w="2280" h="1976" extrusionOk="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0275" y="3045925"/>
              <a:ext cx="75275" cy="80575"/>
            </a:xfrm>
            <a:custGeom>
              <a:avLst/>
              <a:gdLst/>
              <a:ahLst/>
              <a:cxnLst/>
              <a:rect l="l" t="t" r="r" b="b"/>
              <a:pathLst>
                <a:path w="3011" h="3223" extrusionOk="0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2575" y="3093050"/>
              <a:ext cx="48650" cy="24325"/>
            </a:xfrm>
            <a:custGeom>
              <a:avLst/>
              <a:gdLst/>
              <a:ahLst/>
              <a:cxnLst/>
              <a:rect l="l" t="t" r="r" b="b"/>
              <a:pathLst>
                <a:path w="1946" h="973" extrusionOk="0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97875" y="3080125"/>
              <a:ext cx="48675" cy="25850"/>
            </a:xfrm>
            <a:custGeom>
              <a:avLst/>
              <a:gdLst/>
              <a:ahLst/>
              <a:cxnLst/>
              <a:rect l="l" t="t" r="r" b="b"/>
              <a:pathLst>
                <a:path w="1947" h="1034" extrusionOk="0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04725" y="3064925"/>
              <a:ext cx="49425" cy="26625"/>
            </a:xfrm>
            <a:custGeom>
              <a:avLst/>
              <a:gdLst/>
              <a:ahLst/>
              <a:cxnLst/>
              <a:rect l="l" t="t" r="r" b="b"/>
              <a:pathLst>
                <a:path w="1977" h="1065" extrusionOk="0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12325" y="3053525"/>
              <a:ext cx="48650" cy="24350"/>
            </a:xfrm>
            <a:custGeom>
              <a:avLst/>
              <a:gdLst/>
              <a:ahLst/>
              <a:cxnLst/>
              <a:rect l="l" t="t" r="r" b="b"/>
              <a:pathLst>
                <a:path w="1946" h="974" extrusionOk="0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3025" y="2930425"/>
              <a:ext cx="47900" cy="57025"/>
            </a:xfrm>
            <a:custGeom>
              <a:avLst/>
              <a:gdLst/>
              <a:ahLst/>
              <a:cxnLst/>
              <a:rect l="l" t="t" r="r" b="b"/>
              <a:pathLst>
                <a:path w="1916" h="2281" extrusionOk="0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091500" y="2890150"/>
              <a:ext cx="79075" cy="72975"/>
            </a:xfrm>
            <a:custGeom>
              <a:avLst/>
              <a:gdLst/>
              <a:ahLst/>
              <a:cxnLst/>
              <a:rect l="l" t="t" r="r" b="b"/>
              <a:pathLst>
                <a:path w="3163" h="2919" extrusionOk="0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01400" y="2891675"/>
              <a:ext cx="21300" cy="50175"/>
            </a:xfrm>
            <a:custGeom>
              <a:avLst/>
              <a:gdLst/>
              <a:ahLst/>
              <a:cxnLst/>
              <a:rect l="l" t="t" r="r" b="b"/>
              <a:pathLst>
                <a:path w="852" h="2007" extrusionOk="0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12025" y="2895475"/>
              <a:ext cx="23575" cy="50925"/>
            </a:xfrm>
            <a:custGeom>
              <a:avLst/>
              <a:gdLst/>
              <a:ahLst/>
              <a:cxnLst/>
              <a:rect l="l" t="t" r="r" b="b"/>
              <a:pathLst>
                <a:path w="943" h="2037" extrusionOk="0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27225" y="2902300"/>
              <a:ext cx="23575" cy="50950"/>
            </a:xfrm>
            <a:custGeom>
              <a:avLst/>
              <a:gdLst/>
              <a:ahLst/>
              <a:cxnLst/>
              <a:rect l="l" t="t" r="r" b="b"/>
              <a:pathLst>
                <a:path w="943" h="2038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40900" y="2909150"/>
              <a:ext cx="22075" cy="50175"/>
            </a:xfrm>
            <a:custGeom>
              <a:avLst/>
              <a:gdLst/>
              <a:ahLst/>
              <a:cxnLst/>
              <a:rect l="l" t="t" r="r" b="b"/>
              <a:pathLst>
                <a:path w="883" h="2007" extrusionOk="0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82550" y="2920550"/>
              <a:ext cx="56250" cy="66900"/>
            </a:xfrm>
            <a:custGeom>
              <a:avLst/>
              <a:gdLst/>
              <a:ahLst/>
              <a:cxnLst/>
              <a:rect l="l" t="t" r="r" b="b"/>
              <a:pathLst>
                <a:path w="2250" h="2676" extrusionOk="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93500" cy="85875"/>
            </a:xfrm>
            <a:custGeom>
              <a:avLst/>
              <a:gdLst/>
              <a:ahLst/>
              <a:cxnLst/>
              <a:rect l="l" t="t" r="r" b="b"/>
              <a:pathLst>
                <a:path w="3740" h="3435" extrusionOk="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47575" y="2871925"/>
              <a:ext cx="70700" cy="29925"/>
            </a:xfrm>
            <a:custGeom>
              <a:avLst/>
              <a:gdLst/>
              <a:ahLst/>
              <a:cxnLst/>
              <a:rect l="l" t="t" r="r" b="b"/>
              <a:pathLst>
                <a:path w="2828" h="1197" extrusionOk="0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74175" y="2899275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87850" y="2893950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0775" y="2887875"/>
              <a:ext cx="20550" cy="49425"/>
            </a:xfrm>
            <a:custGeom>
              <a:avLst/>
              <a:gdLst/>
              <a:ahLst/>
              <a:cxnLst/>
              <a:rect l="l" t="t" r="r" b="b"/>
              <a:pathLst>
                <a:path w="822" h="1977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09900" y="2879500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859750" y="2900025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09275" y="2944975"/>
              <a:ext cx="608700" cy="534775"/>
            </a:xfrm>
            <a:custGeom>
              <a:avLst/>
              <a:gdLst/>
              <a:ahLst/>
              <a:cxnLst/>
              <a:rect l="l" t="t" r="r" b="b"/>
              <a:pathLst>
                <a:path w="24348" h="21391" extrusionOk="0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58675" y="2985600"/>
              <a:ext cx="508400" cy="449050"/>
            </a:xfrm>
            <a:custGeom>
              <a:avLst/>
              <a:gdLst/>
              <a:ahLst/>
              <a:cxnLst/>
              <a:rect l="l" t="t" r="r" b="b"/>
              <a:pathLst>
                <a:path w="20336" h="17962" extrusionOk="0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6025" y="2984775"/>
              <a:ext cx="453700" cy="451750"/>
            </a:xfrm>
            <a:custGeom>
              <a:avLst/>
              <a:gdLst/>
              <a:ahLst/>
              <a:cxnLst/>
              <a:rect l="l" t="t" r="r" b="b"/>
              <a:pathLst>
                <a:path w="18148" h="18070" extrusionOk="0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3050" y="3113800"/>
              <a:ext cx="68425" cy="31700"/>
            </a:xfrm>
            <a:custGeom>
              <a:avLst/>
              <a:gdLst/>
              <a:ahLst/>
              <a:cxnLst/>
              <a:rect l="l" t="t" r="r" b="b"/>
              <a:pathLst>
                <a:path w="2737" h="1268" extrusionOk="0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158375" y="3263250"/>
              <a:ext cx="70700" cy="25775"/>
            </a:xfrm>
            <a:custGeom>
              <a:avLst/>
              <a:gdLst/>
              <a:ahLst/>
              <a:cxnLst/>
              <a:rect l="l" t="t" r="r" b="b"/>
              <a:pathLst>
                <a:path w="2828" h="1031" extrusionOk="0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79350" y="3349875"/>
              <a:ext cx="34225" cy="67700"/>
            </a:xfrm>
            <a:custGeom>
              <a:avLst/>
              <a:gdLst/>
              <a:ahLst/>
              <a:cxnLst/>
              <a:rect l="l" t="t" r="r" b="b"/>
              <a:pathLst>
                <a:path w="1369" h="2708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934975" y="3356725"/>
              <a:ext cx="27375" cy="69950"/>
            </a:xfrm>
            <a:custGeom>
              <a:avLst/>
              <a:gdLst/>
              <a:ahLst/>
              <a:cxnLst/>
              <a:rect l="l" t="t" r="r" b="b"/>
              <a:pathLst>
                <a:path w="1095" h="2798" extrusionOk="0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06550" y="3278450"/>
              <a:ext cx="67650" cy="33225"/>
            </a:xfrm>
            <a:custGeom>
              <a:avLst/>
              <a:gdLst/>
              <a:ahLst/>
              <a:cxnLst/>
              <a:rect l="l" t="t" r="r" b="b"/>
              <a:pathLst>
                <a:path w="2706" h="1329" extrusionOk="0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795150" y="3136450"/>
              <a:ext cx="71450" cy="25000"/>
            </a:xfrm>
            <a:custGeom>
              <a:avLst/>
              <a:gdLst/>
              <a:ahLst/>
              <a:cxnLst/>
              <a:rect l="l" t="t" r="r" b="b"/>
              <a:pathLst>
                <a:path w="2858" h="1000" extrusionOk="0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08375" y="3006300"/>
              <a:ext cx="34975" cy="66250"/>
            </a:xfrm>
            <a:custGeom>
              <a:avLst/>
              <a:gdLst/>
              <a:ahLst/>
              <a:cxnLst/>
              <a:rect l="l" t="t" r="r" b="b"/>
              <a:pathLst>
                <a:path w="1399" h="2650" extrusionOk="0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061125" y="2992700"/>
              <a:ext cx="25100" cy="70725"/>
            </a:xfrm>
            <a:custGeom>
              <a:avLst/>
              <a:gdLst/>
              <a:ahLst/>
              <a:cxnLst/>
              <a:rect l="l" t="t" r="r" b="b"/>
              <a:pathLst>
                <a:path w="1004" h="2829" extrusionOk="0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50775" y="3105525"/>
              <a:ext cx="66900" cy="34650"/>
            </a:xfrm>
            <a:custGeom>
              <a:avLst/>
              <a:gdLst/>
              <a:ahLst/>
              <a:cxnLst/>
              <a:rect l="l" t="t" r="r" b="b"/>
              <a:pathLst>
                <a:path w="2676" h="1386" extrusionOk="0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741200" y="3020100"/>
              <a:ext cx="98050" cy="297125"/>
            </a:xfrm>
            <a:custGeom>
              <a:avLst/>
              <a:gdLst/>
              <a:ahLst/>
              <a:cxnLst/>
              <a:rect l="l" t="t" r="r" b="b"/>
              <a:pathLst>
                <a:path w="3922" h="11885" extrusionOk="0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55950" y="2978300"/>
              <a:ext cx="46375" cy="26625"/>
            </a:xfrm>
            <a:custGeom>
              <a:avLst/>
              <a:gdLst/>
              <a:ahLst/>
              <a:cxnLst/>
              <a:rect l="l" t="t" r="r" b="b"/>
              <a:pathLst>
                <a:path w="1855" h="1065" extrusionOk="0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899250" y="3041375"/>
              <a:ext cx="419075" cy="409675"/>
            </a:xfrm>
            <a:custGeom>
              <a:avLst/>
              <a:gdLst/>
              <a:ahLst/>
              <a:cxnLst/>
              <a:rect l="l" t="t" r="r" b="b"/>
              <a:pathLst>
                <a:path w="16763" h="16387" extrusionOk="0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22350" y="3076325"/>
              <a:ext cx="44875" cy="169050"/>
            </a:xfrm>
            <a:custGeom>
              <a:avLst/>
              <a:gdLst/>
              <a:ahLst/>
              <a:cxnLst/>
              <a:rect l="l" t="t" r="r" b="b"/>
              <a:pathLst>
                <a:path w="1795" h="6762" extrusionOk="0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01850" y="3037575"/>
              <a:ext cx="36500" cy="179350"/>
            </a:xfrm>
            <a:custGeom>
              <a:avLst/>
              <a:gdLst/>
              <a:ahLst/>
              <a:cxnLst/>
              <a:rect l="l" t="t" r="r" b="b"/>
              <a:pathLst>
                <a:path w="1460" h="7174" extrusionOk="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22350" y="3037575"/>
              <a:ext cx="16000" cy="162625"/>
            </a:xfrm>
            <a:custGeom>
              <a:avLst/>
              <a:gdLst/>
              <a:ahLst/>
              <a:cxnLst/>
              <a:rect l="l" t="t" r="r" b="b"/>
              <a:pathLst>
                <a:path w="640" h="6505" extrusionOk="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6650" y="3190225"/>
              <a:ext cx="63150" cy="52375"/>
            </a:xfrm>
            <a:custGeom>
              <a:avLst/>
              <a:gdLst/>
              <a:ahLst/>
              <a:cxnLst/>
              <a:rect l="l" t="t" r="r" b="b"/>
              <a:pathLst>
                <a:path w="2526" h="2095" extrusionOk="0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80225" y="3188675"/>
              <a:ext cx="65725" cy="55650"/>
            </a:xfrm>
            <a:custGeom>
              <a:avLst/>
              <a:gdLst/>
              <a:ahLst/>
              <a:cxnLst/>
              <a:rect l="l" t="t" r="r" b="b"/>
              <a:pathLst>
                <a:path w="2629" h="2226" extrusionOk="0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994250" y="3196900"/>
              <a:ext cx="47525" cy="39125"/>
            </a:xfrm>
            <a:custGeom>
              <a:avLst/>
              <a:gdLst/>
              <a:ahLst/>
              <a:cxnLst/>
              <a:rect l="l" t="t" r="r" b="b"/>
              <a:pathLst>
                <a:path w="1901" h="1565" extrusionOk="0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200150" y="3571575"/>
              <a:ext cx="484075" cy="399450"/>
            </a:xfrm>
            <a:custGeom>
              <a:avLst/>
              <a:gdLst/>
              <a:ahLst/>
              <a:cxnLst/>
              <a:rect l="l" t="t" r="r" b="b"/>
              <a:pathLst>
                <a:path w="19363" h="15978" extrusionOk="0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395450" y="3724500"/>
              <a:ext cx="115525" cy="121625"/>
            </a:xfrm>
            <a:custGeom>
              <a:avLst/>
              <a:gdLst/>
              <a:ahLst/>
              <a:cxnLst/>
              <a:rect l="l" t="t" r="r" b="b"/>
              <a:pathLst>
                <a:path w="4621" h="4865" extrusionOk="0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2350" y="3302775"/>
              <a:ext cx="367075" cy="321450"/>
            </a:xfrm>
            <a:custGeom>
              <a:avLst/>
              <a:gdLst/>
              <a:ahLst/>
              <a:cxnLst/>
              <a:rect l="l" t="t" r="r" b="b"/>
              <a:pathLst>
                <a:path w="14683" h="12858" extrusionOk="0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83875" y="3292125"/>
              <a:ext cx="368575" cy="322225"/>
            </a:xfrm>
            <a:custGeom>
              <a:avLst/>
              <a:gdLst/>
              <a:ahLst/>
              <a:cxnLst/>
              <a:rect l="l" t="t" r="r" b="b"/>
              <a:pathLst>
                <a:path w="14743" h="12889" extrusionOk="0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9075" y="3311125"/>
              <a:ext cx="337425" cy="285750"/>
            </a:xfrm>
            <a:custGeom>
              <a:avLst/>
              <a:gdLst/>
              <a:ahLst/>
              <a:cxnLst/>
              <a:rect l="l" t="t" r="r" b="b"/>
              <a:pathLst>
                <a:path w="13497" h="11430" extrusionOk="0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5850" y="3083150"/>
              <a:ext cx="499275" cy="411125"/>
            </a:xfrm>
            <a:custGeom>
              <a:avLst/>
              <a:gdLst/>
              <a:ahLst/>
              <a:cxnLst/>
              <a:rect l="l" t="t" r="r" b="b"/>
              <a:pathLst>
                <a:path w="19971" h="16445" extrusionOk="0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34350" y="3082400"/>
              <a:ext cx="501550" cy="412650"/>
            </a:xfrm>
            <a:custGeom>
              <a:avLst/>
              <a:gdLst/>
              <a:ahLst/>
              <a:cxnLst/>
              <a:rect l="l" t="t" r="r" b="b"/>
              <a:pathLst>
                <a:path w="20062" h="16506" extrusionOk="0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53350" y="3108250"/>
              <a:ext cx="463550" cy="360950"/>
            </a:xfrm>
            <a:custGeom>
              <a:avLst/>
              <a:gdLst/>
              <a:ahLst/>
              <a:cxnLst/>
              <a:rect l="l" t="t" r="r" b="b"/>
              <a:pathLst>
                <a:path w="18542" h="14438" extrusionOk="0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20350" y="3582675"/>
              <a:ext cx="34975" cy="19550"/>
            </a:xfrm>
            <a:custGeom>
              <a:avLst/>
              <a:gdLst/>
              <a:ahLst/>
              <a:cxnLst/>
              <a:rect l="l" t="t" r="r" b="b"/>
              <a:pathLst>
                <a:path w="1399" h="782" extrusionOk="0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71750" y="3108175"/>
              <a:ext cx="769050" cy="548450"/>
            </a:xfrm>
            <a:custGeom>
              <a:avLst/>
              <a:gdLst/>
              <a:ahLst/>
              <a:cxnLst/>
              <a:rect l="l" t="t" r="r" b="b"/>
              <a:pathLst>
                <a:path w="30762" h="21938" extrusionOk="0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102200" y="3118875"/>
              <a:ext cx="243200" cy="257625"/>
            </a:xfrm>
            <a:custGeom>
              <a:avLst/>
              <a:gdLst/>
              <a:ahLst/>
              <a:cxnLst/>
              <a:rect l="l" t="t" r="r" b="b"/>
              <a:pathLst>
                <a:path w="9728" h="10305" extrusionOk="0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206300" y="3294400"/>
              <a:ext cx="396700" cy="294125"/>
            </a:xfrm>
            <a:custGeom>
              <a:avLst/>
              <a:gdLst/>
              <a:ahLst/>
              <a:cxnLst/>
              <a:rect l="l" t="t" r="r" b="b"/>
              <a:pathLst>
                <a:path w="15868" h="11765" extrusionOk="0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3325" y="3469225"/>
              <a:ext cx="25875" cy="24100"/>
            </a:xfrm>
            <a:custGeom>
              <a:avLst/>
              <a:gdLst/>
              <a:ahLst/>
              <a:cxnLst/>
              <a:rect l="l" t="t" r="r" b="b"/>
              <a:pathLst>
                <a:path w="1035" h="964" extrusionOk="0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324100" y="3420300"/>
              <a:ext cx="278900" cy="168225"/>
            </a:xfrm>
            <a:custGeom>
              <a:avLst/>
              <a:gdLst/>
              <a:ahLst/>
              <a:cxnLst/>
              <a:rect l="l" t="t" r="r" b="b"/>
              <a:pathLst>
                <a:path w="11156" h="6729" extrusionOk="0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01600" y="3430825"/>
              <a:ext cx="19775" cy="30025"/>
            </a:xfrm>
            <a:custGeom>
              <a:avLst/>
              <a:gdLst/>
              <a:ahLst/>
              <a:cxnLst/>
              <a:rect l="l" t="t" r="r" b="b"/>
              <a:pathLst>
                <a:path w="791" h="1201" extrusionOk="0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45000" y="3425800"/>
              <a:ext cx="11350" cy="30550"/>
            </a:xfrm>
            <a:custGeom>
              <a:avLst/>
              <a:gdLst/>
              <a:ahLst/>
              <a:cxnLst/>
              <a:rect l="l" t="t" r="r" b="b"/>
              <a:pathLst>
                <a:path w="454" h="1222" extrusionOk="0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482950" y="3421250"/>
              <a:ext cx="9875" cy="28425"/>
            </a:xfrm>
            <a:custGeom>
              <a:avLst/>
              <a:gdLst/>
              <a:ahLst/>
              <a:cxnLst/>
              <a:rect l="l" t="t" r="r" b="b"/>
              <a:pathLst>
                <a:path w="395" h="1137" extrusionOk="0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71200" y="3400250"/>
              <a:ext cx="28150" cy="18875"/>
            </a:xfrm>
            <a:custGeom>
              <a:avLst/>
              <a:gdLst/>
              <a:ahLst/>
              <a:cxnLst/>
              <a:rect l="l" t="t" r="r" b="b"/>
              <a:pathLst>
                <a:path w="1126" h="755" extrusionOk="0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32450" y="3367050"/>
              <a:ext cx="50950" cy="18575"/>
            </a:xfrm>
            <a:custGeom>
              <a:avLst/>
              <a:gdLst/>
              <a:ahLst/>
              <a:cxnLst/>
              <a:rect l="l" t="t" r="r" b="b"/>
              <a:pathLst>
                <a:path w="2038" h="743" extrusionOk="0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362075" y="3325950"/>
              <a:ext cx="25875" cy="49900"/>
            </a:xfrm>
            <a:custGeom>
              <a:avLst/>
              <a:gdLst/>
              <a:ahLst/>
              <a:cxnLst/>
              <a:rect l="l" t="t" r="r" b="b"/>
              <a:pathLst>
                <a:path w="1035" h="1996" extrusionOk="0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5075" y="2586200"/>
              <a:ext cx="528150" cy="772825"/>
            </a:xfrm>
            <a:custGeom>
              <a:avLst/>
              <a:gdLst/>
              <a:ahLst/>
              <a:cxnLst/>
              <a:rect l="l" t="t" r="r" b="b"/>
              <a:pathLst>
                <a:path w="21126" h="30913" extrusionOk="0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808125" y="2704725"/>
              <a:ext cx="25850" cy="104150"/>
            </a:xfrm>
            <a:custGeom>
              <a:avLst/>
              <a:gdLst/>
              <a:ahLst/>
              <a:cxnLst/>
              <a:rect l="l" t="t" r="r" b="b"/>
              <a:pathLst>
                <a:path w="1034" h="4166" extrusionOk="0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91400" y="2706250"/>
              <a:ext cx="21300" cy="103375"/>
            </a:xfrm>
            <a:custGeom>
              <a:avLst/>
              <a:gdLst/>
              <a:ahLst/>
              <a:cxnLst/>
              <a:rect l="l" t="t" r="r" b="b"/>
              <a:pathLst>
                <a:path w="852" h="4135" extrusionOk="0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957025" y="2748800"/>
              <a:ext cx="726475" cy="988650"/>
            </a:xfrm>
            <a:custGeom>
              <a:avLst/>
              <a:gdLst/>
              <a:ahLst/>
              <a:cxnLst/>
              <a:rect l="l" t="t" r="r" b="b"/>
              <a:pathLst>
                <a:path w="29059" h="39546" extrusionOk="0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72375" y="2368675"/>
              <a:ext cx="2472725" cy="1291275"/>
            </a:xfrm>
            <a:custGeom>
              <a:avLst/>
              <a:gdLst/>
              <a:ahLst/>
              <a:cxnLst/>
              <a:rect l="l" t="t" r="r" b="b"/>
              <a:pathLst>
                <a:path w="98909" h="51651" extrusionOk="0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286050" y="2365825"/>
              <a:ext cx="2410425" cy="1295650"/>
            </a:xfrm>
            <a:custGeom>
              <a:avLst/>
              <a:gdLst/>
              <a:ahLst/>
              <a:cxnLst/>
              <a:rect l="l" t="t" r="r" b="b"/>
              <a:pathLst>
                <a:path w="96417" h="51826" extrusionOk="0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468425" y="3510225"/>
              <a:ext cx="1002325" cy="632250"/>
            </a:xfrm>
            <a:custGeom>
              <a:avLst/>
              <a:gdLst/>
              <a:ahLst/>
              <a:cxnLst/>
              <a:rect l="l" t="t" r="r" b="b"/>
              <a:pathLst>
                <a:path w="40093" h="25290" extrusionOk="0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61450" y="2261975"/>
              <a:ext cx="1093500" cy="501300"/>
            </a:xfrm>
            <a:custGeom>
              <a:avLst/>
              <a:gdLst/>
              <a:ahLst/>
              <a:cxnLst/>
              <a:rect l="l" t="t" r="r" b="b"/>
              <a:pathLst>
                <a:path w="43740" h="20052" extrusionOk="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134875" y="2353600"/>
              <a:ext cx="942300" cy="956800"/>
            </a:xfrm>
            <a:custGeom>
              <a:avLst/>
              <a:gdLst/>
              <a:ahLst/>
              <a:cxnLst/>
              <a:rect l="l" t="t" r="r" b="b"/>
              <a:pathLst>
                <a:path w="37692" h="38272" extrusionOk="0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30600" y="3438775"/>
              <a:ext cx="149700" cy="168750"/>
            </a:xfrm>
            <a:custGeom>
              <a:avLst/>
              <a:gdLst/>
              <a:ahLst/>
              <a:cxnLst/>
              <a:rect l="l" t="t" r="r" b="b"/>
              <a:pathLst>
                <a:path w="5988" h="6750" extrusionOk="0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79075" y="2635575"/>
              <a:ext cx="2598100" cy="915700"/>
            </a:xfrm>
            <a:custGeom>
              <a:avLst/>
              <a:gdLst/>
              <a:ahLst/>
              <a:cxnLst/>
              <a:rect l="l" t="t" r="r" b="b"/>
              <a:pathLst>
                <a:path w="103924" h="36628" extrusionOk="0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314950" y="2553525"/>
              <a:ext cx="237125" cy="932400"/>
            </a:xfrm>
            <a:custGeom>
              <a:avLst/>
              <a:gdLst/>
              <a:ahLst/>
              <a:cxnLst/>
              <a:rect l="l" t="t" r="r" b="b"/>
              <a:pathLst>
                <a:path w="9485" h="37296" extrusionOk="0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085450" y="2986750"/>
              <a:ext cx="1103375" cy="309200"/>
            </a:xfrm>
            <a:custGeom>
              <a:avLst/>
              <a:gdLst/>
              <a:ahLst/>
              <a:cxnLst/>
              <a:rect l="l" t="t" r="r" b="b"/>
              <a:pathLst>
                <a:path w="44135" h="12368" extrusionOk="0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31825" y="2669775"/>
              <a:ext cx="483325" cy="449125"/>
            </a:xfrm>
            <a:custGeom>
              <a:avLst/>
              <a:gdLst/>
              <a:ahLst/>
              <a:cxnLst/>
              <a:rect l="l" t="t" r="r" b="b"/>
              <a:pathLst>
                <a:path w="19333" h="17965" extrusionOk="0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13600" y="2668275"/>
              <a:ext cx="501550" cy="452150"/>
            </a:xfrm>
            <a:custGeom>
              <a:avLst/>
              <a:gdLst/>
              <a:ahLst/>
              <a:cxnLst/>
              <a:rect l="l" t="t" r="r" b="b"/>
              <a:pathLst>
                <a:path w="20062" h="18086" extrusionOk="0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5950" y="2225800"/>
              <a:ext cx="829825" cy="450450"/>
            </a:xfrm>
            <a:custGeom>
              <a:avLst/>
              <a:gdLst/>
              <a:ahLst/>
              <a:cxnLst/>
              <a:rect l="l" t="t" r="r" b="b"/>
              <a:pathLst>
                <a:path w="33193" h="18018" extrusionOk="0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761775" y="3438025"/>
              <a:ext cx="217350" cy="244725"/>
            </a:xfrm>
            <a:custGeom>
              <a:avLst/>
              <a:gdLst/>
              <a:ahLst/>
              <a:cxnLst/>
              <a:rect l="l" t="t" r="r" b="b"/>
              <a:pathLst>
                <a:path w="8694" h="9789" extrusionOk="0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831675" y="3629525"/>
              <a:ext cx="377700" cy="286500"/>
            </a:xfrm>
            <a:custGeom>
              <a:avLst/>
              <a:gdLst/>
              <a:ahLst/>
              <a:cxnLst/>
              <a:rect l="l" t="t" r="r" b="b"/>
              <a:pathLst>
                <a:path w="15108" h="11460" extrusionOk="0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23625" y="3799650"/>
              <a:ext cx="26625" cy="23700"/>
            </a:xfrm>
            <a:custGeom>
              <a:avLst/>
              <a:gdLst/>
              <a:ahLst/>
              <a:cxnLst/>
              <a:rect l="l" t="t" r="r" b="b"/>
              <a:pathLst>
                <a:path w="1065" h="948" extrusionOk="0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907675" y="3802775"/>
              <a:ext cx="301700" cy="113250"/>
            </a:xfrm>
            <a:custGeom>
              <a:avLst/>
              <a:gdLst/>
              <a:ahLst/>
              <a:cxnLst/>
              <a:rect l="l" t="t" r="r" b="b"/>
              <a:pathLst>
                <a:path w="12068" h="4530" extrusionOk="0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07225" y="3779050"/>
              <a:ext cx="22825" cy="26800"/>
            </a:xfrm>
            <a:custGeom>
              <a:avLst/>
              <a:gdLst/>
              <a:ahLst/>
              <a:cxnLst/>
              <a:rect l="l" t="t" r="r" b="b"/>
              <a:pathLst>
                <a:path w="913" h="1072" extrusionOk="0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49775" y="3781175"/>
              <a:ext cx="16750" cy="29225"/>
            </a:xfrm>
            <a:custGeom>
              <a:avLst/>
              <a:gdLst/>
              <a:ahLst/>
              <a:cxnLst/>
              <a:rect l="l" t="t" r="r" b="b"/>
              <a:pathLst>
                <a:path w="670" h="1169" extrusionOk="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090075" y="3783700"/>
              <a:ext cx="9125" cy="29050"/>
            </a:xfrm>
            <a:custGeom>
              <a:avLst/>
              <a:gdLst/>
              <a:ahLst/>
              <a:cxnLst/>
              <a:rect l="l" t="t" r="r" b="b"/>
              <a:pathLst>
                <a:path w="365" h="1162" extrusionOk="0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84425" y="3743700"/>
              <a:ext cx="31175" cy="14350"/>
            </a:xfrm>
            <a:custGeom>
              <a:avLst/>
              <a:gdLst/>
              <a:ahLst/>
              <a:cxnLst/>
              <a:rect l="l" t="t" r="r" b="b"/>
              <a:pathLst>
                <a:path w="1247" h="574" extrusionOk="0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54025" y="3702650"/>
              <a:ext cx="51700" cy="18075"/>
            </a:xfrm>
            <a:custGeom>
              <a:avLst/>
              <a:gdLst/>
              <a:ahLst/>
              <a:cxnLst/>
              <a:rect l="l" t="t" r="r" b="b"/>
              <a:pathLst>
                <a:path w="2068" h="723" extrusionOk="0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992025" y="3666475"/>
              <a:ext cx="22825" cy="51225"/>
            </a:xfrm>
            <a:custGeom>
              <a:avLst/>
              <a:gdLst/>
              <a:ahLst/>
              <a:cxnLst/>
              <a:rect l="l" t="t" r="r" b="b"/>
              <a:pathLst>
                <a:path w="913" h="2049" extrusionOk="0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928925" y="2323275"/>
              <a:ext cx="1057050" cy="1329825"/>
            </a:xfrm>
            <a:custGeom>
              <a:avLst/>
              <a:gdLst/>
              <a:ahLst/>
              <a:cxnLst/>
              <a:rect l="l" t="t" r="r" b="b"/>
              <a:pathLst>
                <a:path w="42282" h="53193" extrusionOk="0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65725" y="2947900"/>
              <a:ext cx="40300" cy="98050"/>
            </a:xfrm>
            <a:custGeom>
              <a:avLst/>
              <a:gdLst/>
              <a:ahLst/>
              <a:cxnLst/>
              <a:rect l="l" t="t" r="r" b="b"/>
              <a:pathLst>
                <a:path w="1612" h="392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56600" y="2941825"/>
              <a:ext cx="15225" cy="104125"/>
            </a:xfrm>
            <a:custGeom>
              <a:avLst/>
              <a:gdLst/>
              <a:ahLst/>
              <a:cxnLst/>
              <a:rect l="l" t="t" r="r" b="b"/>
              <a:pathLst>
                <a:path w="609" h="4165" extrusionOk="0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020875" y="2460825"/>
              <a:ext cx="777400" cy="1183150"/>
            </a:xfrm>
            <a:custGeom>
              <a:avLst/>
              <a:gdLst/>
              <a:ahLst/>
              <a:cxnLst/>
              <a:rect l="l" t="t" r="r" b="b"/>
              <a:pathLst>
                <a:path w="31096" h="47326" extrusionOk="0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40475" y="2411425"/>
              <a:ext cx="407325" cy="141350"/>
            </a:xfrm>
            <a:custGeom>
              <a:avLst/>
              <a:gdLst/>
              <a:ahLst/>
              <a:cxnLst/>
              <a:rect l="l" t="t" r="r" b="b"/>
              <a:pathLst>
                <a:path w="16293" h="5654" extrusionOk="0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16150" y="2391625"/>
              <a:ext cx="194575" cy="82125"/>
            </a:xfrm>
            <a:custGeom>
              <a:avLst/>
              <a:gdLst/>
              <a:ahLst/>
              <a:cxnLst/>
              <a:rect l="l" t="t" r="r" b="b"/>
              <a:pathLst>
                <a:path w="7783" h="3285" extrusionOk="0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52025" y="1573250"/>
              <a:ext cx="905075" cy="883025"/>
            </a:xfrm>
            <a:custGeom>
              <a:avLst/>
              <a:gdLst/>
              <a:ahLst/>
              <a:cxnLst/>
              <a:rect l="l" t="t" r="r" b="b"/>
              <a:pathLst>
                <a:path w="36203" h="35321" extrusionOk="0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50525" y="1833900"/>
              <a:ext cx="135275" cy="310075"/>
            </a:xfrm>
            <a:custGeom>
              <a:avLst/>
              <a:gdLst/>
              <a:ahLst/>
              <a:cxnLst/>
              <a:rect l="l" t="t" r="r" b="b"/>
              <a:pathLst>
                <a:path w="5411" h="12403" extrusionOk="0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51575" y="1615825"/>
              <a:ext cx="660375" cy="894400"/>
            </a:xfrm>
            <a:custGeom>
              <a:avLst/>
              <a:gdLst/>
              <a:ahLst/>
              <a:cxnLst/>
              <a:rect l="l" t="t" r="r" b="b"/>
              <a:pathLst>
                <a:path w="26415" h="35776" extrusionOk="0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191850" y="1706250"/>
              <a:ext cx="623900" cy="807775"/>
            </a:xfrm>
            <a:custGeom>
              <a:avLst/>
              <a:gdLst/>
              <a:ahLst/>
              <a:cxnLst/>
              <a:rect l="l" t="t" r="r" b="b"/>
              <a:pathLst>
                <a:path w="24956" h="32311" extrusionOk="0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211600" y="1617125"/>
              <a:ext cx="144425" cy="35200"/>
            </a:xfrm>
            <a:custGeom>
              <a:avLst/>
              <a:gdLst/>
              <a:ahLst/>
              <a:cxnLst/>
              <a:rect l="l" t="t" r="r" b="b"/>
              <a:pathLst>
                <a:path w="5777" h="1408" extrusionOk="0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764800" y="2203400"/>
              <a:ext cx="73750" cy="21275"/>
            </a:xfrm>
            <a:custGeom>
              <a:avLst/>
              <a:gdLst/>
              <a:ahLst/>
              <a:cxnLst/>
              <a:rect l="l" t="t" r="r" b="b"/>
              <a:pathLst>
                <a:path w="2950" h="851" extrusionOk="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26500" y="1893175"/>
              <a:ext cx="90450" cy="25850"/>
            </a:xfrm>
            <a:custGeom>
              <a:avLst/>
              <a:gdLst/>
              <a:ahLst/>
              <a:cxnLst/>
              <a:rect l="l" t="t" r="r" b="b"/>
              <a:pathLst>
                <a:path w="3618" h="1034" extrusionOk="0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10550" y="1975225"/>
              <a:ext cx="135275" cy="25125"/>
            </a:xfrm>
            <a:custGeom>
              <a:avLst/>
              <a:gdLst/>
              <a:ahLst/>
              <a:cxnLst/>
              <a:rect l="l" t="t" r="r" b="b"/>
              <a:pathLst>
                <a:path w="5411" h="1005" extrusionOk="0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97925" y="1856700"/>
              <a:ext cx="291075" cy="490150"/>
            </a:xfrm>
            <a:custGeom>
              <a:avLst/>
              <a:gdLst/>
              <a:ahLst/>
              <a:cxnLst/>
              <a:rect l="l" t="t" r="r" b="b"/>
              <a:pathLst>
                <a:path w="11643" h="19606" extrusionOk="0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5800" y="1912375"/>
              <a:ext cx="209750" cy="45725"/>
            </a:xfrm>
            <a:custGeom>
              <a:avLst/>
              <a:gdLst/>
              <a:ahLst/>
              <a:cxnLst/>
              <a:rect l="l" t="t" r="r" b="b"/>
              <a:pathLst>
                <a:path w="8390" h="1829" extrusionOk="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29075" y="1843025"/>
              <a:ext cx="199125" cy="50175"/>
            </a:xfrm>
            <a:custGeom>
              <a:avLst/>
              <a:gdLst/>
              <a:ahLst/>
              <a:cxnLst/>
              <a:rect l="l" t="t" r="r" b="b"/>
              <a:pathLst>
                <a:path w="7965" h="2007" extrusionOk="0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24375" y="1789825"/>
              <a:ext cx="214325" cy="130725"/>
            </a:xfrm>
            <a:custGeom>
              <a:avLst/>
              <a:gdLst/>
              <a:ahLst/>
              <a:cxnLst/>
              <a:rect l="l" t="t" r="r" b="b"/>
              <a:pathLst>
                <a:path w="8573" h="5229" extrusionOk="0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448700" y="1880625"/>
              <a:ext cx="178600" cy="85525"/>
            </a:xfrm>
            <a:custGeom>
              <a:avLst/>
              <a:gdLst/>
              <a:ahLst/>
              <a:cxnLst/>
              <a:rect l="l" t="t" r="r" b="b"/>
              <a:pathLst>
                <a:path w="7144" h="3421" extrusionOk="0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33350" y="1932400"/>
              <a:ext cx="139850" cy="28500"/>
            </a:xfrm>
            <a:custGeom>
              <a:avLst/>
              <a:gdLst/>
              <a:ahLst/>
              <a:cxnLst/>
              <a:rect l="l" t="t" r="r" b="b"/>
              <a:pathLst>
                <a:path w="5594" h="1140" extrusionOk="0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9800" y="1976000"/>
              <a:ext cx="177825" cy="54175"/>
            </a:xfrm>
            <a:custGeom>
              <a:avLst/>
              <a:gdLst/>
              <a:ahLst/>
              <a:cxnLst/>
              <a:rect l="l" t="t" r="r" b="b"/>
              <a:pathLst>
                <a:path w="7113" h="2167" extrusionOk="0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608275" y="1897725"/>
              <a:ext cx="47900" cy="242450"/>
            </a:xfrm>
            <a:custGeom>
              <a:avLst/>
              <a:gdLst/>
              <a:ahLst/>
              <a:cxnLst/>
              <a:rect l="l" t="t" r="r" b="b"/>
              <a:pathLst>
                <a:path w="1916" h="9698" extrusionOk="0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38050" y="1225225"/>
              <a:ext cx="66900" cy="145925"/>
            </a:xfrm>
            <a:custGeom>
              <a:avLst/>
              <a:gdLst/>
              <a:ahLst/>
              <a:cxnLst/>
              <a:rect l="l" t="t" r="r" b="b"/>
              <a:pathLst>
                <a:path w="2676" h="5837" extrusionOk="0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69225" y="1140325"/>
              <a:ext cx="338175" cy="290100"/>
            </a:xfrm>
            <a:custGeom>
              <a:avLst/>
              <a:gdLst/>
              <a:ahLst/>
              <a:cxnLst/>
              <a:rect l="l" t="t" r="r" b="b"/>
              <a:pathLst>
                <a:path w="13527" h="11604" extrusionOk="0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411450" y="1200550"/>
              <a:ext cx="390625" cy="523400"/>
            </a:xfrm>
            <a:custGeom>
              <a:avLst/>
              <a:gdLst/>
              <a:ahLst/>
              <a:cxnLst/>
              <a:rect l="l" t="t" r="r" b="b"/>
              <a:pathLst>
                <a:path w="15625" h="20936" extrusionOk="0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548250" y="1545150"/>
              <a:ext cx="82850" cy="78300"/>
            </a:xfrm>
            <a:custGeom>
              <a:avLst/>
              <a:gdLst/>
              <a:ahLst/>
              <a:cxnLst/>
              <a:rect l="l" t="t" r="r" b="b"/>
              <a:pathLst>
                <a:path w="3314" h="3132" extrusionOk="0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88200" y="1192750"/>
              <a:ext cx="129225" cy="204800"/>
            </a:xfrm>
            <a:custGeom>
              <a:avLst/>
              <a:gdLst/>
              <a:ahLst/>
              <a:cxnLst/>
              <a:rect l="l" t="t" r="r" b="b"/>
              <a:pathLst>
                <a:path w="5169" h="8192" extrusionOk="0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52300" y="1334000"/>
              <a:ext cx="73925" cy="81425"/>
            </a:xfrm>
            <a:custGeom>
              <a:avLst/>
              <a:gdLst/>
              <a:ahLst/>
              <a:cxnLst/>
              <a:rect l="l" t="t" r="r" b="b"/>
              <a:pathLst>
                <a:path w="2957" h="3257" extrusionOk="0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475300" y="1349850"/>
              <a:ext cx="28125" cy="44550"/>
            </a:xfrm>
            <a:custGeom>
              <a:avLst/>
              <a:gdLst/>
              <a:ahLst/>
              <a:cxnLst/>
              <a:rect l="l" t="t" r="r" b="b"/>
              <a:pathLst>
                <a:path w="1125" h="1782" extrusionOk="0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552800" y="1171150"/>
              <a:ext cx="232550" cy="130525"/>
            </a:xfrm>
            <a:custGeom>
              <a:avLst/>
              <a:gdLst/>
              <a:ahLst/>
              <a:cxnLst/>
              <a:rect l="l" t="t" r="r" b="b"/>
              <a:pathLst>
                <a:path w="9302" h="5221" extrusionOk="0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629550" y="1140875"/>
              <a:ext cx="142125" cy="158850"/>
            </a:xfrm>
            <a:custGeom>
              <a:avLst/>
              <a:gdLst/>
              <a:ahLst/>
              <a:cxnLst/>
              <a:rect l="l" t="t" r="r" b="b"/>
              <a:pathLst>
                <a:path w="5685" h="6354" extrusionOk="0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574850" y="1156075"/>
              <a:ext cx="178600" cy="144400"/>
            </a:xfrm>
            <a:custGeom>
              <a:avLst/>
              <a:gdLst/>
              <a:ahLst/>
              <a:cxnLst/>
              <a:rect l="l" t="t" r="r" b="b"/>
              <a:pathLst>
                <a:path w="7144" h="5776" extrusionOk="0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1625" y="1397350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12375" y="1384650"/>
              <a:ext cx="45625" cy="20875"/>
            </a:xfrm>
            <a:custGeom>
              <a:avLst/>
              <a:gdLst/>
              <a:ahLst/>
              <a:cxnLst/>
              <a:rect l="l" t="t" r="r" b="b"/>
              <a:pathLst>
                <a:path w="1825" h="835" extrusionOk="0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4600" y="1363625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595350" y="1346525"/>
              <a:ext cx="44875" cy="20875"/>
            </a:xfrm>
            <a:custGeom>
              <a:avLst/>
              <a:gdLst/>
              <a:ahLst/>
              <a:cxnLst/>
              <a:rect l="l" t="t" r="r" b="b"/>
              <a:pathLst>
                <a:path w="1795" h="835" extrusionOk="0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52350" y="1369600"/>
              <a:ext cx="34225" cy="108700"/>
            </a:xfrm>
            <a:custGeom>
              <a:avLst/>
              <a:gdLst/>
              <a:ahLst/>
              <a:cxnLst/>
              <a:rect l="l" t="t" r="r" b="b"/>
              <a:pathLst>
                <a:path w="1369" h="4348" extrusionOk="0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8275" y="1466125"/>
              <a:ext cx="33450" cy="46300"/>
            </a:xfrm>
            <a:custGeom>
              <a:avLst/>
              <a:gdLst/>
              <a:ahLst/>
              <a:cxnLst/>
              <a:rect l="l" t="t" r="r" b="b"/>
              <a:pathLst>
                <a:path w="1338" h="1852" extrusionOk="0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02200" y="1302050"/>
              <a:ext cx="57775" cy="20550"/>
            </a:xfrm>
            <a:custGeom>
              <a:avLst/>
              <a:gdLst/>
              <a:ahLst/>
              <a:cxnLst/>
              <a:rect l="l" t="t" r="r" b="b"/>
              <a:pathLst>
                <a:path w="2311" h="822" extrusionOk="0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724525" y="1348525"/>
              <a:ext cx="41825" cy="21600"/>
            </a:xfrm>
            <a:custGeom>
              <a:avLst/>
              <a:gdLst/>
              <a:ahLst/>
              <a:cxnLst/>
              <a:rect l="l" t="t" r="r" b="b"/>
              <a:pathLst>
                <a:path w="1673" h="864" extrusionOk="0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92000" y="2423575"/>
              <a:ext cx="83625" cy="79050"/>
            </a:xfrm>
            <a:custGeom>
              <a:avLst/>
              <a:gdLst/>
              <a:ahLst/>
              <a:cxnLst/>
              <a:rect l="l" t="t" r="r" b="b"/>
              <a:pathLst>
                <a:path w="3345" h="3162" extrusionOk="0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01875" y="2319850"/>
              <a:ext cx="494725" cy="160925"/>
            </a:xfrm>
            <a:custGeom>
              <a:avLst/>
              <a:gdLst/>
              <a:ahLst/>
              <a:cxnLst/>
              <a:rect l="l" t="t" r="r" b="b"/>
              <a:pathLst>
                <a:path w="19789" h="6437" extrusionOk="0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19050" y="2438775"/>
              <a:ext cx="101850" cy="80150"/>
            </a:xfrm>
            <a:custGeom>
              <a:avLst/>
              <a:gdLst/>
              <a:ahLst/>
              <a:cxnLst/>
              <a:rect l="l" t="t" r="r" b="b"/>
              <a:pathLst>
                <a:path w="4074" h="3206" extrusionOk="0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23625" y="2442250"/>
              <a:ext cx="96525" cy="75875"/>
            </a:xfrm>
            <a:custGeom>
              <a:avLst/>
              <a:gdLst/>
              <a:ahLst/>
              <a:cxnLst/>
              <a:rect l="l" t="t" r="r" b="b"/>
              <a:pathLst>
                <a:path w="3861" h="3035" extrusionOk="0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33500" y="2456250"/>
              <a:ext cx="16750" cy="11425"/>
            </a:xfrm>
            <a:custGeom>
              <a:avLst/>
              <a:gdLst/>
              <a:ahLst/>
              <a:cxnLst/>
              <a:rect l="l" t="t" r="r" b="b"/>
              <a:pathLst>
                <a:path w="670" h="457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7050" y="2456250"/>
              <a:ext cx="14475" cy="12175"/>
            </a:xfrm>
            <a:custGeom>
              <a:avLst/>
              <a:gdLst/>
              <a:ahLst/>
              <a:cxnLst/>
              <a:rect l="l" t="t" r="r" b="b"/>
              <a:pathLst>
                <a:path w="579" h="487" extrusionOk="0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58575" y="2481325"/>
              <a:ext cx="21300" cy="31950"/>
            </a:xfrm>
            <a:custGeom>
              <a:avLst/>
              <a:gdLst/>
              <a:ahLst/>
              <a:cxnLst/>
              <a:rect l="l" t="t" r="r" b="b"/>
              <a:pathLst>
                <a:path w="852" h="1278" extrusionOk="0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94300" y="2460050"/>
              <a:ext cx="7625" cy="36500"/>
            </a:xfrm>
            <a:custGeom>
              <a:avLst/>
              <a:gdLst/>
              <a:ahLst/>
              <a:cxnLst/>
              <a:rect l="l" t="t" r="r" b="b"/>
              <a:pathLst>
                <a:path w="305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8700" y="2457025"/>
              <a:ext cx="52450" cy="37250"/>
            </a:xfrm>
            <a:custGeom>
              <a:avLst/>
              <a:gdLst/>
              <a:ahLst/>
              <a:cxnLst/>
              <a:rect l="l" t="t" r="r" b="b"/>
              <a:pathLst>
                <a:path w="2098" h="1490" extrusionOk="0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44125" y="2446375"/>
              <a:ext cx="25125" cy="45625"/>
            </a:xfrm>
            <a:custGeom>
              <a:avLst/>
              <a:gdLst/>
              <a:ahLst/>
              <a:cxnLst/>
              <a:rect l="l" t="t" r="r" b="b"/>
              <a:pathLst>
                <a:path w="1005" h="1825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466925" y="2474500"/>
              <a:ext cx="38025" cy="38775"/>
            </a:xfrm>
            <a:custGeom>
              <a:avLst/>
              <a:gdLst/>
              <a:ahLst/>
              <a:cxnLst/>
              <a:rect l="l" t="t" r="r" b="b"/>
              <a:pathLst>
                <a:path w="1521" h="1551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933500" y="2416950"/>
              <a:ext cx="300925" cy="67450"/>
            </a:xfrm>
            <a:custGeom>
              <a:avLst/>
              <a:gdLst/>
              <a:ahLst/>
              <a:cxnLst/>
              <a:rect l="l" t="t" r="r" b="b"/>
              <a:pathLst>
                <a:path w="12037" h="2698" extrusionOk="0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89850" y="2289025"/>
              <a:ext cx="645950" cy="299550"/>
            </a:xfrm>
            <a:custGeom>
              <a:avLst/>
              <a:gdLst/>
              <a:ahLst/>
              <a:cxnLst/>
              <a:rect l="l" t="t" r="r" b="b"/>
              <a:pathLst>
                <a:path w="25838" h="11982" extrusionOk="0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371175" y="2231775"/>
              <a:ext cx="155800" cy="59600"/>
            </a:xfrm>
            <a:custGeom>
              <a:avLst/>
              <a:gdLst/>
              <a:ahLst/>
              <a:cxnLst/>
              <a:rect l="l" t="t" r="r" b="b"/>
              <a:pathLst>
                <a:path w="6232" h="2384" extrusionOk="0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520875" y="2324025"/>
              <a:ext cx="158075" cy="76025"/>
            </a:xfrm>
            <a:custGeom>
              <a:avLst/>
              <a:gdLst/>
              <a:ahLst/>
              <a:cxnLst/>
              <a:rect l="l" t="t" r="r" b="b"/>
              <a:pathLst>
                <a:path w="6323" h="3041" extrusionOk="0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672075" y="2375700"/>
              <a:ext cx="78300" cy="164925"/>
            </a:xfrm>
            <a:custGeom>
              <a:avLst/>
              <a:gdLst/>
              <a:ahLst/>
              <a:cxnLst/>
              <a:rect l="l" t="t" r="r" b="b"/>
              <a:pathLst>
                <a:path w="3132" h="6597" extrusionOk="0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36225" y="2393175"/>
              <a:ext cx="5350" cy="51700"/>
            </a:xfrm>
            <a:custGeom>
              <a:avLst/>
              <a:gdLst/>
              <a:ahLst/>
              <a:cxnLst/>
              <a:rect l="l" t="t" r="r" b="b"/>
              <a:pathLst>
                <a:path w="214" h="2068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5075" y="2453225"/>
              <a:ext cx="66125" cy="107150"/>
            </a:xfrm>
            <a:custGeom>
              <a:avLst/>
              <a:gdLst/>
              <a:ahLst/>
              <a:cxnLst/>
              <a:rect l="l" t="t" r="r" b="b"/>
              <a:pathLst>
                <a:path w="2645" h="4286" extrusionOk="0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24375" y="2370375"/>
              <a:ext cx="71450" cy="57025"/>
            </a:xfrm>
            <a:custGeom>
              <a:avLst/>
              <a:gdLst/>
              <a:ahLst/>
              <a:cxnLst/>
              <a:rect l="l" t="t" r="r" b="b"/>
              <a:pathLst>
                <a:path w="2858" h="228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078625" y="2325550"/>
              <a:ext cx="12175" cy="91225"/>
            </a:xfrm>
            <a:custGeom>
              <a:avLst/>
              <a:gdLst/>
              <a:ahLst/>
              <a:cxnLst/>
              <a:rect l="l" t="t" r="r" b="b"/>
              <a:pathLst>
                <a:path w="487" h="3649" extrusionOk="0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2600" y="2351400"/>
              <a:ext cx="16000" cy="76750"/>
            </a:xfrm>
            <a:custGeom>
              <a:avLst/>
              <a:gdLst/>
              <a:ahLst/>
              <a:cxnLst/>
              <a:rect l="l" t="t" r="r" b="b"/>
              <a:pathLst>
                <a:path w="640" h="3070" extrusionOk="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89125" y="2399250"/>
              <a:ext cx="6100" cy="30425"/>
            </a:xfrm>
            <a:custGeom>
              <a:avLst/>
              <a:gdLst/>
              <a:ahLst/>
              <a:cxnLst/>
              <a:rect l="l" t="t" r="r" b="b"/>
              <a:pathLst>
                <a:path w="244" h="1217" extrusionOk="0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22100" y="2430425"/>
              <a:ext cx="2300" cy="44100"/>
            </a:xfrm>
            <a:custGeom>
              <a:avLst/>
              <a:gdLst/>
              <a:ahLst/>
              <a:cxnLst/>
              <a:rect l="l" t="t" r="r" b="b"/>
              <a:pathLst>
                <a:path w="92" h="1764" extrusionOk="0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82425" y="2425100"/>
              <a:ext cx="367050" cy="140900"/>
            </a:xfrm>
            <a:custGeom>
              <a:avLst/>
              <a:gdLst/>
              <a:ahLst/>
              <a:cxnLst/>
              <a:rect l="l" t="t" r="r" b="b"/>
              <a:pathLst>
                <a:path w="14682" h="5636" extrusionOk="0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104475" y="2434975"/>
              <a:ext cx="18250" cy="63100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83200" y="2476200"/>
              <a:ext cx="23575" cy="3625"/>
            </a:xfrm>
            <a:custGeom>
              <a:avLst/>
              <a:gdLst/>
              <a:ahLst/>
              <a:cxnLst/>
              <a:rect l="l" t="t" r="r" b="b"/>
              <a:pathLst>
                <a:path w="943" h="145" extrusionOk="0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090775" y="2446000"/>
              <a:ext cx="20550" cy="8000"/>
            </a:xfrm>
            <a:custGeom>
              <a:avLst/>
              <a:gdLst/>
              <a:ahLst/>
              <a:cxnLst/>
              <a:rect l="l" t="t" r="r" b="b"/>
              <a:pathLst>
                <a:path w="822" h="320" extrusionOk="0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05975" y="2427000"/>
              <a:ext cx="346550" cy="138475"/>
            </a:xfrm>
            <a:custGeom>
              <a:avLst/>
              <a:gdLst/>
              <a:ahLst/>
              <a:cxnLst/>
              <a:rect l="l" t="t" r="r" b="b"/>
              <a:pathLst>
                <a:path w="13862" h="5539" extrusionOk="0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143975" y="2441825"/>
              <a:ext cx="18275" cy="114000"/>
            </a:xfrm>
            <a:custGeom>
              <a:avLst/>
              <a:gdLst/>
              <a:ahLst/>
              <a:cxnLst/>
              <a:rect l="l" t="t" r="r" b="b"/>
              <a:pathLst>
                <a:path w="731" h="4560" extrusionOk="0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35925" y="2500325"/>
              <a:ext cx="13700" cy="53225"/>
            </a:xfrm>
            <a:custGeom>
              <a:avLst/>
              <a:gdLst/>
              <a:ahLst/>
              <a:cxnLst/>
              <a:rect l="l" t="t" r="r" b="b"/>
              <a:pathLst>
                <a:path w="548" h="2129" extrusionOk="0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23000" y="2467650"/>
              <a:ext cx="5350" cy="31175"/>
            </a:xfrm>
            <a:custGeom>
              <a:avLst/>
              <a:gdLst/>
              <a:ahLst/>
              <a:cxnLst/>
              <a:rect l="l" t="t" r="r" b="b"/>
              <a:pathLst>
                <a:path w="214" h="1247" extrusionOk="0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238200" y="2434975"/>
              <a:ext cx="7625" cy="28900"/>
            </a:xfrm>
            <a:custGeom>
              <a:avLst/>
              <a:gdLst/>
              <a:ahLst/>
              <a:cxnLst/>
              <a:rect l="l" t="t" r="r" b="b"/>
              <a:pathLst>
                <a:path w="305" h="115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02025" y="2428900"/>
              <a:ext cx="9150" cy="24350"/>
            </a:xfrm>
            <a:custGeom>
              <a:avLst/>
              <a:gdLst/>
              <a:ahLst/>
              <a:cxnLst/>
              <a:rect l="l" t="t" r="r" b="b"/>
              <a:pathLst>
                <a:path w="366" h="974" extrusionOk="0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37000" y="2448650"/>
              <a:ext cx="25100" cy="57775"/>
            </a:xfrm>
            <a:custGeom>
              <a:avLst/>
              <a:gdLst/>
              <a:ahLst/>
              <a:cxnLst/>
              <a:rect l="l" t="t" r="r" b="b"/>
              <a:pathLst>
                <a:path w="1004" h="2311" extrusionOk="0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368900" y="2437250"/>
              <a:ext cx="6875" cy="8400"/>
            </a:xfrm>
            <a:custGeom>
              <a:avLst/>
              <a:gdLst/>
              <a:ahLst/>
              <a:cxnLst/>
              <a:rect l="l" t="t" r="r" b="b"/>
              <a:pathLst>
                <a:path w="275" h="33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5900" y="2485775"/>
              <a:ext cx="335100" cy="53475"/>
            </a:xfrm>
            <a:custGeom>
              <a:avLst/>
              <a:gdLst/>
              <a:ahLst/>
              <a:cxnLst/>
              <a:rect l="l" t="t" r="r" b="b"/>
              <a:pathLst>
                <a:path w="13404" h="2139" extrusionOk="0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11300" y="2463850"/>
              <a:ext cx="181650" cy="20550"/>
            </a:xfrm>
            <a:custGeom>
              <a:avLst/>
              <a:gdLst/>
              <a:ahLst/>
              <a:cxnLst/>
              <a:rect l="l" t="t" r="r" b="b"/>
              <a:pathLst>
                <a:path w="7266" h="822" extrusionOk="0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124975" y="2434950"/>
              <a:ext cx="264475" cy="18300"/>
            </a:xfrm>
            <a:custGeom>
              <a:avLst/>
              <a:gdLst/>
              <a:ahLst/>
              <a:cxnLst/>
              <a:rect l="l" t="t" r="r" b="b"/>
              <a:pathLst>
                <a:path w="10579" h="732" extrusionOk="0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13125" y="2446050"/>
              <a:ext cx="235600" cy="57350"/>
            </a:xfrm>
            <a:custGeom>
              <a:avLst/>
              <a:gdLst/>
              <a:ahLst/>
              <a:cxnLst/>
              <a:rect l="l" t="t" r="r" b="b"/>
              <a:pathLst>
                <a:path w="9424" h="2294" extrusionOk="0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200200" y="2454550"/>
              <a:ext cx="117050" cy="14150"/>
            </a:xfrm>
            <a:custGeom>
              <a:avLst/>
              <a:gdLst/>
              <a:ahLst/>
              <a:cxnLst/>
              <a:rect l="l" t="t" r="r" b="b"/>
              <a:pathLst>
                <a:path w="4682" h="566" extrusionOk="0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20250" y="2254800"/>
              <a:ext cx="949900" cy="295700"/>
            </a:xfrm>
            <a:custGeom>
              <a:avLst/>
              <a:gdLst/>
              <a:ahLst/>
              <a:cxnLst/>
              <a:rect l="l" t="t" r="r" b="b"/>
              <a:pathLst>
                <a:path w="37996" h="11828" extrusionOk="0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508700" y="2228275"/>
              <a:ext cx="294875" cy="225725"/>
            </a:xfrm>
            <a:custGeom>
              <a:avLst/>
              <a:gdLst/>
              <a:ahLst/>
              <a:cxnLst/>
              <a:rect l="l" t="t" r="r" b="b"/>
              <a:pathLst>
                <a:path w="11795" h="9029" extrusionOk="0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934250" y="2330750"/>
              <a:ext cx="307025" cy="51825"/>
            </a:xfrm>
            <a:custGeom>
              <a:avLst/>
              <a:gdLst/>
              <a:ahLst/>
              <a:cxnLst/>
              <a:rect l="l" t="t" r="r" b="b"/>
              <a:pathLst>
                <a:path w="12281" h="2073" extrusionOk="0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04150" y="2327075"/>
              <a:ext cx="44100" cy="88925"/>
            </a:xfrm>
            <a:custGeom>
              <a:avLst/>
              <a:gdLst/>
              <a:ahLst/>
              <a:cxnLst/>
              <a:rect l="l" t="t" r="r" b="b"/>
              <a:pathLst>
                <a:path w="1764" h="355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135625" y="2327075"/>
              <a:ext cx="14450" cy="93500"/>
            </a:xfrm>
            <a:custGeom>
              <a:avLst/>
              <a:gdLst/>
              <a:ahLst/>
              <a:cxnLst/>
              <a:rect l="l" t="t" r="r" b="b"/>
              <a:pathLst>
                <a:path w="578" h="3740" extrusionOk="0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867375" y="2425850"/>
              <a:ext cx="63100" cy="62350"/>
            </a:xfrm>
            <a:custGeom>
              <a:avLst/>
              <a:gdLst/>
              <a:ahLst/>
              <a:cxnLst/>
              <a:rect l="l" t="t" r="r" b="b"/>
              <a:pathLst>
                <a:path w="2524" h="2494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79225" y="2391675"/>
              <a:ext cx="8400" cy="67650"/>
            </a:xfrm>
            <a:custGeom>
              <a:avLst/>
              <a:gdLst/>
              <a:ahLst/>
              <a:cxnLst/>
              <a:rect l="l" t="t" r="r" b="b"/>
              <a:pathLst>
                <a:path w="336" h="2706" extrusionOk="0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60225" y="2486650"/>
              <a:ext cx="22825" cy="95775"/>
            </a:xfrm>
            <a:custGeom>
              <a:avLst/>
              <a:gdLst/>
              <a:ahLst/>
              <a:cxnLst/>
              <a:rect l="l" t="t" r="r" b="b"/>
              <a:pathLst>
                <a:path w="913" h="3831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93975" y="2384075"/>
              <a:ext cx="6100" cy="14450"/>
            </a:xfrm>
            <a:custGeom>
              <a:avLst/>
              <a:gdLst/>
              <a:ahLst/>
              <a:cxnLst/>
              <a:rect l="l" t="t" r="r" b="b"/>
              <a:pathLst>
                <a:path w="244" h="578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577850" y="2348350"/>
              <a:ext cx="131500" cy="118575"/>
            </a:xfrm>
            <a:custGeom>
              <a:avLst/>
              <a:gdLst/>
              <a:ahLst/>
              <a:cxnLst/>
              <a:rect l="l" t="t" r="r" b="b"/>
              <a:pathLst>
                <a:path w="5260" h="4743" extrusionOk="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55525" y="2253375"/>
              <a:ext cx="139825" cy="64600"/>
            </a:xfrm>
            <a:custGeom>
              <a:avLst/>
              <a:gdLst/>
              <a:ahLst/>
              <a:cxnLst/>
              <a:rect l="l" t="t" r="r" b="b"/>
              <a:pathLst>
                <a:path w="5593" h="2584" extrusionOk="0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67400" y="2420550"/>
              <a:ext cx="3050" cy="11400"/>
            </a:xfrm>
            <a:custGeom>
              <a:avLst/>
              <a:gdLst/>
              <a:ahLst/>
              <a:cxnLst/>
              <a:rect l="l" t="t" r="r" b="b"/>
              <a:pathLst>
                <a:path w="122" h="456" extrusionOk="0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741250" y="2416750"/>
              <a:ext cx="252325" cy="222050"/>
            </a:xfrm>
            <a:custGeom>
              <a:avLst/>
              <a:gdLst/>
              <a:ahLst/>
              <a:cxnLst/>
              <a:rect l="l" t="t" r="r" b="b"/>
              <a:pathLst>
                <a:path w="10093" h="8882" extrusionOk="0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96275" y="2505650"/>
              <a:ext cx="50925" cy="120075"/>
            </a:xfrm>
            <a:custGeom>
              <a:avLst/>
              <a:gdLst/>
              <a:ahLst/>
              <a:cxnLst/>
              <a:rect l="l" t="t" r="r" b="b"/>
              <a:pathLst>
                <a:path w="2037" h="4803" extrusionOk="0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20600" y="2494450"/>
              <a:ext cx="53200" cy="115325"/>
            </a:xfrm>
            <a:custGeom>
              <a:avLst/>
              <a:gdLst/>
              <a:ahLst/>
              <a:cxnLst/>
              <a:rect l="l" t="t" r="r" b="b"/>
              <a:pathLst>
                <a:path w="2128" h="4613" extrusionOk="0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1200" y="2530725"/>
              <a:ext cx="58525" cy="101100"/>
            </a:xfrm>
            <a:custGeom>
              <a:avLst/>
              <a:gdLst/>
              <a:ahLst/>
              <a:cxnLst/>
              <a:rect l="l" t="t" r="r" b="b"/>
              <a:pathLst>
                <a:path w="2341" h="4044" extrusionOk="0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74225" y="2439900"/>
              <a:ext cx="72225" cy="41600"/>
            </a:xfrm>
            <a:custGeom>
              <a:avLst/>
              <a:gdLst/>
              <a:ahLst/>
              <a:cxnLst/>
              <a:rect l="l" t="t" r="r" b="b"/>
              <a:pathLst>
                <a:path w="2889" h="1664" extrusionOk="0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</p:spTree>
    <p:extLst>
      <p:ext uri="{BB962C8B-B14F-4D97-AF65-F5344CB8AC3E}">
        <p14:creationId xmlns:p14="http://schemas.microsoft.com/office/powerpoint/2010/main" val="9286035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1829038" y="1186733"/>
            <a:ext cx="2072909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1930651" y="2929400"/>
            <a:ext cx="20627486" cy="9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467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296839" y="446933"/>
            <a:ext cx="1251363" cy="125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65" name="Google Shape;465;p29"/>
          <p:cNvSpPr/>
          <p:nvPr/>
        </p:nvSpPr>
        <p:spPr>
          <a:xfrm>
            <a:off x="1720424" y="1446933"/>
            <a:ext cx="251233" cy="25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66" name="Google Shape;466;p29"/>
          <p:cNvSpPr/>
          <p:nvPr/>
        </p:nvSpPr>
        <p:spPr>
          <a:xfrm>
            <a:off x="23243626" y="6034400"/>
            <a:ext cx="716093" cy="71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67" name="Google Shape;467;p29"/>
          <p:cNvSpPr/>
          <p:nvPr/>
        </p:nvSpPr>
        <p:spPr>
          <a:xfrm>
            <a:off x="23804832" y="7037800"/>
            <a:ext cx="251233" cy="25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68" name="Google Shape;468;p29"/>
          <p:cNvSpPr/>
          <p:nvPr/>
        </p:nvSpPr>
        <p:spPr>
          <a:xfrm>
            <a:off x="23959719" y="5192067"/>
            <a:ext cx="96013" cy="9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69" name="Google Shape;469;p29"/>
          <p:cNvSpPr/>
          <p:nvPr/>
        </p:nvSpPr>
        <p:spPr>
          <a:xfrm>
            <a:off x="796904" y="12635800"/>
            <a:ext cx="251233" cy="25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</p:spTree>
    <p:extLst>
      <p:ext uri="{BB962C8B-B14F-4D97-AF65-F5344CB8AC3E}">
        <p14:creationId xmlns:p14="http://schemas.microsoft.com/office/powerpoint/2010/main" val="16562924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3399477" y="-1875348"/>
            <a:ext cx="18169715" cy="17466749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6440439" y="4363733"/>
            <a:ext cx="11506298" cy="2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19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6440439" y="7468229"/>
            <a:ext cx="11506298" cy="18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2614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10635164" y="-6825648"/>
            <a:ext cx="28889446" cy="2789825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1946779" y="3796000"/>
            <a:ext cx="8181865" cy="38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>
            <a:off x="1930651" y="7695200"/>
            <a:ext cx="8181865" cy="22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296839" y="446933"/>
            <a:ext cx="1251363" cy="125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82" name="Google Shape;482;p31"/>
          <p:cNvSpPr/>
          <p:nvPr/>
        </p:nvSpPr>
        <p:spPr>
          <a:xfrm>
            <a:off x="796904" y="2148067"/>
            <a:ext cx="251233" cy="25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</p:spTree>
    <p:extLst>
      <p:ext uri="{BB962C8B-B14F-4D97-AF65-F5344CB8AC3E}">
        <p14:creationId xmlns:p14="http://schemas.microsoft.com/office/powerpoint/2010/main" val="26196224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10877083" y="3118267"/>
            <a:ext cx="12360809" cy="59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10877083" y="9117467"/>
            <a:ext cx="8544312" cy="1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489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333"/>
            <a:ext cx="24387175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5;p4"/>
          <p:cNvGrpSpPr/>
          <p:nvPr/>
        </p:nvGrpSpPr>
        <p:grpSpPr>
          <a:xfrm rot="1379863">
            <a:off x="188051" y="-7259951"/>
            <a:ext cx="25805736" cy="25213112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256929" y="5282000"/>
            <a:ext cx="5349496" cy="3152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14276392" y="6976768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14276392" y="5051368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14276392" y="3125933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4"/>
          </p:nvPr>
        </p:nvSpPr>
        <p:spPr>
          <a:xfrm>
            <a:off x="14276392" y="8903667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28896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>
            <a:spLocks noGrp="1"/>
          </p:cNvSpPr>
          <p:nvPr>
            <p:ph type="subTitle" idx="1"/>
          </p:nvPr>
        </p:nvSpPr>
        <p:spPr>
          <a:xfrm>
            <a:off x="1750228" y="5169427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2"/>
          </p:nvPr>
        </p:nvSpPr>
        <p:spPr>
          <a:xfrm>
            <a:off x="8964732" y="10607267"/>
            <a:ext cx="6457641" cy="13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3"/>
          </p:nvPr>
        </p:nvSpPr>
        <p:spPr>
          <a:xfrm>
            <a:off x="1740960" y="10640085"/>
            <a:ext cx="6457641" cy="13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33"/>
          <p:cNvSpPr txBox="1">
            <a:spLocks noGrp="1"/>
          </p:cNvSpPr>
          <p:nvPr>
            <p:ph type="subTitle" idx="4"/>
          </p:nvPr>
        </p:nvSpPr>
        <p:spPr>
          <a:xfrm>
            <a:off x="16188574" y="10640085"/>
            <a:ext cx="6457641" cy="13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33"/>
          <p:cNvSpPr txBox="1">
            <a:spLocks noGrp="1"/>
          </p:cNvSpPr>
          <p:nvPr>
            <p:ph type="subTitle" idx="5"/>
          </p:nvPr>
        </p:nvSpPr>
        <p:spPr>
          <a:xfrm>
            <a:off x="8964767" y="6042024"/>
            <a:ext cx="6457641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6"/>
          </p:nvPr>
        </p:nvSpPr>
        <p:spPr>
          <a:xfrm>
            <a:off x="8964767" y="5169427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3" name="Google Shape;493;p33"/>
          <p:cNvSpPr txBox="1">
            <a:spLocks noGrp="1"/>
          </p:cNvSpPr>
          <p:nvPr>
            <p:ph type="subTitle" idx="7"/>
          </p:nvPr>
        </p:nvSpPr>
        <p:spPr>
          <a:xfrm>
            <a:off x="16179306" y="6011824"/>
            <a:ext cx="6457641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4" name="Google Shape;494;p33"/>
          <p:cNvSpPr txBox="1">
            <a:spLocks noGrp="1"/>
          </p:cNvSpPr>
          <p:nvPr>
            <p:ph type="subTitle" idx="8"/>
          </p:nvPr>
        </p:nvSpPr>
        <p:spPr>
          <a:xfrm>
            <a:off x="16179306" y="5169427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5" name="Google Shape;495;p33"/>
          <p:cNvSpPr txBox="1">
            <a:spLocks noGrp="1"/>
          </p:cNvSpPr>
          <p:nvPr>
            <p:ph type="subTitle" idx="9"/>
          </p:nvPr>
        </p:nvSpPr>
        <p:spPr>
          <a:xfrm>
            <a:off x="1750228" y="6067859"/>
            <a:ext cx="6457641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6" name="Google Shape;496;p33"/>
          <p:cNvSpPr txBox="1">
            <a:spLocks noGrp="1"/>
          </p:cNvSpPr>
          <p:nvPr>
            <p:ph type="subTitle" idx="13"/>
          </p:nvPr>
        </p:nvSpPr>
        <p:spPr>
          <a:xfrm>
            <a:off x="1750228" y="9760293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subTitle" idx="14"/>
          </p:nvPr>
        </p:nvSpPr>
        <p:spPr>
          <a:xfrm>
            <a:off x="8964767" y="9760293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8" name="Google Shape;498;p33"/>
          <p:cNvSpPr txBox="1">
            <a:spLocks noGrp="1"/>
          </p:cNvSpPr>
          <p:nvPr>
            <p:ph type="subTitle" idx="15"/>
          </p:nvPr>
        </p:nvSpPr>
        <p:spPr>
          <a:xfrm>
            <a:off x="16179306" y="9760293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1829038" y="1186733"/>
            <a:ext cx="2072909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04875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2846437" y="1186733"/>
            <a:ext cx="18694434" cy="27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76100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277699">
            <a:off x="1954158" y="-6389715"/>
            <a:ext cx="27557529" cy="26611787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508" name="Google Shape;508;p35"/>
          <p:cNvSpPr txBox="1">
            <a:spLocks noGrp="1"/>
          </p:cNvSpPr>
          <p:nvPr>
            <p:ph type="title" hasCustomPrompt="1"/>
          </p:nvPr>
        </p:nvSpPr>
        <p:spPr>
          <a:xfrm>
            <a:off x="11811738" y="3460117"/>
            <a:ext cx="9798076" cy="2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4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509" name="Google Shape;509;p35"/>
          <p:cNvSpPr txBox="1">
            <a:spLocks noGrp="1"/>
          </p:cNvSpPr>
          <p:nvPr>
            <p:ph type="sldNum" idx="12"/>
          </p:nvPr>
        </p:nvSpPr>
        <p:spPr>
          <a:xfrm>
            <a:off x="22596163" y="12435245"/>
            <a:ext cx="1463391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10" name="Google Shape;510;p35"/>
          <p:cNvSpPr txBox="1">
            <a:spLocks noGrp="1"/>
          </p:cNvSpPr>
          <p:nvPr>
            <p:ph type="subTitle" idx="1"/>
          </p:nvPr>
        </p:nvSpPr>
        <p:spPr>
          <a:xfrm>
            <a:off x="15010154" y="6073517"/>
            <a:ext cx="4256554" cy="1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511" name="Google Shape;511;p35"/>
          <p:cNvSpPr txBox="1">
            <a:spLocks noGrp="1"/>
          </p:cNvSpPr>
          <p:nvPr>
            <p:ph type="subTitle" idx="2"/>
          </p:nvPr>
        </p:nvSpPr>
        <p:spPr>
          <a:xfrm>
            <a:off x="17679536" y="10017768"/>
            <a:ext cx="4256554" cy="1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512" name="Google Shape;512;p35"/>
          <p:cNvSpPr txBox="1">
            <a:spLocks noGrp="1"/>
          </p:cNvSpPr>
          <p:nvPr>
            <p:ph type="subTitle" idx="3"/>
          </p:nvPr>
        </p:nvSpPr>
        <p:spPr>
          <a:xfrm>
            <a:off x="11985427" y="10017800"/>
            <a:ext cx="4256554" cy="1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 idx="4"/>
          </p:nvPr>
        </p:nvSpPr>
        <p:spPr>
          <a:xfrm>
            <a:off x="1930651" y="1194816"/>
            <a:ext cx="6173604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title" idx="5" hasCustomPrompt="1"/>
          </p:nvPr>
        </p:nvSpPr>
        <p:spPr>
          <a:xfrm>
            <a:off x="16607789" y="7916600"/>
            <a:ext cx="5950375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515" name="Google Shape;515;p35"/>
          <p:cNvSpPr txBox="1">
            <a:spLocks noGrp="1"/>
          </p:cNvSpPr>
          <p:nvPr>
            <p:ph type="title" idx="6" hasCustomPrompt="1"/>
          </p:nvPr>
        </p:nvSpPr>
        <p:spPr>
          <a:xfrm>
            <a:off x="10768402" y="7916333"/>
            <a:ext cx="5950375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17897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12351320" y="-12200581"/>
            <a:ext cx="28889446" cy="2789825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13500024" y="4224800"/>
            <a:ext cx="9057979" cy="2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13500024" y="6170333"/>
            <a:ext cx="7747409" cy="2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6947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 2">
  <p:cSld name="Title and left text 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/>
          <p:nvPr/>
        </p:nvSpPr>
        <p:spPr>
          <a:xfrm rot="-277656" flipH="1">
            <a:off x="-16880085" y="-12379715"/>
            <a:ext cx="28889446" cy="2789825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1930651" y="4224800"/>
            <a:ext cx="7901829" cy="2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523" name="Google Shape;523;p37"/>
          <p:cNvSpPr txBox="1">
            <a:spLocks noGrp="1"/>
          </p:cNvSpPr>
          <p:nvPr>
            <p:ph type="subTitle" idx="1"/>
          </p:nvPr>
        </p:nvSpPr>
        <p:spPr>
          <a:xfrm>
            <a:off x="1930651" y="6178269"/>
            <a:ext cx="7901829" cy="2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14558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7009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29042" y="1426568"/>
            <a:ext cx="11762331" cy="45504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133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9042" y="6075587"/>
            <a:ext cx="11762331" cy="11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grpSp>
        <p:nvGrpSpPr>
          <p:cNvPr id="2" name="Google Shape;11;p2"/>
          <p:cNvGrpSpPr/>
          <p:nvPr/>
        </p:nvGrpSpPr>
        <p:grpSpPr>
          <a:xfrm rot="12770">
            <a:off x="8384354" y="-1930584"/>
            <a:ext cx="23014556" cy="20510563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4435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;p3"/>
          <p:cNvGrpSpPr/>
          <p:nvPr/>
        </p:nvGrpSpPr>
        <p:grpSpPr>
          <a:xfrm rot="2506023">
            <a:off x="3399481" y="-1875343"/>
            <a:ext cx="18169715" cy="17466749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112025" y="5214400"/>
            <a:ext cx="8563515" cy="22448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33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867168" y="7459200"/>
            <a:ext cx="12652847" cy="1042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6711642" y="5214400"/>
            <a:ext cx="2507526" cy="22448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3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168892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333"/>
            <a:ext cx="24387175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endParaRPr>
              <a:solidFill>
                <a:srgbClr val="263238"/>
              </a:solidFill>
            </a:endParaRPr>
          </a:p>
        </p:txBody>
      </p:sp>
      <p:grpSp>
        <p:nvGrpSpPr>
          <p:cNvPr id="2" name="Google Shape;25;p4"/>
          <p:cNvGrpSpPr/>
          <p:nvPr/>
        </p:nvGrpSpPr>
        <p:grpSpPr>
          <a:xfrm rot="1379863">
            <a:off x="188051" y="-7259951"/>
            <a:ext cx="25805736" cy="25213112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256929" y="5282000"/>
            <a:ext cx="5349496" cy="3152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14276392" y="6976768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14276392" y="5051368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14276392" y="3125933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4"/>
          </p:nvPr>
        </p:nvSpPr>
        <p:spPr>
          <a:xfrm>
            <a:off x="14276392" y="8903667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28896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8;p8"/>
          <p:cNvGrpSpPr/>
          <p:nvPr/>
        </p:nvGrpSpPr>
        <p:grpSpPr>
          <a:xfrm rot="-6901726">
            <a:off x="-6184433" y="-6693693"/>
            <a:ext cx="28070539" cy="27645567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674351" y="4774000"/>
            <a:ext cx="13288130" cy="22448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674351" y="7018800"/>
            <a:ext cx="13288130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75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8;p8"/>
          <p:cNvGrpSpPr/>
          <p:nvPr/>
        </p:nvGrpSpPr>
        <p:grpSpPr>
          <a:xfrm rot="-6901726">
            <a:off x="-6184433" y="-6693693"/>
            <a:ext cx="28070539" cy="27645567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674351" y="4774000"/>
            <a:ext cx="13288130" cy="22448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674351" y="7018800"/>
            <a:ext cx="13288130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7574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0;p11"/>
          <p:cNvGrpSpPr/>
          <p:nvPr/>
        </p:nvGrpSpPr>
        <p:grpSpPr>
          <a:xfrm rot="2506023">
            <a:off x="3399481" y="-1875343"/>
            <a:ext cx="18169715" cy="17466749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3539265" y="4261568"/>
            <a:ext cx="17308653" cy="3516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3539265" y="7854568"/>
            <a:ext cx="17308653" cy="1253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62461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2713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Title and left tex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7;p15"/>
          <p:cNvGrpSpPr/>
          <p:nvPr/>
        </p:nvGrpSpPr>
        <p:grpSpPr>
          <a:xfrm rot="-2808582" flipH="1">
            <a:off x="-2051656" y="-5098281"/>
            <a:ext cx="25548840" cy="24816402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2509597" y="104668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2509597" y="73782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2509597" y="42896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2509597" y="9353733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2509597" y="6236667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2509597" y="3119600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51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1791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Title, subtitles and descriptions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750231" y="5955549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1750231" y="506354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8964771" y="5955549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8964771" y="506354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16179310" y="5955549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16179310" y="506354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1750231" y="10892600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1750231" y="997242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8964771" y="10892600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8964771" y="997242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16179310" y="10892600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16179310" y="997242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4086669" y="3314067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4086669" y="8225133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11301338" y="3314200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11301475" y="8225133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18515611" y="3314200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18515211" y="8225133"/>
            <a:ext cx="17850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838216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0;p2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073795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Title and four text lines 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10;p27"/>
          <p:cNvGrpSpPr/>
          <p:nvPr/>
        </p:nvGrpSpPr>
        <p:grpSpPr>
          <a:xfrm rot="1351476">
            <a:off x="-2481974" y="-7884751"/>
            <a:ext cx="29351403" cy="28215453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2370347" y="93746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15402510" y="52714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2413752" y="5299933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2370347" y="8261533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15402510" y="4129867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2413752" y="4129867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15402510" y="9347301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15402510" y="8205701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75453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01;p3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2846437" y="1186733"/>
            <a:ext cx="18694434" cy="2733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09202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0205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930655" y="1962832"/>
            <a:ext cx="8305881" cy="23032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1930651" y="4876000"/>
            <a:ext cx="11491096" cy="7280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4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84591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208088" y="2735267"/>
            <a:ext cx="17971140" cy="3625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marL="1218997" lvl="0" indent="-60949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629993" y="6629387"/>
            <a:ext cx="9126788" cy="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22328411" y="9180723"/>
            <a:ext cx="931195" cy="9313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endParaRPr dirty="0">
              <a:solidFill>
                <a:srgbClr val="263238"/>
              </a:solidFill>
            </a:endParaRPr>
          </a:p>
        </p:txBody>
      </p:sp>
      <p:sp>
        <p:nvSpPr>
          <p:cNvPr id="65" name="Google Shape;65;p10"/>
          <p:cNvSpPr/>
          <p:nvPr/>
        </p:nvSpPr>
        <p:spPr>
          <a:xfrm rot="4357755">
            <a:off x="21781118" y="8863988"/>
            <a:ext cx="326909" cy="3269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endParaRPr dirty="0">
              <a:solidFill>
                <a:srgbClr val="263238"/>
              </a:solidFill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1470995" y="1080667"/>
            <a:ext cx="1530599" cy="153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endParaRPr dirty="0">
              <a:solidFill>
                <a:srgbClr val="263238"/>
              </a:solidFill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1214962" y="2611067"/>
            <a:ext cx="358447" cy="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endParaRPr dirty="0">
              <a:solidFill>
                <a:srgbClr val="263238"/>
              </a:solidFill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22926118" y="840267"/>
            <a:ext cx="600078" cy="59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endParaRPr dirty="0">
              <a:solidFill>
                <a:srgbClr val="263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1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0;p11"/>
          <p:cNvGrpSpPr/>
          <p:nvPr/>
        </p:nvGrpSpPr>
        <p:grpSpPr>
          <a:xfrm rot="2506023">
            <a:off x="3399481" y="-1875343"/>
            <a:ext cx="18169715" cy="17466749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3539265" y="4261568"/>
            <a:ext cx="17308653" cy="3516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3539265" y="7854568"/>
            <a:ext cx="17308653" cy="1253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62461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55;p21"/>
          <p:cNvGrpSpPr/>
          <p:nvPr/>
        </p:nvGrpSpPr>
        <p:grpSpPr>
          <a:xfrm rot="1351476">
            <a:off x="-2481974" y="-7884751"/>
            <a:ext cx="29351403" cy="28215453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263238"/>
                </a:solidFill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263238"/>
                </a:solidFill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263238"/>
                </a:solidFill>
              </a:endParaRPr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62393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1;p14"/>
          <p:cNvGrpSpPr/>
          <p:nvPr/>
        </p:nvGrpSpPr>
        <p:grpSpPr>
          <a:xfrm rot="1351513">
            <a:off x="-1114696" y="-6307291"/>
            <a:ext cx="26616412" cy="25586277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263238"/>
                </a:solidFill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616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27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Title and left tex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7;p15"/>
          <p:cNvGrpSpPr/>
          <p:nvPr/>
        </p:nvGrpSpPr>
        <p:grpSpPr>
          <a:xfrm rot="-2808582" flipH="1">
            <a:off x="-2051656" y="-5098281"/>
            <a:ext cx="25548840" cy="24816402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2509597" y="104668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2509597" y="73782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2509597" y="42896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2509597" y="9353733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2509597" y="6236667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2509597" y="3119600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51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17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55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9" tIns="243759" rIns="243759" bIns="243759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312" y="3073267"/>
            <a:ext cx="22724559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9" tIns="243759" rIns="243759" bIns="243759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70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1" r:id="rId7"/>
    <p:sldLayoutId id="2147483672" r:id="rId8"/>
    <p:sldLayoutId id="2147483673" r:id="rId9"/>
    <p:sldLayoutId id="2147483675" r:id="rId10"/>
    <p:sldLayoutId id="2147483676" r:id="rId11"/>
    <p:sldLayoutId id="2147483678" r:id="rId12"/>
    <p:sldLayoutId id="2147483679" r:id="rId13"/>
    <p:sldLayoutId id="2147483680" r:id="rId14"/>
    <p:sldLayoutId id="2147483681" r:id="rId15"/>
    <p:sldLayoutId id="2147483740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308" y="3073267"/>
            <a:ext cx="22724559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03205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  <p:sldLayoutId id="2147483720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9" tIns="243759" rIns="243759" bIns="243759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312" y="3073267"/>
            <a:ext cx="22724559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9" tIns="243759" rIns="243759" bIns="243759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70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A46FFC-75D4-C460-538F-138452FE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93"/>
            <a:ext cx="24387175" cy="137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3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haviour Q&amp;A session dates set | Vet Times">
            <a:extLst>
              <a:ext uri="{FF2B5EF4-FFF2-40B4-BE49-F238E27FC236}">
                <a16:creationId xmlns:a16="http://schemas.microsoft.com/office/drawing/2014/main" id="{96E95412-EFD9-8003-A4D3-9BAF2802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893" y="3913729"/>
            <a:ext cx="13387388" cy="702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92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3" name="TextBox 2"/>
          <p:cNvSpPr txBox="1"/>
          <p:nvPr/>
        </p:nvSpPr>
        <p:spPr>
          <a:xfrm>
            <a:off x="5703600" y="858363"/>
            <a:ext cx="11896447" cy="1738784"/>
          </a:xfrm>
          <a:prstGeom prst="rect">
            <a:avLst/>
          </a:prstGeom>
          <a:noFill/>
        </p:spPr>
        <p:txBody>
          <a:bodyPr wrap="square" lIns="91229" tIns="45602" rIns="91229" bIns="45602" rtlCol="0">
            <a:spAutoFit/>
          </a:bodyPr>
          <a:lstStyle/>
          <a:p>
            <a:pPr algn="ctr"/>
            <a:r>
              <a:rPr lang="en-IN" sz="10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Announcement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6991" y="3750395"/>
            <a:ext cx="18429666" cy="4247078"/>
          </a:xfrm>
          <a:prstGeom prst="rect">
            <a:avLst/>
          </a:prstGeom>
        </p:spPr>
        <p:txBody>
          <a:bodyPr wrap="square" lIns="91229" tIns="45602" rIns="91229" bIns="45602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60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ATTENDANCE  LINK </a:t>
            </a: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will be shared in between session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Minimum </a:t>
            </a:r>
            <a:r>
              <a:rPr lang="en-US" sz="60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28 DAYS </a:t>
            </a: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Attendance required to receive your </a:t>
            </a:r>
          </a:p>
          <a:p>
            <a:pPr algn="just">
              <a:lnSpc>
                <a:spcPct val="150000"/>
              </a:lnSpc>
            </a:pPr>
            <a:r>
              <a:rPr lang="en-US" sz="60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FREE E-CERTIFICATE</a:t>
            </a:r>
          </a:p>
        </p:txBody>
      </p:sp>
      <p:pic>
        <p:nvPicPr>
          <p:cNvPr id="1026" name="Picture 2" descr="Announcement - Free marketing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83694" y="6807414"/>
            <a:ext cx="4878704" cy="4876803"/>
          </a:xfrm>
          <a:prstGeom prst="rect">
            <a:avLst/>
          </a:prstGeom>
          <a:noFill/>
        </p:spPr>
      </p:pic>
      <p:grpSp>
        <p:nvGrpSpPr>
          <p:cNvPr id="4" name="Google Shape;1052;p48">
            <a:extLst>
              <a:ext uri="{FF2B5EF4-FFF2-40B4-BE49-F238E27FC236}">
                <a16:creationId xmlns:a16="http://schemas.microsoft.com/office/drawing/2014/main" id="{FC9DE7E5-FE08-717B-6025-5524461420AC}"/>
              </a:ext>
            </a:extLst>
          </p:cNvPr>
          <p:cNvGrpSpPr/>
          <p:nvPr/>
        </p:nvGrpSpPr>
        <p:grpSpPr>
          <a:xfrm rot="9871669">
            <a:off x="320108" y="-90949"/>
            <a:ext cx="1948984" cy="2395621"/>
            <a:chOff x="122038" y="7256931"/>
            <a:chExt cx="668104" cy="895217"/>
          </a:xfrm>
        </p:grpSpPr>
        <p:sp>
          <p:nvSpPr>
            <p:cNvPr id="8" name="Google Shape;1053;p48">
              <a:extLst>
                <a:ext uri="{FF2B5EF4-FFF2-40B4-BE49-F238E27FC236}">
                  <a16:creationId xmlns:a16="http://schemas.microsoft.com/office/drawing/2014/main" id="{C1FCCAB1-4857-E08D-B492-E680544CF6E8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1054;p48">
              <a:extLst>
                <a:ext uri="{FF2B5EF4-FFF2-40B4-BE49-F238E27FC236}">
                  <a16:creationId xmlns:a16="http://schemas.microsoft.com/office/drawing/2014/main" id="{84DB618F-1687-696A-29B5-FB2E8B441D9B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" name="Google Shape;1055;p48">
              <a:extLst>
                <a:ext uri="{FF2B5EF4-FFF2-40B4-BE49-F238E27FC236}">
                  <a16:creationId xmlns:a16="http://schemas.microsoft.com/office/drawing/2014/main" id="{FB9D0B39-D34E-4502-FB1D-E98FBFF72231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Google Shape;1056;p48">
              <a:extLst>
                <a:ext uri="{FF2B5EF4-FFF2-40B4-BE49-F238E27FC236}">
                  <a16:creationId xmlns:a16="http://schemas.microsoft.com/office/drawing/2014/main" id="{174EB024-464A-D8FA-13F0-BEAB53252EC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057;p48">
              <a:extLst>
                <a:ext uri="{FF2B5EF4-FFF2-40B4-BE49-F238E27FC236}">
                  <a16:creationId xmlns:a16="http://schemas.microsoft.com/office/drawing/2014/main" id="{78C89130-BE6F-6D94-AC24-93773155D2D7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058;p48">
              <a:extLst>
                <a:ext uri="{FF2B5EF4-FFF2-40B4-BE49-F238E27FC236}">
                  <a16:creationId xmlns:a16="http://schemas.microsoft.com/office/drawing/2014/main" id="{F1900A86-7352-31B5-B9A7-040E508E04E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5363" y="1753864"/>
            <a:ext cx="11896447" cy="1738784"/>
          </a:xfrm>
          <a:prstGeom prst="rect">
            <a:avLst/>
          </a:prstGeom>
          <a:noFill/>
        </p:spPr>
        <p:txBody>
          <a:bodyPr wrap="square" lIns="91229" tIns="45602" rIns="91229" bIns="45602" rtlCol="0">
            <a:spAutoFit/>
          </a:bodyPr>
          <a:lstStyle/>
          <a:p>
            <a:pPr algn="ctr"/>
            <a:r>
              <a:rPr lang="en-IN" sz="10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Prerequisites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5363" y="4917898"/>
            <a:ext cx="16148778" cy="4247078"/>
          </a:xfrm>
          <a:prstGeom prst="rect">
            <a:avLst/>
          </a:prstGeom>
        </p:spPr>
        <p:txBody>
          <a:bodyPr wrap="square" lIns="91229" tIns="45602" rIns="91229" bIns="45602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	Laptop with Internet Connection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	No Prior Knowledge is required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	Note &amp; Pen</a:t>
            </a:r>
          </a:p>
        </p:txBody>
      </p:sp>
      <p:grpSp>
        <p:nvGrpSpPr>
          <p:cNvPr id="3" name="Google Shape;1188;p50">
            <a:extLst>
              <a:ext uri="{FF2B5EF4-FFF2-40B4-BE49-F238E27FC236}">
                <a16:creationId xmlns:a16="http://schemas.microsoft.com/office/drawing/2014/main" id="{E3666234-27A2-28DC-4565-77297850514B}"/>
              </a:ext>
            </a:extLst>
          </p:cNvPr>
          <p:cNvGrpSpPr/>
          <p:nvPr/>
        </p:nvGrpSpPr>
        <p:grpSpPr>
          <a:xfrm rot="11086268" flipV="1">
            <a:off x="21537127" y="10444753"/>
            <a:ext cx="2393949" cy="3318227"/>
            <a:chOff x="731955" y="2811840"/>
            <a:chExt cx="564367" cy="1313910"/>
          </a:xfrm>
        </p:grpSpPr>
        <p:sp>
          <p:nvSpPr>
            <p:cNvPr id="7" name="Google Shape;1189;p50">
              <a:extLst>
                <a:ext uri="{FF2B5EF4-FFF2-40B4-BE49-F238E27FC236}">
                  <a16:creationId xmlns:a16="http://schemas.microsoft.com/office/drawing/2014/main" id="{0FBF4035-BE76-3DB8-B566-1A911FE8EB03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Google Shape;1190;p50">
              <a:extLst>
                <a:ext uri="{FF2B5EF4-FFF2-40B4-BE49-F238E27FC236}">
                  <a16:creationId xmlns:a16="http://schemas.microsoft.com/office/drawing/2014/main" id="{0096CE7F-2F23-B366-C62F-E6C5F17B037E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1191;p50">
              <a:extLst>
                <a:ext uri="{FF2B5EF4-FFF2-40B4-BE49-F238E27FC236}">
                  <a16:creationId xmlns:a16="http://schemas.microsoft.com/office/drawing/2014/main" id="{CE92E25D-CAB0-3180-6487-1359E7E364B7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Google Shape;1192;p50">
              <a:extLst>
                <a:ext uri="{FF2B5EF4-FFF2-40B4-BE49-F238E27FC236}">
                  <a16:creationId xmlns:a16="http://schemas.microsoft.com/office/drawing/2014/main" id="{966E5346-47AB-03B8-2066-96B2E6FA057E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Google Shape;1193;p50">
              <a:extLst>
                <a:ext uri="{FF2B5EF4-FFF2-40B4-BE49-F238E27FC236}">
                  <a16:creationId xmlns:a16="http://schemas.microsoft.com/office/drawing/2014/main" id="{4C0C50A2-356B-4909-3DE9-66D8CF7AA9CB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194;p50">
              <a:extLst>
                <a:ext uri="{FF2B5EF4-FFF2-40B4-BE49-F238E27FC236}">
                  <a16:creationId xmlns:a16="http://schemas.microsoft.com/office/drawing/2014/main" id="{7A1C4DCA-860B-054F-025C-0ED328459D36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3" name="Google Shape;1195;p50">
              <a:extLst>
                <a:ext uri="{FF2B5EF4-FFF2-40B4-BE49-F238E27FC236}">
                  <a16:creationId xmlns:a16="http://schemas.microsoft.com/office/drawing/2014/main" id="{A2DCCB90-3FA7-427A-DAF2-7062CEDD4F0C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196;p50">
              <a:extLst>
                <a:ext uri="{FF2B5EF4-FFF2-40B4-BE49-F238E27FC236}">
                  <a16:creationId xmlns:a16="http://schemas.microsoft.com/office/drawing/2014/main" id="{9850A877-D241-C428-30F4-131DDB47EC15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197;p50">
              <a:extLst>
                <a:ext uri="{FF2B5EF4-FFF2-40B4-BE49-F238E27FC236}">
                  <a16:creationId xmlns:a16="http://schemas.microsoft.com/office/drawing/2014/main" id="{715A713D-BACF-4A8B-3033-88DE1E3F1D87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198;p50">
              <a:extLst>
                <a:ext uri="{FF2B5EF4-FFF2-40B4-BE49-F238E27FC236}">
                  <a16:creationId xmlns:a16="http://schemas.microsoft.com/office/drawing/2014/main" id="{1B191DAB-492B-6EE5-CA3F-063444199990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199;p50">
              <a:extLst>
                <a:ext uri="{FF2B5EF4-FFF2-40B4-BE49-F238E27FC236}">
                  <a16:creationId xmlns:a16="http://schemas.microsoft.com/office/drawing/2014/main" id="{75AB50F9-8E51-028D-713B-DD3B0D623002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1200;p50">
              <a:extLst>
                <a:ext uri="{FF2B5EF4-FFF2-40B4-BE49-F238E27FC236}">
                  <a16:creationId xmlns:a16="http://schemas.microsoft.com/office/drawing/2014/main" id="{58F2C934-CAC0-B071-EC50-7EC2021992C6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201;p50">
              <a:extLst>
                <a:ext uri="{FF2B5EF4-FFF2-40B4-BE49-F238E27FC236}">
                  <a16:creationId xmlns:a16="http://schemas.microsoft.com/office/drawing/2014/main" id="{7B309D07-2467-5C3F-EC48-B335B028BDAC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1202;p50">
              <a:extLst>
                <a:ext uri="{FF2B5EF4-FFF2-40B4-BE49-F238E27FC236}">
                  <a16:creationId xmlns:a16="http://schemas.microsoft.com/office/drawing/2014/main" id="{20990F2D-0394-02D6-EC72-96A59C46DDA9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1203;p50">
              <a:extLst>
                <a:ext uri="{FF2B5EF4-FFF2-40B4-BE49-F238E27FC236}">
                  <a16:creationId xmlns:a16="http://schemas.microsoft.com/office/drawing/2014/main" id="{534D1060-C6ED-48F3-F5D5-7D6145AE3AE5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1204;p50">
              <a:extLst>
                <a:ext uri="{FF2B5EF4-FFF2-40B4-BE49-F238E27FC236}">
                  <a16:creationId xmlns:a16="http://schemas.microsoft.com/office/drawing/2014/main" id="{8060EFAC-59F0-C6BB-019A-4948863ED27B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1205;p50">
              <a:extLst>
                <a:ext uri="{FF2B5EF4-FFF2-40B4-BE49-F238E27FC236}">
                  <a16:creationId xmlns:a16="http://schemas.microsoft.com/office/drawing/2014/main" id="{EEA6568B-7554-C5F2-6031-390438936F46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1206;p50">
              <a:extLst>
                <a:ext uri="{FF2B5EF4-FFF2-40B4-BE49-F238E27FC236}">
                  <a16:creationId xmlns:a16="http://schemas.microsoft.com/office/drawing/2014/main" id="{2DC14C3B-E27F-D34E-88F6-E7CA1D0F9593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1207;p50">
              <a:extLst>
                <a:ext uri="{FF2B5EF4-FFF2-40B4-BE49-F238E27FC236}">
                  <a16:creationId xmlns:a16="http://schemas.microsoft.com/office/drawing/2014/main" id="{CACF7AA0-5A58-9E11-AC1E-8F39925C37C7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1208;p50">
              <a:extLst>
                <a:ext uri="{FF2B5EF4-FFF2-40B4-BE49-F238E27FC236}">
                  <a16:creationId xmlns:a16="http://schemas.microsoft.com/office/drawing/2014/main" id="{4ECDF982-571F-22F2-4DBD-D204B94EACF3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1209;p50">
              <a:extLst>
                <a:ext uri="{FF2B5EF4-FFF2-40B4-BE49-F238E27FC236}">
                  <a16:creationId xmlns:a16="http://schemas.microsoft.com/office/drawing/2014/main" id="{8F65AACE-52C0-7749-B0A3-EB8454B2FB9A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1210;p50">
              <a:extLst>
                <a:ext uri="{FF2B5EF4-FFF2-40B4-BE49-F238E27FC236}">
                  <a16:creationId xmlns:a16="http://schemas.microsoft.com/office/drawing/2014/main" id="{EFEA23A3-41C2-8153-27B0-6F63DC39D5D3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Google Shape;1211;p50">
              <a:extLst>
                <a:ext uri="{FF2B5EF4-FFF2-40B4-BE49-F238E27FC236}">
                  <a16:creationId xmlns:a16="http://schemas.microsoft.com/office/drawing/2014/main" id="{AB63294B-7D66-D059-2CC1-E2CC458433A9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" name="Google Shape;1212;p50">
              <a:extLst>
                <a:ext uri="{FF2B5EF4-FFF2-40B4-BE49-F238E27FC236}">
                  <a16:creationId xmlns:a16="http://schemas.microsoft.com/office/drawing/2014/main" id="{4720C772-4F07-D7BF-88CF-3C5601EE09E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" name="Google Shape;1213;p50">
              <a:extLst>
                <a:ext uri="{FF2B5EF4-FFF2-40B4-BE49-F238E27FC236}">
                  <a16:creationId xmlns:a16="http://schemas.microsoft.com/office/drawing/2014/main" id="{DAF8B6C3-35C8-D838-796F-38AECBCB679B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" name="Google Shape;1214;p50">
              <a:extLst>
                <a:ext uri="{FF2B5EF4-FFF2-40B4-BE49-F238E27FC236}">
                  <a16:creationId xmlns:a16="http://schemas.microsoft.com/office/drawing/2014/main" id="{1F7466BB-369A-2A59-9C17-F3F85FD64C5C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" name="Google Shape;1215;p50">
              <a:extLst>
                <a:ext uri="{FF2B5EF4-FFF2-40B4-BE49-F238E27FC236}">
                  <a16:creationId xmlns:a16="http://schemas.microsoft.com/office/drawing/2014/main" id="{80ADD1FF-5E53-BA9D-E66D-4A7C863513C2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" name="Google Shape;1216;p50">
              <a:extLst>
                <a:ext uri="{FF2B5EF4-FFF2-40B4-BE49-F238E27FC236}">
                  <a16:creationId xmlns:a16="http://schemas.microsoft.com/office/drawing/2014/main" id="{7E54A4B5-DA79-E804-918B-B13D0C36E688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Google Shape;1217;p50">
              <a:extLst>
                <a:ext uri="{FF2B5EF4-FFF2-40B4-BE49-F238E27FC236}">
                  <a16:creationId xmlns:a16="http://schemas.microsoft.com/office/drawing/2014/main" id="{B10D2EF6-218B-329D-3D27-C7E14B5A48EB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Google Shape;1218;p50">
              <a:extLst>
                <a:ext uri="{FF2B5EF4-FFF2-40B4-BE49-F238E27FC236}">
                  <a16:creationId xmlns:a16="http://schemas.microsoft.com/office/drawing/2014/main" id="{1AC4239D-490E-70FD-75C2-6E12785D1387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" name="Google Shape;1052;p48">
            <a:extLst>
              <a:ext uri="{FF2B5EF4-FFF2-40B4-BE49-F238E27FC236}">
                <a16:creationId xmlns:a16="http://schemas.microsoft.com/office/drawing/2014/main" id="{FC9DE7E5-FE08-717B-6025-5524461420AC}"/>
              </a:ext>
            </a:extLst>
          </p:cNvPr>
          <p:cNvGrpSpPr/>
          <p:nvPr/>
        </p:nvGrpSpPr>
        <p:grpSpPr>
          <a:xfrm rot="9871669">
            <a:off x="215552" y="-117221"/>
            <a:ext cx="1948984" cy="2395621"/>
            <a:chOff x="122038" y="7256931"/>
            <a:chExt cx="668104" cy="895217"/>
          </a:xfrm>
        </p:grpSpPr>
        <p:sp>
          <p:nvSpPr>
            <p:cNvPr id="38" name="Google Shape;1053;p48">
              <a:extLst>
                <a:ext uri="{FF2B5EF4-FFF2-40B4-BE49-F238E27FC236}">
                  <a16:creationId xmlns:a16="http://schemas.microsoft.com/office/drawing/2014/main" id="{C1FCCAB1-4857-E08D-B492-E680544CF6E8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" name="Google Shape;1054;p48">
              <a:extLst>
                <a:ext uri="{FF2B5EF4-FFF2-40B4-BE49-F238E27FC236}">
                  <a16:creationId xmlns:a16="http://schemas.microsoft.com/office/drawing/2014/main" id="{84DB618F-1687-696A-29B5-FB2E8B441D9B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0" name="Google Shape;1055;p48">
              <a:extLst>
                <a:ext uri="{FF2B5EF4-FFF2-40B4-BE49-F238E27FC236}">
                  <a16:creationId xmlns:a16="http://schemas.microsoft.com/office/drawing/2014/main" id="{FB9D0B39-D34E-4502-FB1D-E98FBFF72231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" name="Google Shape;1056;p48">
              <a:extLst>
                <a:ext uri="{FF2B5EF4-FFF2-40B4-BE49-F238E27FC236}">
                  <a16:creationId xmlns:a16="http://schemas.microsoft.com/office/drawing/2014/main" id="{174EB024-464A-D8FA-13F0-BEAB53252EC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" name="Google Shape;1057;p48">
              <a:extLst>
                <a:ext uri="{FF2B5EF4-FFF2-40B4-BE49-F238E27FC236}">
                  <a16:creationId xmlns:a16="http://schemas.microsoft.com/office/drawing/2014/main" id="{78C89130-BE6F-6D94-AC24-93773155D2D7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" name="Google Shape;1058;p48">
              <a:extLst>
                <a:ext uri="{FF2B5EF4-FFF2-40B4-BE49-F238E27FC236}">
                  <a16:creationId xmlns:a16="http://schemas.microsoft.com/office/drawing/2014/main" id="{F1900A86-7352-31B5-B9A7-040E508E04E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" name="Google Shape;2142;p64">
            <a:extLst>
              <a:ext uri="{FF2B5EF4-FFF2-40B4-BE49-F238E27FC236}">
                <a16:creationId xmlns:a16="http://schemas.microsoft.com/office/drawing/2014/main" id="{67A232B4-689E-64FA-FC3C-82DCA46E2D6D}"/>
              </a:ext>
            </a:extLst>
          </p:cNvPr>
          <p:cNvGrpSpPr/>
          <p:nvPr/>
        </p:nvGrpSpPr>
        <p:grpSpPr>
          <a:xfrm rot="11938223" flipH="1">
            <a:off x="21047866" y="-171323"/>
            <a:ext cx="1816287" cy="3410971"/>
            <a:chOff x="731955" y="2811840"/>
            <a:chExt cx="564367" cy="1313910"/>
          </a:xfrm>
        </p:grpSpPr>
        <p:sp>
          <p:nvSpPr>
            <p:cNvPr id="45" name="Google Shape;2143;p64">
              <a:extLst>
                <a:ext uri="{FF2B5EF4-FFF2-40B4-BE49-F238E27FC236}">
                  <a16:creationId xmlns:a16="http://schemas.microsoft.com/office/drawing/2014/main" id="{66EE1D8E-8595-8F34-6A2E-E348E6DAB171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2144;p64">
              <a:extLst>
                <a:ext uri="{FF2B5EF4-FFF2-40B4-BE49-F238E27FC236}">
                  <a16:creationId xmlns:a16="http://schemas.microsoft.com/office/drawing/2014/main" id="{CBFDCF2D-B7BD-5A6C-7860-9812CC7D206D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Google Shape;2145;p64">
              <a:extLst>
                <a:ext uri="{FF2B5EF4-FFF2-40B4-BE49-F238E27FC236}">
                  <a16:creationId xmlns:a16="http://schemas.microsoft.com/office/drawing/2014/main" id="{BC971E1E-A3F2-5CF5-934C-414ADA08A5BB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" name="Google Shape;2146;p64">
              <a:extLst>
                <a:ext uri="{FF2B5EF4-FFF2-40B4-BE49-F238E27FC236}">
                  <a16:creationId xmlns:a16="http://schemas.microsoft.com/office/drawing/2014/main" id="{F57B3D75-F6C8-7F12-B718-670676E9509C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2147;p64">
              <a:extLst>
                <a:ext uri="{FF2B5EF4-FFF2-40B4-BE49-F238E27FC236}">
                  <a16:creationId xmlns:a16="http://schemas.microsoft.com/office/drawing/2014/main" id="{7ADB9A9A-3C58-F595-94BC-89CC1B05D230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" name="Google Shape;2148;p64">
              <a:extLst>
                <a:ext uri="{FF2B5EF4-FFF2-40B4-BE49-F238E27FC236}">
                  <a16:creationId xmlns:a16="http://schemas.microsoft.com/office/drawing/2014/main" id="{24663886-D325-86B0-3D03-F8238BA89B40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" name="Google Shape;2149;p64">
              <a:extLst>
                <a:ext uri="{FF2B5EF4-FFF2-40B4-BE49-F238E27FC236}">
                  <a16:creationId xmlns:a16="http://schemas.microsoft.com/office/drawing/2014/main" id="{EF1BE00B-0E3A-74B7-11BF-FDE983DE763E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2" name="Google Shape;2150;p64">
              <a:extLst>
                <a:ext uri="{FF2B5EF4-FFF2-40B4-BE49-F238E27FC236}">
                  <a16:creationId xmlns:a16="http://schemas.microsoft.com/office/drawing/2014/main" id="{14F5DB70-DD35-73EF-AD86-2FF76EA24D52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" name="Google Shape;2151;p64">
              <a:extLst>
                <a:ext uri="{FF2B5EF4-FFF2-40B4-BE49-F238E27FC236}">
                  <a16:creationId xmlns:a16="http://schemas.microsoft.com/office/drawing/2014/main" id="{F92FF6A5-921F-E793-F0AA-87A30421CE33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Google Shape;2152;p64">
              <a:extLst>
                <a:ext uri="{FF2B5EF4-FFF2-40B4-BE49-F238E27FC236}">
                  <a16:creationId xmlns:a16="http://schemas.microsoft.com/office/drawing/2014/main" id="{4B0B6D8F-9CFB-A42A-33E9-990461470F40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Google Shape;2153;p64">
              <a:extLst>
                <a:ext uri="{FF2B5EF4-FFF2-40B4-BE49-F238E27FC236}">
                  <a16:creationId xmlns:a16="http://schemas.microsoft.com/office/drawing/2014/main" id="{26A904BF-DB3B-CDEF-221C-C8D2BD6F901A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" name="Google Shape;2154;p64">
              <a:extLst>
                <a:ext uri="{FF2B5EF4-FFF2-40B4-BE49-F238E27FC236}">
                  <a16:creationId xmlns:a16="http://schemas.microsoft.com/office/drawing/2014/main" id="{EFE2B779-0BAF-FD57-E167-C0ED2A6D5A4C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Google Shape;2155;p64">
              <a:extLst>
                <a:ext uri="{FF2B5EF4-FFF2-40B4-BE49-F238E27FC236}">
                  <a16:creationId xmlns:a16="http://schemas.microsoft.com/office/drawing/2014/main" id="{A1F300EB-D96D-3B1B-A82E-B082BDE21BFC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" name="Google Shape;2156;p64">
              <a:extLst>
                <a:ext uri="{FF2B5EF4-FFF2-40B4-BE49-F238E27FC236}">
                  <a16:creationId xmlns:a16="http://schemas.microsoft.com/office/drawing/2014/main" id="{A49BA923-E9B4-ECA8-BF7B-B236007753CA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" name="Google Shape;2157;p64">
              <a:extLst>
                <a:ext uri="{FF2B5EF4-FFF2-40B4-BE49-F238E27FC236}">
                  <a16:creationId xmlns:a16="http://schemas.microsoft.com/office/drawing/2014/main" id="{3BB7B382-87B0-2AE7-56B9-F45235710407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" name="Google Shape;2158;p64">
              <a:extLst>
                <a:ext uri="{FF2B5EF4-FFF2-40B4-BE49-F238E27FC236}">
                  <a16:creationId xmlns:a16="http://schemas.microsoft.com/office/drawing/2014/main" id="{C1721A43-ABF4-6E9E-8BFB-BB79A43CD7CF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Google Shape;2159;p64">
              <a:extLst>
                <a:ext uri="{FF2B5EF4-FFF2-40B4-BE49-F238E27FC236}">
                  <a16:creationId xmlns:a16="http://schemas.microsoft.com/office/drawing/2014/main" id="{9FDE4275-FB54-3020-505D-72FA164A8694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Google Shape;2160;p64">
              <a:extLst>
                <a:ext uri="{FF2B5EF4-FFF2-40B4-BE49-F238E27FC236}">
                  <a16:creationId xmlns:a16="http://schemas.microsoft.com/office/drawing/2014/main" id="{46E545BB-EACB-396D-5BA8-F487CD168D28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" name="Google Shape;2161;p64">
              <a:extLst>
                <a:ext uri="{FF2B5EF4-FFF2-40B4-BE49-F238E27FC236}">
                  <a16:creationId xmlns:a16="http://schemas.microsoft.com/office/drawing/2014/main" id="{F5193C95-99DC-0C6F-513D-CC5FB95FD561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2162;p64">
              <a:extLst>
                <a:ext uri="{FF2B5EF4-FFF2-40B4-BE49-F238E27FC236}">
                  <a16:creationId xmlns:a16="http://schemas.microsoft.com/office/drawing/2014/main" id="{CCFE9899-96F7-F1C2-85F0-0B9119FCD06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" name="Google Shape;2163;p64">
              <a:extLst>
                <a:ext uri="{FF2B5EF4-FFF2-40B4-BE49-F238E27FC236}">
                  <a16:creationId xmlns:a16="http://schemas.microsoft.com/office/drawing/2014/main" id="{950C6F73-50C0-CBE7-E286-2E75D213CEC8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" name="Google Shape;2164;p64">
              <a:extLst>
                <a:ext uri="{FF2B5EF4-FFF2-40B4-BE49-F238E27FC236}">
                  <a16:creationId xmlns:a16="http://schemas.microsoft.com/office/drawing/2014/main" id="{B0C9004C-EDFE-DFB8-7B5B-72F1BDF954A2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Google Shape;2165;p64">
              <a:extLst>
                <a:ext uri="{FF2B5EF4-FFF2-40B4-BE49-F238E27FC236}">
                  <a16:creationId xmlns:a16="http://schemas.microsoft.com/office/drawing/2014/main" id="{73AFC003-8EAE-D0C1-BC65-08C68749DA92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Google Shape;2166;p64">
              <a:extLst>
                <a:ext uri="{FF2B5EF4-FFF2-40B4-BE49-F238E27FC236}">
                  <a16:creationId xmlns:a16="http://schemas.microsoft.com/office/drawing/2014/main" id="{B3B42CFD-1BA8-A018-2974-B212DF0A975D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" name="Google Shape;2167;p64">
              <a:extLst>
                <a:ext uri="{FF2B5EF4-FFF2-40B4-BE49-F238E27FC236}">
                  <a16:creationId xmlns:a16="http://schemas.microsoft.com/office/drawing/2014/main" id="{C672C4BD-00C4-2DC1-E788-10EBA68105D8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" name="Google Shape;2168;p64">
              <a:extLst>
                <a:ext uri="{FF2B5EF4-FFF2-40B4-BE49-F238E27FC236}">
                  <a16:creationId xmlns:a16="http://schemas.microsoft.com/office/drawing/2014/main" id="{AC4353E7-1DCF-E85F-779B-61AC9F122BB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" name="Google Shape;2169;p64">
              <a:extLst>
                <a:ext uri="{FF2B5EF4-FFF2-40B4-BE49-F238E27FC236}">
                  <a16:creationId xmlns:a16="http://schemas.microsoft.com/office/drawing/2014/main" id="{C85743AC-C63E-A614-ACE8-B107B9CA567F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" name="Google Shape;2170;p64">
              <a:extLst>
                <a:ext uri="{FF2B5EF4-FFF2-40B4-BE49-F238E27FC236}">
                  <a16:creationId xmlns:a16="http://schemas.microsoft.com/office/drawing/2014/main" id="{C3C909CC-5899-7914-78D2-499E31D90ED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" name="Google Shape;2171;p64">
              <a:extLst>
                <a:ext uri="{FF2B5EF4-FFF2-40B4-BE49-F238E27FC236}">
                  <a16:creationId xmlns:a16="http://schemas.microsoft.com/office/drawing/2014/main" id="{B6AFC5CA-0BDB-637C-2307-7CF7B384EA2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" name="Google Shape;2172;p64">
              <a:extLst>
                <a:ext uri="{FF2B5EF4-FFF2-40B4-BE49-F238E27FC236}">
                  <a16:creationId xmlns:a16="http://schemas.microsoft.com/office/drawing/2014/main" id="{13803128-4318-7F5B-BBA1-B1BC33E91F0B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57;p60">
            <a:extLst>
              <a:ext uri="{FF2B5EF4-FFF2-40B4-BE49-F238E27FC236}">
                <a16:creationId xmlns:a16="http://schemas.microsoft.com/office/drawing/2014/main" id="{E03D71A6-829E-0706-8392-3798E87283E3}"/>
              </a:ext>
            </a:extLst>
          </p:cNvPr>
          <p:cNvGrpSpPr/>
          <p:nvPr/>
        </p:nvGrpSpPr>
        <p:grpSpPr>
          <a:xfrm flipH="1">
            <a:off x="-542269" y="10341446"/>
            <a:ext cx="2717825" cy="3677742"/>
            <a:chOff x="3231057" y="5846468"/>
            <a:chExt cx="1701919" cy="2302424"/>
          </a:xfrm>
        </p:grpSpPr>
        <p:sp>
          <p:nvSpPr>
            <p:cNvPr id="6" name="Google Shape;1858;p60">
              <a:extLst>
                <a:ext uri="{FF2B5EF4-FFF2-40B4-BE49-F238E27FC236}">
                  <a16:creationId xmlns:a16="http://schemas.microsoft.com/office/drawing/2014/main" id="{B6B80776-CA50-D70D-14C0-B9983E1BA2B5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456804">
                <a:defRPr/>
              </a:pPr>
              <a:endParaRPr dirty="0"/>
            </a:p>
          </p:txBody>
        </p:sp>
        <p:sp>
          <p:nvSpPr>
            <p:cNvPr id="7" name="Google Shape;1859;p60">
              <a:extLst>
                <a:ext uri="{FF2B5EF4-FFF2-40B4-BE49-F238E27FC236}">
                  <a16:creationId xmlns:a16="http://schemas.microsoft.com/office/drawing/2014/main" id="{17F3B2F4-99F0-4ED4-9887-3A051B40889B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456804">
                <a:defRPr/>
              </a:pPr>
              <a:endParaRPr/>
            </a:p>
          </p:txBody>
        </p:sp>
        <p:sp>
          <p:nvSpPr>
            <p:cNvPr id="8" name="Google Shape;1860;p60">
              <a:extLst>
                <a:ext uri="{FF2B5EF4-FFF2-40B4-BE49-F238E27FC236}">
                  <a16:creationId xmlns:a16="http://schemas.microsoft.com/office/drawing/2014/main" id="{F6A5F418-3422-1035-591C-333E64552985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456804">
                <a:defRPr/>
              </a:pPr>
              <a:endParaRPr/>
            </a:p>
          </p:txBody>
        </p:sp>
        <p:sp>
          <p:nvSpPr>
            <p:cNvPr id="9" name="Google Shape;1861;p60">
              <a:extLst>
                <a:ext uri="{FF2B5EF4-FFF2-40B4-BE49-F238E27FC236}">
                  <a16:creationId xmlns:a16="http://schemas.microsoft.com/office/drawing/2014/main" id="{856392FB-2F06-8FFC-04C0-05A3D16D3D6F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456804">
                <a:defRPr/>
              </a:pPr>
              <a:endParaRPr/>
            </a:p>
          </p:txBody>
        </p:sp>
        <p:sp>
          <p:nvSpPr>
            <p:cNvPr id="10" name="Google Shape;1862;p60">
              <a:extLst>
                <a:ext uri="{FF2B5EF4-FFF2-40B4-BE49-F238E27FC236}">
                  <a16:creationId xmlns:a16="http://schemas.microsoft.com/office/drawing/2014/main" id="{B98536E8-2E1B-0048-DC7A-FCBCF086D0A4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456804">
                <a:defRPr/>
              </a:pPr>
              <a:endParaRPr/>
            </a:p>
          </p:txBody>
        </p:sp>
        <p:sp>
          <p:nvSpPr>
            <p:cNvPr id="11" name="Google Shape;1863;p60">
              <a:extLst>
                <a:ext uri="{FF2B5EF4-FFF2-40B4-BE49-F238E27FC236}">
                  <a16:creationId xmlns:a16="http://schemas.microsoft.com/office/drawing/2014/main" id="{E1D94A1C-186E-85A7-6E0E-E67EEA96CB80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456804">
                <a:defRPr/>
              </a:pPr>
              <a:endParaRPr/>
            </a:p>
          </p:txBody>
        </p:sp>
        <p:sp>
          <p:nvSpPr>
            <p:cNvPr id="12" name="Google Shape;1864;p60">
              <a:extLst>
                <a:ext uri="{FF2B5EF4-FFF2-40B4-BE49-F238E27FC236}">
                  <a16:creationId xmlns:a16="http://schemas.microsoft.com/office/drawing/2014/main" id="{079C545E-EA15-2807-8267-26AF533D985A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456804">
                <a:defRPr/>
              </a:pPr>
              <a:endParaRPr/>
            </a:p>
          </p:txBody>
        </p:sp>
        <p:sp>
          <p:nvSpPr>
            <p:cNvPr id="13" name="Google Shape;1865;p60">
              <a:extLst>
                <a:ext uri="{FF2B5EF4-FFF2-40B4-BE49-F238E27FC236}">
                  <a16:creationId xmlns:a16="http://schemas.microsoft.com/office/drawing/2014/main" id="{6A21F21F-A438-A56F-8172-0CA1A8A1ACBB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456804">
                <a:defRPr/>
              </a:pPr>
              <a:endParaRPr/>
            </a:p>
          </p:txBody>
        </p:sp>
        <p:sp>
          <p:nvSpPr>
            <p:cNvPr id="14" name="Google Shape;1866;p60">
              <a:extLst>
                <a:ext uri="{FF2B5EF4-FFF2-40B4-BE49-F238E27FC236}">
                  <a16:creationId xmlns:a16="http://schemas.microsoft.com/office/drawing/2014/main" id="{51956C07-22F2-8A8E-C754-2C42F15DB027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456804">
                <a:defRPr/>
              </a:pPr>
              <a:endParaRPr/>
            </a:p>
          </p:txBody>
        </p:sp>
        <p:sp>
          <p:nvSpPr>
            <p:cNvPr id="15" name="Google Shape;1867;p60">
              <a:extLst>
                <a:ext uri="{FF2B5EF4-FFF2-40B4-BE49-F238E27FC236}">
                  <a16:creationId xmlns:a16="http://schemas.microsoft.com/office/drawing/2014/main" id="{13CFADE7-C20F-21F1-B51A-62927E55078A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456804">
                <a:defRPr/>
              </a:pPr>
              <a:endParaRPr/>
            </a:p>
          </p:txBody>
        </p:sp>
        <p:sp>
          <p:nvSpPr>
            <p:cNvPr id="16" name="Google Shape;1868;p60">
              <a:extLst>
                <a:ext uri="{FF2B5EF4-FFF2-40B4-BE49-F238E27FC236}">
                  <a16:creationId xmlns:a16="http://schemas.microsoft.com/office/drawing/2014/main" id="{8FFFD6F7-B8E6-03D8-A208-A1E0E2EC7905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456804">
                <a:defRPr/>
              </a:pPr>
              <a:endParaRPr/>
            </a:p>
          </p:txBody>
        </p:sp>
        <p:sp>
          <p:nvSpPr>
            <p:cNvPr id="17" name="Google Shape;1869;p60">
              <a:extLst>
                <a:ext uri="{FF2B5EF4-FFF2-40B4-BE49-F238E27FC236}">
                  <a16:creationId xmlns:a16="http://schemas.microsoft.com/office/drawing/2014/main" id="{3362241C-E34B-6BA9-DFCC-352C956D7C82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456804">
                <a:defRPr/>
              </a:pPr>
              <a:endParaRPr/>
            </a:p>
          </p:txBody>
        </p:sp>
      </p:grpSp>
      <p:grpSp>
        <p:nvGrpSpPr>
          <p:cNvPr id="3" name="Google Shape;1052;p48">
            <a:extLst>
              <a:ext uri="{FF2B5EF4-FFF2-40B4-BE49-F238E27FC236}">
                <a16:creationId xmlns:a16="http://schemas.microsoft.com/office/drawing/2014/main" id="{2AFE2E63-643A-BFBD-0096-0DE540AF8E7A}"/>
              </a:ext>
            </a:extLst>
          </p:cNvPr>
          <p:cNvGrpSpPr/>
          <p:nvPr/>
        </p:nvGrpSpPr>
        <p:grpSpPr>
          <a:xfrm>
            <a:off x="21835356" y="11317112"/>
            <a:ext cx="1948223" cy="2395620"/>
            <a:chOff x="122038" y="7256931"/>
            <a:chExt cx="668104" cy="895217"/>
          </a:xfrm>
          <a:solidFill>
            <a:schemeClr val="accent3"/>
          </a:solidFill>
        </p:grpSpPr>
        <p:sp>
          <p:nvSpPr>
            <p:cNvPr id="19" name="Google Shape;1053;p48">
              <a:extLst>
                <a:ext uri="{FF2B5EF4-FFF2-40B4-BE49-F238E27FC236}">
                  <a16:creationId xmlns:a16="http://schemas.microsoft.com/office/drawing/2014/main" id="{8AB20198-BDCD-2846-DCC8-C0169CA28ECE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456804">
                <a:defRPr/>
              </a:pPr>
              <a:endParaRPr sz="1900">
                <a:solidFill>
                  <a:srgbClr val="263238"/>
                </a:solidFill>
              </a:endParaRPr>
            </a:p>
          </p:txBody>
        </p:sp>
        <p:sp>
          <p:nvSpPr>
            <p:cNvPr id="20" name="Google Shape;1054;p48">
              <a:extLst>
                <a:ext uri="{FF2B5EF4-FFF2-40B4-BE49-F238E27FC236}">
                  <a16:creationId xmlns:a16="http://schemas.microsoft.com/office/drawing/2014/main" id="{F9854403-4A6A-A244-78DF-9885C9677DC2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456804">
                <a:defRPr/>
              </a:pPr>
              <a:endParaRPr sz="1900" dirty="0">
                <a:solidFill>
                  <a:srgbClr val="263238"/>
                </a:solidFill>
              </a:endParaRPr>
            </a:p>
          </p:txBody>
        </p:sp>
        <p:sp>
          <p:nvSpPr>
            <p:cNvPr id="21" name="Google Shape;1055;p48">
              <a:extLst>
                <a:ext uri="{FF2B5EF4-FFF2-40B4-BE49-F238E27FC236}">
                  <a16:creationId xmlns:a16="http://schemas.microsoft.com/office/drawing/2014/main" id="{81B9557E-F1F3-D050-B44D-DAD0C072196B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456804">
                <a:defRPr/>
              </a:pPr>
              <a:endParaRPr sz="1900">
                <a:solidFill>
                  <a:srgbClr val="263238"/>
                </a:solidFill>
              </a:endParaRPr>
            </a:p>
          </p:txBody>
        </p:sp>
        <p:sp>
          <p:nvSpPr>
            <p:cNvPr id="22" name="Google Shape;1056;p48">
              <a:extLst>
                <a:ext uri="{FF2B5EF4-FFF2-40B4-BE49-F238E27FC236}">
                  <a16:creationId xmlns:a16="http://schemas.microsoft.com/office/drawing/2014/main" id="{C3E3AB39-A2E1-C37E-DBC9-1814539DF67A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456804">
                <a:defRPr/>
              </a:pPr>
              <a:endParaRPr sz="1900">
                <a:solidFill>
                  <a:srgbClr val="263238"/>
                </a:solidFill>
              </a:endParaRPr>
            </a:p>
          </p:txBody>
        </p:sp>
        <p:sp>
          <p:nvSpPr>
            <p:cNvPr id="23" name="Google Shape;1057;p48">
              <a:extLst>
                <a:ext uri="{FF2B5EF4-FFF2-40B4-BE49-F238E27FC236}">
                  <a16:creationId xmlns:a16="http://schemas.microsoft.com/office/drawing/2014/main" id="{E12772B6-1E32-10D7-99E0-8E521050DF35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456804">
                <a:defRPr/>
              </a:pPr>
              <a:endParaRPr sz="1900">
                <a:solidFill>
                  <a:srgbClr val="263238"/>
                </a:solidFill>
              </a:endParaRPr>
            </a:p>
          </p:txBody>
        </p:sp>
        <p:sp>
          <p:nvSpPr>
            <p:cNvPr id="24" name="Google Shape;1058;p48">
              <a:extLst>
                <a:ext uri="{FF2B5EF4-FFF2-40B4-BE49-F238E27FC236}">
                  <a16:creationId xmlns:a16="http://schemas.microsoft.com/office/drawing/2014/main" id="{CB1284D9-7C30-A8E9-3214-17DD3E0832D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456804">
                <a:defRPr/>
              </a:pPr>
              <a:endParaRPr sz="1900">
                <a:solidFill>
                  <a:srgbClr val="263238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245363" y="1753864"/>
            <a:ext cx="11896447" cy="1738784"/>
          </a:xfrm>
          <a:prstGeom prst="rect">
            <a:avLst/>
          </a:prstGeom>
          <a:noFill/>
        </p:spPr>
        <p:txBody>
          <a:bodyPr wrap="square" lIns="91229" tIns="45602" rIns="91229" bIns="45602" rtlCol="0">
            <a:spAutoFit/>
          </a:bodyPr>
          <a:lstStyle/>
          <a:p>
            <a:pPr algn="ctr"/>
            <a:r>
              <a:rPr lang="en-IN" sz="10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CALCULATOR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85900" y="5429250"/>
            <a:ext cx="216358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0" b="1" dirty="0">
                <a:latin typeface="Calibri" pitchFamily="34" charset="0"/>
                <a:cs typeface="Calibri" pitchFamily="34" charset="0"/>
              </a:rPr>
              <a:t>The goal is to design a user-friendly interface that allows users to perform basic arithmetic operations such as addition, subtraction, multiplication, and division.</a:t>
            </a:r>
          </a:p>
        </p:txBody>
      </p:sp>
    </p:spTree>
    <p:extLst>
      <p:ext uri="{BB962C8B-B14F-4D97-AF65-F5344CB8AC3E}">
        <p14:creationId xmlns:p14="http://schemas.microsoft.com/office/powerpoint/2010/main" val="31718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57;p60">
            <a:extLst>
              <a:ext uri="{FF2B5EF4-FFF2-40B4-BE49-F238E27FC236}">
                <a16:creationId xmlns:a16="http://schemas.microsoft.com/office/drawing/2014/main" id="{E03D71A6-829E-0706-8392-3798E87283E3}"/>
              </a:ext>
            </a:extLst>
          </p:cNvPr>
          <p:cNvGrpSpPr/>
          <p:nvPr/>
        </p:nvGrpSpPr>
        <p:grpSpPr>
          <a:xfrm flipH="1">
            <a:off x="-542269" y="10341446"/>
            <a:ext cx="2717825" cy="3677742"/>
            <a:chOff x="3231057" y="5846468"/>
            <a:chExt cx="1701919" cy="2302424"/>
          </a:xfrm>
        </p:grpSpPr>
        <p:sp>
          <p:nvSpPr>
            <p:cNvPr id="6" name="Google Shape;1858;p60">
              <a:extLst>
                <a:ext uri="{FF2B5EF4-FFF2-40B4-BE49-F238E27FC236}">
                  <a16:creationId xmlns:a16="http://schemas.microsoft.com/office/drawing/2014/main" id="{B6B80776-CA50-D70D-14C0-B9983E1BA2B5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859;p60">
              <a:extLst>
                <a:ext uri="{FF2B5EF4-FFF2-40B4-BE49-F238E27FC236}">
                  <a16:creationId xmlns:a16="http://schemas.microsoft.com/office/drawing/2014/main" id="{17F3B2F4-99F0-4ED4-9887-3A051B40889B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860;p60">
              <a:extLst>
                <a:ext uri="{FF2B5EF4-FFF2-40B4-BE49-F238E27FC236}">
                  <a16:creationId xmlns:a16="http://schemas.microsoft.com/office/drawing/2014/main" id="{F6A5F418-3422-1035-591C-333E64552985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861;p60">
              <a:extLst>
                <a:ext uri="{FF2B5EF4-FFF2-40B4-BE49-F238E27FC236}">
                  <a16:creationId xmlns:a16="http://schemas.microsoft.com/office/drawing/2014/main" id="{856392FB-2F06-8FFC-04C0-05A3D16D3D6F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862;p60">
              <a:extLst>
                <a:ext uri="{FF2B5EF4-FFF2-40B4-BE49-F238E27FC236}">
                  <a16:creationId xmlns:a16="http://schemas.microsoft.com/office/drawing/2014/main" id="{B98536E8-2E1B-0048-DC7A-FCBCF086D0A4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863;p60">
              <a:extLst>
                <a:ext uri="{FF2B5EF4-FFF2-40B4-BE49-F238E27FC236}">
                  <a16:creationId xmlns:a16="http://schemas.microsoft.com/office/drawing/2014/main" id="{E1D94A1C-186E-85A7-6E0E-E67EEA96CB80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864;p60">
              <a:extLst>
                <a:ext uri="{FF2B5EF4-FFF2-40B4-BE49-F238E27FC236}">
                  <a16:creationId xmlns:a16="http://schemas.microsoft.com/office/drawing/2014/main" id="{079C545E-EA15-2807-8267-26AF533D985A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865;p60">
              <a:extLst>
                <a:ext uri="{FF2B5EF4-FFF2-40B4-BE49-F238E27FC236}">
                  <a16:creationId xmlns:a16="http://schemas.microsoft.com/office/drawing/2014/main" id="{6A21F21F-A438-A56F-8172-0CA1A8A1ACBB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866;p60">
              <a:extLst>
                <a:ext uri="{FF2B5EF4-FFF2-40B4-BE49-F238E27FC236}">
                  <a16:creationId xmlns:a16="http://schemas.microsoft.com/office/drawing/2014/main" id="{51956C07-22F2-8A8E-C754-2C42F15DB027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867;p60">
              <a:extLst>
                <a:ext uri="{FF2B5EF4-FFF2-40B4-BE49-F238E27FC236}">
                  <a16:creationId xmlns:a16="http://schemas.microsoft.com/office/drawing/2014/main" id="{13CFADE7-C20F-21F1-B51A-62927E55078A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868;p60">
              <a:extLst>
                <a:ext uri="{FF2B5EF4-FFF2-40B4-BE49-F238E27FC236}">
                  <a16:creationId xmlns:a16="http://schemas.microsoft.com/office/drawing/2014/main" id="{8FFFD6F7-B8E6-03D8-A208-A1E0E2EC7905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869;p60">
              <a:extLst>
                <a:ext uri="{FF2B5EF4-FFF2-40B4-BE49-F238E27FC236}">
                  <a16:creationId xmlns:a16="http://schemas.microsoft.com/office/drawing/2014/main" id="{3362241C-E34B-6BA9-DFCC-352C956D7C82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" name="Google Shape;1052;p48">
            <a:extLst>
              <a:ext uri="{FF2B5EF4-FFF2-40B4-BE49-F238E27FC236}">
                <a16:creationId xmlns:a16="http://schemas.microsoft.com/office/drawing/2014/main" id="{2AFE2E63-643A-BFBD-0096-0DE540AF8E7A}"/>
              </a:ext>
            </a:extLst>
          </p:cNvPr>
          <p:cNvGrpSpPr/>
          <p:nvPr/>
        </p:nvGrpSpPr>
        <p:grpSpPr>
          <a:xfrm>
            <a:off x="21835356" y="11317112"/>
            <a:ext cx="1948223" cy="2395620"/>
            <a:chOff x="122038" y="7256931"/>
            <a:chExt cx="668104" cy="895217"/>
          </a:xfrm>
          <a:solidFill>
            <a:schemeClr val="accent3"/>
          </a:solidFill>
        </p:grpSpPr>
        <p:sp>
          <p:nvSpPr>
            <p:cNvPr id="19" name="Google Shape;1053;p48">
              <a:extLst>
                <a:ext uri="{FF2B5EF4-FFF2-40B4-BE49-F238E27FC236}">
                  <a16:creationId xmlns:a16="http://schemas.microsoft.com/office/drawing/2014/main" id="{8AB20198-BDCD-2846-DCC8-C0169CA28ECE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Google Shape;1054;p48">
              <a:extLst>
                <a:ext uri="{FF2B5EF4-FFF2-40B4-BE49-F238E27FC236}">
                  <a16:creationId xmlns:a16="http://schemas.microsoft.com/office/drawing/2014/main" id="{F9854403-4A6A-A244-78DF-9885C9677DC2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Google Shape;1055;p48">
              <a:extLst>
                <a:ext uri="{FF2B5EF4-FFF2-40B4-BE49-F238E27FC236}">
                  <a16:creationId xmlns:a16="http://schemas.microsoft.com/office/drawing/2014/main" id="{81B9557E-F1F3-D050-B44D-DAD0C072196B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Google Shape;1056;p48">
              <a:extLst>
                <a:ext uri="{FF2B5EF4-FFF2-40B4-BE49-F238E27FC236}">
                  <a16:creationId xmlns:a16="http://schemas.microsoft.com/office/drawing/2014/main" id="{C3E3AB39-A2E1-C37E-DBC9-1814539DF67A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Google Shape;1057;p48">
              <a:extLst>
                <a:ext uri="{FF2B5EF4-FFF2-40B4-BE49-F238E27FC236}">
                  <a16:creationId xmlns:a16="http://schemas.microsoft.com/office/drawing/2014/main" id="{E12772B6-1E32-10D7-99E0-8E521050DF35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Google Shape;1058;p48">
              <a:extLst>
                <a:ext uri="{FF2B5EF4-FFF2-40B4-BE49-F238E27FC236}">
                  <a16:creationId xmlns:a16="http://schemas.microsoft.com/office/drawing/2014/main" id="{CB1284D9-7C30-A8E9-3214-17DD3E0832D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30946CDE-72D8-4D7E-A8EE-17411E16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486" y="1954403"/>
            <a:ext cx="17749043" cy="998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5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ustomer Support - Doing the Right Things to Get Satisfied Customers">
            <a:extLst>
              <a:ext uri="{FF2B5EF4-FFF2-40B4-BE49-F238E27FC236}">
                <a16:creationId xmlns:a16="http://schemas.microsoft.com/office/drawing/2014/main" id="{B016BE95-8E77-44D5-91EA-30ACD957A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655" y="4723507"/>
            <a:ext cx="5543098" cy="426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umbs Up Emoji Images – Browse 13,222 Stock Photos, Vectors, and Video |  Adobe St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76901" y="4723507"/>
            <a:ext cx="6652500" cy="42689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02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E496BF-9763-408D-8332-F4C53335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329" y="5587027"/>
            <a:ext cx="11129258" cy="1527200"/>
          </a:xfrm>
        </p:spPr>
        <p:txBody>
          <a:bodyPr/>
          <a:lstStyle/>
          <a:p>
            <a:br>
              <a:rPr lang="en-US" sz="7500" dirty="0">
                <a:solidFill>
                  <a:srgbClr val="FF0000"/>
                </a:solidFill>
                <a:latin typeface="Perpetua Titling MT" panose="02020502060505020804" pitchFamily="18" charset="0"/>
              </a:rPr>
            </a:b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CB942F-7E08-41E8-9A9D-46453B3B3586}"/>
              </a:ext>
            </a:extLst>
          </p:cNvPr>
          <p:cNvSpPr txBox="1">
            <a:spLocks/>
          </p:cNvSpPr>
          <p:nvPr/>
        </p:nvSpPr>
        <p:spPr>
          <a:xfrm>
            <a:off x="7741766" y="1752286"/>
            <a:ext cx="8903641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9" tIns="243759" rIns="243759" bIns="24375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2800"/>
              <a:buFont typeface="Fredoka One"/>
              <a:buNone/>
              <a:tabLst/>
              <a:defRPr/>
            </a:pPr>
            <a:r>
              <a:rPr kumimoji="0" lang="en-US" sz="7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 Titling MT" panose="02020502060505020804" pitchFamily="18" charset="0"/>
                <a:sym typeface="Fredoka One"/>
              </a:rPr>
              <a:t>wonder word </a:t>
            </a:r>
            <a:br>
              <a:rPr kumimoji="0" lang="en-US" sz="7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 Titling MT" panose="02020502060505020804" pitchFamily="18" charset="0"/>
                <a:sym typeface="Fredoka One"/>
              </a:rPr>
            </a:b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305DBF"/>
              </a:solidFill>
              <a:effectLst/>
              <a:uLnTx/>
              <a:uFillTx/>
              <a:latin typeface="Fredoka One"/>
              <a:sym typeface="Fredoka One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3ABC51-825A-418A-B790-DB7E103A2BA6}"/>
              </a:ext>
            </a:extLst>
          </p:cNvPr>
          <p:cNvSpPr txBox="1">
            <a:spLocks/>
          </p:cNvSpPr>
          <p:nvPr/>
        </p:nvSpPr>
        <p:spPr>
          <a:xfrm>
            <a:off x="4177499" y="6180337"/>
            <a:ext cx="7468162" cy="186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9" tIns="243759" rIns="243759" bIns="24375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2800"/>
              <a:buFont typeface="Fredoka One"/>
              <a:buNone/>
              <a:tabLst/>
              <a:defRPr/>
            </a:pPr>
            <a:r>
              <a:rPr lang="en-US" sz="7500" kern="0" dirty="0">
                <a:solidFill>
                  <a:srgbClr val="FF0000"/>
                </a:solidFill>
                <a:latin typeface="Perpetua Titling MT" panose="02020502060505020804" pitchFamily="18" charset="0"/>
              </a:rPr>
              <a:t>Happy</a:t>
            </a:r>
            <a:br>
              <a:rPr kumimoji="0" lang="en-US" sz="7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 Titling MT" panose="02020502060505020804" pitchFamily="18" charset="0"/>
                <a:sym typeface="Fredoka One"/>
              </a:rPr>
            </a:b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305DBF"/>
              </a:solidFill>
              <a:effectLst/>
              <a:uLnTx/>
              <a:uFillTx/>
              <a:latin typeface="Fredoka One"/>
              <a:sym typeface="Fredoka One"/>
            </a:endParaRPr>
          </a:p>
        </p:txBody>
      </p:sp>
      <p:pic>
        <p:nvPicPr>
          <p:cNvPr id="1026" name="Picture 2" descr="How to Be Happy: 8 Ways to Be Happier Today - Becoming Minimali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3587" y="5190511"/>
            <a:ext cx="5968442" cy="358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64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205874-C6CC-AD4F-DAF3-DA5EF71EC3F0}"/>
              </a:ext>
            </a:extLst>
          </p:cNvPr>
          <p:cNvSpPr txBox="1"/>
          <p:nvPr/>
        </p:nvSpPr>
        <p:spPr>
          <a:xfrm>
            <a:off x="6098183" y="1679509"/>
            <a:ext cx="12190864" cy="1887205"/>
          </a:xfrm>
          <a:prstGeom prst="rect">
            <a:avLst/>
          </a:prstGeom>
          <a:noFill/>
        </p:spPr>
        <p:txBody>
          <a:bodyPr wrap="square" lIns="243375" tIns="121683" rIns="243375" bIns="121683">
            <a:spAutoFit/>
          </a:bodyPr>
          <a:lstStyle/>
          <a:p>
            <a:pPr marL="0" marR="0" lvl="0" indent="0" algn="ctr" defTabSz="456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THANK YOU</a:t>
            </a:r>
            <a:r>
              <a:rPr kumimoji="0" lang="en-IN" sz="107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  <a:sym typeface="Wingdings" panose="05000000000000000000" pitchFamily="2" charset="2"/>
              </a:rPr>
              <a:t> </a:t>
            </a:r>
            <a:endParaRPr kumimoji="0" lang="en-IN" sz="1070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0298A-38C5-0E8E-2F16-E6C43E351661}"/>
              </a:ext>
            </a:extLst>
          </p:cNvPr>
          <p:cNvSpPr txBox="1"/>
          <p:nvPr/>
        </p:nvSpPr>
        <p:spPr>
          <a:xfrm>
            <a:off x="499953" y="4606925"/>
            <a:ext cx="20168559" cy="2046236"/>
          </a:xfrm>
          <a:prstGeom prst="rect">
            <a:avLst/>
          </a:prstGeom>
          <a:noFill/>
        </p:spPr>
        <p:txBody>
          <a:bodyPr wrap="square" lIns="243375" tIns="121683" rIns="243375" bIns="121683">
            <a:spAutoFit/>
          </a:bodyPr>
          <a:lstStyle/>
          <a:p>
            <a:pPr marL="0" marR="0" lvl="0" indent="0" algn="l" defTabSz="456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00" b="0" i="0" u="none" strike="noStrike" kern="1200" cap="none" spc="0" normalizeH="0" baseline="0" noProof="0" dirty="0">
                <a:ln>
                  <a:noFill/>
                </a:ln>
                <a:solidFill>
                  <a:srgbClr val="407BFF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JOIN WhatsApp community</a:t>
            </a:r>
            <a:endParaRPr kumimoji="0" lang="en-IN" sz="11700" b="0" i="0" u="none" strike="noStrike" kern="1200" cap="none" spc="0" normalizeH="0" baseline="0" noProof="0" dirty="0">
              <a:ln>
                <a:noFill/>
              </a:ln>
              <a:solidFill>
                <a:srgbClr val="407BFF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B6E74-552A-96C0-825E-7A3DB0C9270D}"/>
              </a:ext>
            </a:extLst>
          </p:cNvPr>
          <p:cNvSpPr txBox="1"/>
          <p:nvPr/>
        </p:nvSpPr>
        <p:spPr>
          <a:xfrm>
            <a:off x="3434068" y="7257147"/>
            <a:ext cx="16260757" cy="1558912"/>
          </a:xfrm>
          <a:prstGeom prst="rect">
            <a:avLst/>
          </a:prstGeom>
          <a:noFill/>
        </p:spPr>
        <p:txBody>
          <a:bodyPr wrap="square" lIns="243375" tIns="121683" rIns="243375" bIns="121683">
            <a:spAutoFit/>
          </a:bodyPr>
          <a:lstStyle/>
          <a:p>
            <a:pPr marL="0" marR="0" lvl="0" indent="0" algn="l" defTabSz="456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0" b="1" i="0" u="none" strike="noStrike" kern="1200" cap="none" spc="0" normalizeH="0" baseline="0" noProof="0" dirty="0">
                <a:ln>
                  <a:noFill/>
                </a:ln>
                <a:solidFill>
                  <a:srgbClr val="407B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kumimoji="0" lang="en-US" sz="8500" b="1" i="0" u="none" strike="noStrike" kern="1200" cap="none" spc="0" normalizeH="0" baseline="0" noProof="0" dirty="0">
                <a:ln>
                  <a:noFill/>
                </a:ln>
                <a:solidFill>
                  <a:srgbClr val="263238">
                    <a:lumMod val="50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kumimoji="0" lang="en-US" sz="8500" b="1" i="0" u="none" strike="noStrike" kern="1200" cap="none" spc="0" normalizeH="0" baseline="0" noProof="0" dirty="0">
                <a:ln>
                  <a:noFill/>
                </a:ln>
                <a:solidFill>
                  <a:srgbClr val="407B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kumimoji="0" lang="en-US" sz="8500" b="1" i="0" u="none" strike="noStrike" kern="1200" cap="none" spc="0" normalizeH="0" baseline="0" noProof="0" dirty="0">
                <a:ln>
                  <a:noFill/>
                </a:ln>
                <a:solidFill>
                  <a:srgbClr val="263238">
                    <a:lumMod val="50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kumimoji="0" lang="en-IN" sz="8500" b="1" i="0" u="none" strike="noStrike" kern="1200" cap="none" spc="0" normalizeH="0" baseline="0" noProof="0" dirty="0">
              <a:ln>
                <a:noFill/>
              </a:ln>
              <a:solidFill>
                <a:srgbClr val="263238">
                  <a:lumMod val="50000"/>
                </a:srgbClr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92632F-7391-F90C-9149-D58459D15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19776751" y="7021997"/>
            <a:ext cx="1783523" cy="1799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66B49F8F-373F-7DF8-ED8F-2B8B58FE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8180832" y="9830181"/>
            <a:ext cx="6959807" cy="257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3E983-9AAC-B162-1D1D-9134091FE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246" y="9899061"/>
            <a:ext cx="2171597" cy="217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cial Media icon.whatsapp icon.">
            <a:extLst>
              <a:ext uri="{FF2B5EF4-FFF2-40B4-BE49-F238E27FC236}">
                <a16:creationId xmlns:a16="http://schemas.microsoft.com/office/drawing/2014/main" id="{3BEE8AE9-33BA-40D2-A2BA-C2785D7A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488" y="4710211"/>
            <a:ext cx="1942950" cy="19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ttendance Images – Browse 72,302 Stock Photos, Vectors, and Video | Adobe  Stock">
            <a:extLst>
              <a:ext uri="{FF2B5EF4-FFF2-40B4-BE49-F238E27FC236}">
                <a16:creationId xmlns:a16="http://schemas.microsoft.com/office/drawing/2014/main" id="{B1FF0E75-89BA-8CF5-B314-98DAE7F3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710" y="2829954"/>
            <a:ext cx="6502036" cy="423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585C74C-5400-D2A5-BA4B-B5B707EFD86C}"/>
              </a:ext>
            </a:extLst>
          </p:cNvPr>
          <p:cNvSpPr txBox="1">
            <a:spLocks/>
          </p:cNvSpPr>
          <p:nvPr/>
        </p:nvSpPr>
        <p:spPr>
          <a:xfrm>
            <a:off x="908726" y="7727841"/>
            <a:ext cx="22724559" cy="221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DBF"/>
              </a:buClr>
              <a:buSzPts val="2800"/>
              <a:buFont typeface="Fredoka One"/>
              <a:buNone/>
              <a:tabLst/>
              <a:defRPr/>
            </a:pPr>
            <a:r>
              <a:rPr kumimoji="0" lang="en-US" sz="11700" b="0" i="0" u="none" strike="noStrike" kern="0" cap="none" spc="0" normalizeH="0" baseline="0" noProof="0">
                <a:ln>
                  <a:noFill/>
                </a:ln>
                <a:solidFill>
                  <a:srgbClr val="305DBF"/>
                </a:solidFill>
                <a:effectLst/>
                <a:uLnTx/>
                <a:uFillTx/>
                <a:latin typeface="Fredoka One"/>
                <a:sym typeface="Fredoka One"/>
              </a:rPr>
              <a:t>Post Your Attendance</a:t>
            </a:r>
            <a:endParaRPr kumimoji="0" lang="en-IN" sz="11700" b="0" i="0" u="none" strike="noStrike" kern="0" cap="none" spc="0" normalizeH="0" baseline="0" noProof="0" dirty="0">
              <a:ln>
                <a:noFill/>
              </a:ln>
              <a:solidFill>
                <a:srgbClr val="305DBF"/>
              </a:solidFill>
              <a:effectLst/>
              <a:uLnTx/>
              <a:uFillTx/>
              <a:latin typeface="Fredoka One"/>
              <a:sym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237195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r Charts">
      <a:dk1>
        <a:srgbClr val="7E7C7F"/>
      </a:dk1>
      <a:lt1>
        <a:srgbClr val="FFFFFF"/>
      </a:lt1>
      <a:dk2>
        <a:srgbClr val="011F5E"/>
      </a:dk2>
      <a:lt2>
        <a:srgbClr val="FFFFFF"/>
      </a:lt2>
      <a:accent1>
        <a:srgbClr val="0D6FE8"/>
      </a:accent1>
      <a:accent2>
        <a:srgbClr val="1FC7A4"/>
      </a:accent2>
      <a:accent3>
        <a:srgbClr val="E5D418"/>
      </a:accent3>
      <a:accent4>
        <a:srgbClr val="7F92A5"/>
      </a:accent4>
      <a:accent5>
        <a:srgbClr val="0D6FE8"/>
      </a:accent5>
      <a:accent6>
        <a:srgbClr val="1FC7A4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5903</TotalTime>
  <Words>80</Words>
  <Application>Microsoft Office PowerPoint</Application>
  <PresentationFormat>Custom</PresentationFormat>
  <Paragraphs>18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Cambria Math</vt:lpstr>
      <vt:lpstr>Fredoka One</vt:lpstr>
      <vt:lpstr>Perpetua Titling MT</vt:lpstr>
      <vt:lpstr>Raleway</vt:lpstr>
      <vt:lpstr>Wingdings</vt:lpstr>
      <vt:lpstr>Office Theme</vt:lpstr>
      <vt:lpstr>2_Retato Slideshow by Slidesgo</vt:lpstr>
      <vt:lpstr>3_Retato Slideshow by Slidesgo</vt:lpstr>
      <vt:lpstr>4_Retato Slideshow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NoviTech</cp:lastModifiedBy>
  <cp:revision>472</cp:revision>
  <dcterms:created xsi:type="dcterms:W3CDTF">2020-05-04T13:20:50Z</dcterms:created>
  <dcterms:modified xsi:type="dcterms:W3CDTF">2024-01-03T10:40:37Z</dcterms:modified>
</cp:coreProperties>
</file>