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3" r:id="rId2"/>
    <p:sldMasterId id="2147483683" r:id="rId3"/>
    <p:sldMasterId id="2147483721" r:id="rId4"/>
  </p:sldMasterIdLst>
  <p:notesMasterIdLst>
    <p:notesMasterId r:id="rId19"/>
  </p:notesMasterIdLst>
  <p:sldIdLst>
    <p:sldId id="4523" r:id="rId5"/>
    <p:sldId id="332" r:id="rId6"/>
    <p:sldId id="334" r:id="rId7"/>
    <p:sldId id="4527" r:id="rId8"/>
    <p:sldId id="4529" r:id="rId9"/>
    <p:sldId id="4530" r:id="rId10"/>
    <p:sldId id="4531" r:id="rId11"/>
    <p:sldId id="4550" r:id="rId12"/>
    <p:sldId id="4553" r:id="rId13"/>
    <p:sldId id="4554" r:id="rId14"/>
    <p:sldId id="4533" r:id="rId15"/>
    <p:sldId id="4532" r:id="rId16"/>
    <p:sldId id="363" r:id="rId17"/>
    <p:sldId id="4522" r:id="rId18"/>
  </p:sldIdLst>
  <p:sldSz cx="24387175"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p15:clr>
            <a:srgbClr val="A4A3A4"/>
          </p15:clr>
        </p15:guide>
        <p15:guide id="2" pos="76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93"/>
    <p:restoredTop sz="95970"/>
  </p:normalViewPr>
  <p:slideViewPr>
    <p:cSldViewPr snapToGrid="0" snapToObjects="1">
      <p:cViewPr varScale="1">
        <p:scale>
          <a:sx n="57" d="100"/>
          <a:sy n="57" d="100"/>
        </p:scale>
        <p:origin x="126" y="126"/>
      </p:cViewPr>
      <p:guideLst>
        <p:guide orient="horz" pos="4320"/>
        <p:guide pos="7681"/>
      </p:guideLst>
    </p:cSldViewPr>
  </p:slideViewPr>
  <p:notesTextViewPr>
    <p:cViewPr>
      <p:scale>
        <a:sx n="3" d="2"/>
        <a:sy n="3" d="2"/>
      </p:scale>
      <p:origin x="0" y="0"/>
    </p:cViewPr>
  </p:notesTextViewPr>
  <p:sorterViewPr>
    <p:cViewPr>
      <p:scale>
        <a:sx n="30" d="100"/>
        <a:sy n="3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9824C1-3D05-2945-8CAD-B16B27066FBC}" type="datetimeFigureOut">
              <a:rPr lang="en-US" smtClean="0"/>
              <a:pPr/>
              <a:t>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54F874-8904-1140-9345-65A2416DE114}" type="slidenum">
              <a:rPr lang="en-US" smtClean="0"/>
              <a:pPr/>
              <a:t>‹#›</a:t>
            </a:fld>
            <a:endParaRPr lang="en-US"/>
          </a:p>
        </p:txBody>
      </p:sp>
    </p:spTree>
    <p:extLst>
      <p:ext uri="{BB962C8B-B14F-4D97-AF65-F5344CB8AC3E}">
        <p14:creationId xmlns:p14="http://schemas.microsoft.com/office/powerpoint/2010/main" val="2020839280"/>
      </p:ext>
    </p:extLst>
  </p:cSld>
  <p:clrMap bg1="lt1" tx1="dk1" bg2="lt2" tx2="dk2" accent1="accent1" accent2="accent2" accent3="accent3" accent4="accent4" accent5="accent5" accent6="accent6" hlink="hlink" folHlink="folHlink"/>
  <p:notesStyle>
    <a:lvl1pPr marL="0" algn="l" defTabSz="1828891" rtl="0" eaLnBrk="1" latinLnBrk="0" hangingPunct="1">
      <a:defRPr sz="2400" kern="1200">
        <a:solidFill>
          <a:schemeClr val="tx1"/>
        </a:solidFill>
        <a:latin typeface="+mn-lt"/>
        <a:ea typeface="+mn-ea"/>
        <a:cs typeface="+mn-cs"/>
      </a:defRPr>
    </a:lvl1pPr>
    <a:lvl2pPr marL="914446" algn="l" defTabSz="1828891" rtl="0" eaLnBrk="1" latinLnBrk="0" hangingPunct="1">
      <a:defRPr sz="2400" kern="1200">
        <a:solidFill>
          <a:schemeClr val="tx1"/>
        </a:solidFill>
        <a:latin typeface="+mn-lt"/>
        <a:ea typeface="+mn-ea"/>
        <a:cs typeface="+mn-cs"/>
      </a:defRPr>
    </a:lvl2pPr>
    <a:lvl3pPr marL="1828891" algn="l" defTabSz="1828891" rtl="0" eaLnBrk="1" latinLnBrk="0" hangingPunct="1">
      <a:defRPr sz="2400" kern="1200">
        <a:solidFill>
          <a:schemeClr val="tx1"/>
        </a:solidFill>
        <a:latin typeface="+mn-lt"/>
        <a:ea typeface="+mn-ea"/>
        <a:cs typeface="+mn-cs"/>
      </a:defRPr>
    </a:lvl3pPr>
    <a:lvl4pPr marL="2743337" algn="l" defTabSz="1828891" rtl="0" eaLnBrk="1" latinLnBrk="0" hangingPunct="1">
      <a:defRPr sz="2400" kern="1200">
        <a:solidFill>
          <a:schemeClr val="tx1"/>
        </a:solidFill>
        <a:latin typeface="+mn-lt"/>
        <a:ea typeface="+mn-ea"/>
        <a:cs typeface="+mn-cs"/>
      </a:defRPr>
    </a:lvl4pPr>
    <a:lvl5pPr marL="3657783" algn="l" defTabSz="1828891" rtl="0" eaLnBrk="1" latinLnBrk="0" hangingPunct="1">
      <a:defRPr sz="2400" kern="1200">
        <a:solidFill>
          <a:schemeClr val="tx1"/>
        </a:solidFill>
        <a:latin typeface="+mn-lt"/>
        <a:ea typeface="+mn-ea"/>
        <a:cs typeface="+mn-cs"/>
      </a:defRPr>
    </a:lvl5pPr>
    <a:lvl6pPr marL="4572229" algn="l" defTabSz="1828891" rtl="0" eaLnBrk="1" latinLnBrk="0" hangingPunct="1">
      <a:defRPr sz="2400" kern="1200">
        <a:solidFill>
          <a:schemeClr val="tx1"/>
        </a:solidFill>
        <a:latin typeface="+mn-lt"/>
        <a:ea typeface="+mn-ea"/>
        <a:cs typeface="+mn-cs"/>
      </a:defRPr>
    </a:lvl6pPr>
    <a:lvl7pPr marL="5486674" algn="l" defTabSz="1828891" rtl="0" eaLnBrk="1" latinLnBrk="0" hangingPunct="1">
      <a:defRPr sz="2400" kern="1200">
        <a:solidFill>
          <a:schemeClr val="tx1"/>
        </a:solidFill>
        <a:latin typeface="+mn-lt"/>
        <a:ea typeface="+mn-ea"/>
        <a:cs typeface="+mn-cs"/>
      </a:defRPr>
    </a:lvl7pPr>
    <a:lvl8pPr marL="6401120" algn="l" defTabSz="1828891" rtl="0" eaLnBrk="1" latinLnBrk="0" hangingPunct="1">
      <a:defRPr sz="2400" kern="1200">
        <a:solidFill>
          <a:schemeClr val="tx1"/>
        </a:solidFill>
        <a:latin typeface="+mn-lt"/>
        <a:ea typeface="+mn-ea"/>
        <a:cs typeface="+mn-cs"/>
      </a:defRPr>
    </a:lvl8pPr>
    <a:lvl9pPr marL="7315566" algn="l" defTabSz="1828891"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2"/>
        <p:cNvGrpSpPr/>
        <p:nvPr/>
      </p:nvGrpSpPr>
      <p:grpSpPr>
        <a:xfrm>
          <a:off x="0" y="0"/>
          <a:ext cx="0" cy="0"/>
          <a:chOff x="0" y="0"/>
          <a:chExt cx="0" cy="0"/>
        </a:xfrm>
      </p:grpSpPr>
      <p:sp>
        <p:nvSpPr>
          <p:cNvPr id="2493" name="Google Shape;2493;g8c835154f2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4" name="Google Shape;2494;g8c835154f2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3.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2014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left text">
  <p:cSld name="Title and left text">
    <p:bg>
      <p:bgPr>
        <a:solidFill>
          <a:schemeClr val="accent3"/>
        </a:solidFill>
        <a:effectLst/>
      </p:bgPr>
    </p:bg>
    <p:spTree>
      <p:nvGrpSpPr>
        <p:cNvPr id="1" name="Shape 86"/>
        <p:cNvGrpSpPr/>
        <p:nvPr/>
      </p:nvGrpSpPr>
      <p:grpSpPr>
        <a:xfrm>
          <a:off x="0" y="0"/>
          <a:ext cx="0" cy="0"/>
          <a:chOff x="0" y="0"/>
          <a:chExt cx="0" cy="0"/>
        </a:xfrm>
      </p:grpSpPr>
      <p:grpSp>
        <p:nvGrpSpPr>
          <p:cNvPr id="2" name="Google Shape;87;p15"/>
          <p:cNvGrpSpPr/>
          <p:nvPr/>
        </p:nvGrpSpPr>
        <p:grpSpPr>
          <a:xfrm rot="-2808582" flipH="1">
            <a:off x="-2051656" y="-5098281"/>
            <a:ext cx="25548840" cy="24816402"/>
            <a:chOff x="1786775" y="1002200"/>
            <a:chExt cx="3861800" cy="3712875"/>
          </a:xfrm>
        </p:grpSpPr>
        <p:sp>
          <p:nvSpPr>
            <p:cNvPr id="88" name="Google Shape;88;p15"/>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5"/>
          <p:cNvSpPr txBox="1">
            <a:spLocks noGrp="1"/>
          </p:cNvSpPr>
          <p:nvPr>
            <p:ph type="title"/>
          </p:nvPr>
        </p:nvSpPr>
        <p:spPr>
          <a:xfrm>
            <a:off x="831312" y="1186733"/>
            <a:ext cx="22724559" cy="1527200"/>
          </a:xfrm>
          <a:prstGeom prst="rect">
            <a:avLst/>
          </a:prstGeom>
        </p:spPr>
        <p:txBody>
          <a:bodyPr spcFirstLastPara="1" wrap="square" lIns="243759" tIns="243759" rIns="243759" bIns="243759" anchor="t" anchorCtr="0">
            <a:noAutofit/>
          </a:bodyPr>
          <a:lstStyle>
            <a:lvl1pPr lv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
        <p:nvSpPr>
          <p:cNvPr id="92" name="Google Shape;92;p15"/>
          <p:cNvSpPr txBox="1">
            <a:spLocks noGrp="1"/>
          </p:cNvSpPr>
          <p:nvPr>
            <p:ph type="subTitle" idx="1"/>
          </p:nvPr>
        </p:nvSpPr>
        <p:spPr>
          <a:xfrm>
            <a:off x="2509597" y="10466867"/>
            <a:ext cx="6457641" cy="1784000"/>
          </a:xfrm>
          <a:prstGeom prst="rect">
            <a:avLst/>
          </a:prstGeom>
        </p:spPr>
        <p:txBody>
          <a:bodyPr spcFirstLastPara="1" wrap="square" lIns="243759" tIns="243759" rIns="243759" bIns="243759" anchor="t" anchorCtr="0">
            <a:noAutofit/>
          </a:bodyPr>
          <a:lstStyle>
            <a:lvl1pPr lvl="0" rtl="0">
              <a:lnSpc>
                <a:spcPct val="100000"/>
              </a:lnSpc>
              <a:spcBef>
                <a:spcPts val="0"/>
              </a:spcBef>
              <a:spcAft>
                <a:spcPts val="0"/>
              </a:spcAft>
              <a:buSzPts val="2800"/>
              <a:buNone/>
              <a:defRPr sz="4000"/>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93" name="Google Shape;93;p15"/>
          <p:cNvSpPr txBox="1">
            <a:spLocks noGrp="1"/>
          </p:cNvSpPr>
          <p:nvPr>
            <p:ph type="subTitle" idx="2"/>
          </p:nvPr>
        </p:nvSpPr>
        <p:spPr>
          <a:xfrm>
            <a:off x="2509597" y="7378267"/>
            <a:ext cx="6457641" cy="1784000"/>
          </a:xfrm>
          <a:prstGeom prst="rect">
            <a:avLst/>
          </a:prstGeom>
        </p:spPr>
        <p:txBody>
          <a:bodyPr spcFirstLastPara="1" wrap="square" lIns="243759" tIns="243759" rIns="243759" bIns="243759" anchor="t" anchorCtr="0">
            <a:noAutofit/>
          </a:bodyPr>
          <a:lstStyle>
            <a:lvl1pPr lvl="0" rtl="0">
              <a:lnSpc>
                <a:spcPct val="100000"/>
              </a:lnSpc>
              <a:spcBef>
                <a:spcPts val="0"/>
              </a:spcBef>
              <a:spcAft>
                <a:spcPts val="0"/>
              </a:spcAft>
              <a:buSzPts val="2800"/>
              <a:buNone/>
              <a:defRPr sz="4000"/>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94" name="Google Shape;94;p15"/>
          <p:cNvSpPr txBox="1">
            <a:spLocks noGrp="1"/>
          </p:cNvSpPr>
          <p:nvPr>
            <p:ph type="subTitle" idx="3"/>
          </p:nvPr>
        </p:nvSpPr>
        <p:spPr>
          <a:xfrm>
            <a:off x="2509597" y="4289667"/>
            <a:ext cx="6457641" cy="1784000"/>
          </a:xfrm>
          <a:prstGeom prst="rect">
            <a:avLst/>
          </a:prstGeom>
        </p:spPr>
        <p:txBody>
          <a:bodyPr spcFirstLastPara="1" wrap="square" lIns="243759" tIns="243759" rIns="243759" bIns="243759" anchor="t" anchorCtr="0">
            <a:noAutofit/>
          </a:bodyPr>
          <a:lstStyle>
            <a:lvl1pPr lvl="0" rtl="0">
              <a:lnSpc>
                <a:spcPct val="100000"/>
              </a:lnSpc>
              <a:spcBef>
                <a:spcPts val="0"/>
              </a:spcBef>
              <a:spcAft>
                <a:spcPts val="0"/>
              </a:spcAft>
              <a:buSzPts val="2800"/>
              <a:buNone/>
              <a:defRPr sz="4000"/>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95" name="Google Shape;95;p15"/>
          <p:cNvSpPr txBox="1">
            <a:spLocks noGrp="1"/>
          </p:cNvSpPr>
          <p:nvPr>
            <p:ph type="subTitle" idx="4"/>
          </p:nvPr>
        </p:nvSpPr>
        <p:spPr>
          <a:xfrm>
            <a:off x="2509597" y="9353733"/>
            <a:ext cx="6457641" cy="1141600"/>
          </a:xfrm>
          <a:prstGeom prst="rect">
            <a:avLst/>
          </a:prstGeom>
        </p:spPr>
        <p:txBody>
          <a:bodyPr spcFirstLastPara="1" wrap="square" lIns="243759" tIns="243759" rIns="243759" bIns="243759" anchor="t" anchorCtr="0">
            <a:noAutofit/>
          </a:bodyPr>
          <a:lstStyle>
            <a:lvl1pPr lvl="0" rtl="0">
              <a:lnSpc>
                <a:spcPct val="100000"/>
              </a:lnSpc>
              <a:spcBef>
                <a:spcPts val="0"/>
              </a:spcBef>
              <a:spcAft>
                <a:spcPts val="0"/>
              </a:spcAft>
              <a:buSzPts val="2800"/>
              <a:buNone/>
              <a:defRPr sz="5100">
                <a:solidFill>
                  <a:srgbClr val="A5B7C6"/>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96" name="Google Shape;96;p15"/>
          <p:cNvSpPr txBox="1">
            <a:spLocks noGrp="1"/>
          </p:cNvSpPr>
          <p:nvPr>
            <p:ph type="subTitle" idx="5"/>
          </p:nvPr>
        </p:nvSpPr>
        <p:spPr>
          <a:xfrm>
            <a:off x="2509597" y="6236667"/>
            <a:ext cx="6457641" cy="1141600"/>
          </a:xfrm>
          <a:prstGeom prst="rect">
            <a:avLst/>
          </a:prstGeom>
        </p:spPr>
        <p:txBody>
          <a:bodyPr spcFirstLastPara="1" wrap="square" lIns="243759" tIns="243759" rIns="243759" bIns="243759" anchor="t" anchorCtr="0">
            <a:noAutofit/>
          </a:bodyPr>
          <a:lstStyle>
            <a:lvl1pPr lvl="0" rtl="0">
              <a:lnSpc>
                <a:spcPct val="100000"/>
              </a:lnSpc>
              <a:spcBef>
                <a:spcPts val="0"/>
              </a:spcBef>
              <a:spcAft>
                <a:spcPts val="0"/>
              </a:spcAft>
              <a:buSzPts val="2800"/>
              <a:buNone/>
              <a:defRPr sz="5100">
                <a:solidFill>
                  <a:srgbClr val="445D7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97" name="Google Shape;97;p15"/>
          <p:cNvSpPr txBox="1">
            <a:spLocks noGrp="1"/>
          </p:cNvSpPr>
          <p:nvPr>
            <p:ph type="subTitle" idx="6"/>
          </p:nvPr>
        </p:nvSpPr>
        <p:spPr>
          <a:xfrm>
            <a:off x="2509597" y="3119600"/>
            <a:ext cx="6457641" cy="1141600"/>
          </a:xfrm>
          <a:prstGeom prst="rect">
            <a:avLst/>
          </a:prstGeom>
        </p:spPr>
        <p:txBody>
          <a:bodyPr spcFirstLastPara="1" wrap="square" lIns="243759" tIns="243759" rIns="243759" bIns="243759" anchor="t" anchorCtr="0">
            <a:noAutofit/>
          </a:bodyPr>
          <a:lstStyle>
            <a:lvl1pPr lvl="0" rtl="0">
              <a:lnSpc>
                <a:spcPct val="100000"/>
              </a:lnSpc>
              <a:spcBef>
                <a:spcPts val="0"/>
              </a:spcBef>
              <a:spcAft>
                <a:spcPts val="0"/>
              </a:spcAft>
              <a:buClr>
                <a:schemeClr val="accent3"/>
              </a:buClr>
              <a:buSzPts val="2800"/>
              <a:buNone/>
              <a:defRPr sz="51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Clr>
                <a:schemeClr val="accent3"/>
              </a:buClr>
              <a:buSzPts val="2800"/>
              <a:buNone/>
              <a:defRPr sz="7500">
                <a:solidFill>
                  <a:schemeClr val="accent3"/>
                </a:solidFill>
              </a:defRPr>
            </a:lvl2pPr>
            <a:lvl3pPr lvl="2" algn="ctr" rtl="0">
              <a:lnSpc>
                <a:spcPct val="100000"/>
              </a:lnSpc>
              <a:spcBef>
                <a:spcPts val="0"/>
              </a:spcBef>
              <a:spcAft>
                <a:spcPts val="0"/>
              </a:spcAft>
              <a:buClr>
                <a:schemeClr val="accent3"/>
              </a:buClr>
              <a:buSzPts val="2800"/>
              <a:buNone/>
              <a:defRPr sz="7500">
                <a:solidFill>
                  <a:schemeClr val="accent3"/>
                </a:solidFill>
              </a:defRPr>
            </a:lvl3pPr>
            <a:lvl4pPr lvl="3" algn="ctr" rtl="0">
              <a:lnSpc>
                <a:spcPct val="100000"/>
              </a:lnSpc>
              <a:spcBef>
                <a:spcPts val="0"/>
              </a:spcBef>
              <a:spcAft>
                <a:spcPts val="0"/>
              </a:spcAft>
              <a:buClr>
                <a:schemeClr val="accent3"/>
              </a:buClr>
              <a:buSzPts val="2800"/>
              <a:buNone/>
              <a:defRPr sz="7500">
                <a:solidFill>
                  <a:schemeClr val="accent3"/>
                </a:solidFill>
              </a:defRPr>
            </a:lvl4pPr>
            <a:lvl5pPr lvl="4" algn="ctr" rtl="0">
              <a:lnSpc>
                <a:spcPct val="100000"/>
              </a:lnSpc>
              <a:spcBef>
                <a:spcPts val="0"/>
              </a:spcBef>
              <a:spcAft>
                <a:spcPts val="0"/>
              </a:spcAft>
              <a:buClr>
                <a:schemeClr val="accent3"/>
              </a:buClr>
              <a:buSzPts val="2800"/>
              <a:buNone/>
              <a:defRPr sz="7500">
                <a:solidFill>
                  <a:schemeClr val="accent3"/>
                </a:solidFill>
              </a:defRPr>
            </a:lvl5pPr>
            <a:lvl6pPr lvl="5" algn="ctr" rtl="0">
              <a:lnSpc>
                <a:spcPct val="100000"/>
              </a:lnSpc>
              <a:spcBef>
                <a:spcPts val="0"/>
              </a:spcBef>
              <a:spcAft>
                <a:spcPts val="0"/>
              </a:spcAft>
              <a:buClr>
                <a:schemeClr val="accent3"/>
              </a:buClr>
              <a:buSzPts val="2800"/>
              <a:buNone/>
              <a:defRPr sz="7500">
                <a:solidFill>
                  <a:schemeClr val="accent3"/>
                </a:solidFill>
              </a:defRPr>
            </a:lvl6pPr>
            <a:lvl7pPr lvl="6" algn="ctr" rtl="0">
              <a:lnSpc>
                <a:spcPct val="100000"/>
              </a:lnSpc>
              <a:spcBef>
                <a:spcPts val="0"/>
              </a:spcBef>
              <a:spcAft>
                <a:spcPts val="0"/>
              </a:spcAft>
              <a:buClr>
                <a:schemeClr val="accent3"/>
              </a:buClr>
              <a:buSzPts val="2800"/>
              <a:buNone/>
              <a:defRPr sz="7500">
                <a:solidFill>
                  <a:schemeClr val="accent3"/>
                </a:solidFill>
              </a:defRPr>
            </a:lvl7pPr>
            <a:lvl8pPr lvl="7" algn="ctr" rtl="0">
              <a:lnSpc>
                <a:spcPct val="100000"/>
              </a:lnSpc>
              <a:spcBef>
                <a:spcPts val="0"/>
              </a:spcBef>
              <a:spcAft>
                <a:spcPts val="0"/>
              </a:spcAft>
              <a:buClr>
                <a:schemeClr val="accent3"/>
              </a:buClr>
              <a:buSzPts val="2800"/>
              <a:buNone/>
              <a:defRPr sz="7500">
                <a:solidFill>
                  <a:schemeClr val="accent3"/>
                </a:solidFill>
              </a:defRPr>
            </a:lvl8pPr>
            <a:lvl9pPr lvl="8" algn="ctr" rtl="0">
              <a:lnSpc>
                <a:spcPct val="100000"/>
              </a:lnSpc>
              <a:spcBef>
                <a:spcPts val="0"/>
              </a:spcBef>
              <a:spcAft>
                <a:spcPts val="0"/>
              </a:spcAft>
              <a:buClr>
                <a:schemeClr val="accent3"/>
              </a:buClr>
              <a:buSzPts val="2800"/>
              <a:buNone/>
              <a:defRPr sz="7500">
                <a:solidFill>
                  <a:schemeClr val="accent3"/>
                </a:solidFill>
              </a:defRPr>
            </a:lvl9pPr>
          </a:lstStyle>
          <a:p>
            <a:endParaRPr/>
          </a:p>
        </p:txBody>
      </p:sp>
    </p:spTree>
    <p:extLst>
      <p:ext uri="{BB962C8B-B14F-4D97-AF65-F5344CB8AC3E}">
        <p14:creationId xmlns:p14="http://schemas.microsoft.com/office/powerpoint/2010/main" val="3906179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ubtitles and descriptions">
  <p:cSld name="Title, subtitles and descriptions">
    <p:bg>
      <p:bgPr>
        <a:solidFill>
          <a:schemeClr val="accent3"/>
        </a:solidFill>
        <a:effectLst/>
      </p:bgPr>
    </p:bg>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831312" y="1186733"/>
            <a:ext cx="22724559" cy="1527200"/>
          </a:xfrm>
          <a:prstGeom prst="rect">
            <a:avLst/>
          </a:prstGeom>
        </p:spPr>
        <p:txBody>
          <a:bodyPr spcFirstLastPara="1" wrap="square" lIns="243759" tIns="243759" rIns="243759" bIns="243759" anchor="t" anchorCtr="0">
            <a:noAutofit/>
          </a:bodyPr>
          <a:lstStyle>
            <a:lvl1pPr lvl="0" algn="ctr">
              <a:spcBef>
                <a:spcPts val="0"/>
              </a:spcBef>
              <a:spcAft>
                <a:spcPts val="0"/>
              </a:spcAft>
              <a:buSzPts val="2800"/>
              <a:buNone/>
              <a:defRPr>
                <a:solidFill>
                  <a:srgbClr val="FFFFFF"/>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4" name="Google Shape;114;p17"/>
          <p:cNvSpPr txBox="1">
            <a:spLocks noGrp="1"/>
          </p:cNvSpPr>
          <p:nvPr>
            <p:ph type="subTitle" idx="1"/>
          </p:nvPr>
        </p:nvSpPr>
        <p:spPr>
          <a:xfrm>
            <a:off x="1750231" y="5955549"/>
            <a:ext cx="6457641" cy="1784000"/>
          </a:xfrm>
          <a:prstGeom prst="rect">
            <a:avLst/>
          </a:prstGeom>
        </p:spPr>
        <p:txBody>
          <a:bodyPr spcFirstLastPara="1" wrap="square" lIns="243759" tIns="243759" rIns="243759" bIns="243759" anchor="t" anchorCtr="0">
            <a:noAutofit/>
          </a:bodyPr>
          <a:lstStyle>
            <a:lvl1pPr lvl="0" algn="ctr" rtl="0">
              <a:lnSpc>
                <a:spcPct val="100000"/>
              </a:lnSpc>
              <a:spcBef>
                <a:spcPts val="0"/>
              </a:spcBef>
              <a:spcAft>
                <a:spcPts val="0"/>
              </a:spcAft>
              <a:buSzPts val="2800"/>
              <a:buNone/>
              <a:defRPr sz="3700">
                <a:solidFill>
                  <a:srgbClr val="FFFFFF"/>
                </a:solidFill>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115" name="Google Shape;115;p17"/>
          <p:cNvSpPr txBox="1">
            <a:spLocks noGrp="1"/>
          </p:cNvSpPr>
          <p:nvPr>
            <p:ph type="subTitle" idx="2"/>
          </p:nvPr>
        </p:nvSpPr>
        <p:spPr>
          <a:xfrm>
            <a:off x="1750231" y="5063549"/>
            <a:ext cx="6457641" cy="1118400"/>
          </a:xfrm>
          <a:prstGeom prst="rect">
            <a:avLst/>
          </a:prstGeom>
        </p:spPr>
        <p:txBody>
          <a:bodyPr spcFirstLastPara="1" wrap="square" lIns="243759" tIns="243759" rIns="243759" bIns="243759" anchor="t" anchorCtr="0">
            <a:noAutofit/>
          </a:bodyPr>
          <a:lstStyle>
            <a:lvl1pPr lvl="0" algn="ctr" rtl="0">
              <a:lnSpc>
                <a:spcPct val="100000"/>
              </a:lnSpc>
              <a:spcBef>
                <a:spcPts val="0"/>
              </a:spcBef>
              <a:spcAft>
                <a:spcPts val="0"/>
              </a:spcAft>
              <a:buSzPts val="2800"/>
              <a:buNone/>
              <a:defRPr sz="51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116" name="Google Shape;116;p17"/>
          <p:cNvSpPr txBox="1">
            <a:spLocks noGrp="1"/>
          </p:cNvSpPr>
          <p:nvPr>
            <p:ph type="subTitle" idx="3"/>
          </p:nvPr>
        </p:nvSpPr>
        <p:spPr>
          <a:xfrm>
            <a:off x="8964771" y="5955549"/>
            <a:ext cx="6457641" cy="1784000"/>
          </a:xfrm>
          <a:prstGeom prst="rect">
            <a:avLst/>
          </a:prstGeom>
        </p:spPr>
        <p:txBody>
          <a:bodyPr spcFirstLastPara="1" wrap="square" lIns="243759" tIns="243759" rIns="243759" bIns="243759" anchor="t" anchorCtr="0">
            <a:noAutofit/>
          </a:bodyPr>
          <a:lstStyle>
            <a:lvl1pPr lvl="0" algn="ctr" rtl="0">
              <a:lnSpc>
                <a:spcPct val="100000"/>
              </a:lnSpc>
              <a:spcBef>
                <a:spcPts val="0"/>
              </a:spcBef>
              <a:spcAft>
                <a:spcPts val="0"/>
              </a:spcAft>
              <a:buSzPts val="2800"/>
              <a:buNone/>
              <a:defRPr sz="3700">
                <a:solidFill>
                  <a:srgbClr val="FFFFFF"/>
                </a:solidFill>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117" name="Google Shape;117;p17"/>
          <p:cNvSpPr txBox="1">
            <a:spLocks noGrp="1"/>
          </p:cNvSpPr>
          <p:nvPr>
            <p:ph type="subTitle" idx="4"/>
          </p:nvPr>
        </p:nvSpPr>
        <p:spPr>
          <a:xfrm>
            <a:off x="8964771" y="5063549"/>
            <a:ext cx="6457641" cy="1118400"/>
          </a:xfrm>
          <a:prstGeom prst="rect">
            <a:avLst/>
          </a:prstGeom>
        </p:spPr>
        <p:txBody>
          <a:bodyPr spcFirstLastPara="1" wrap="square" lIns="243759" tIns="243759" rIns="243759" bIns="243759" anchor="t" anchorCtr="0">
            <a:noAutofit/>
          </a:bodyPr>
          <a:lstStyle>
            <a:lvl1pPr lvl="0" algn="ctr" rtl="0">
              <a:lnSpc>
                <a:spcPct val="100000"/>
              </a:lnSpc>
              <a:spcBef>
                <a:spcPts val="0"/>
              </a:spcBef>
              <a:spcAft>
                <a:spcPts val="0"/>
              </a:spcAft>
              <a:buSzPts val="2800"/>
              <a:buNone/>
              <a:defRPr sz="51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118" name="Google Shape;118;p17"/>
          <p:cNvSpPr txBox="1">
            <a:spLocks noGrp="1"/>
          </p:cNvSpPr>
          <p:nvPr>
            <p:ph type="subTitle" idx="5"/>
          </p:nvPr>
        </p:nvSpPr>
        <p:spPr>
          <a:xfrm>
            <a:off x="16179310" y="5955549"/>
            <a:ext cx="6457641" cy="1784000"/>
          </a:xfrm>
          <a:prstGeom prst="rect">
            <a:avLst/>
          </a:prstGeom>
        </p:spPr>
        <p:txBody>
          <a:bodyPr spcFirstLastPara="1" wrap="square" lIns="243759" tIns="243759" rIns="243759" bIns="243759" anchor="t" anchorCtr="0">
            <a:noAutofit/>
          </a:bodyPr>
          <a:lstStyle>
            <a:lvl1pPr lvl="0" algn="ctr" rtl="0">
              <a:lnSpc>
                <a:spcPct val="100000"/>
              </a:lnSpc>
              <a:spcBef>
                <a:spcPts val="0"/>
              </a:spcBef>
              <a:spcAft>
                <a:spcPts val="0"/>
              </a:spcAft>
              <a:buSzPts val="2800"/>
              <a:buNone/>
              <a:defRPr sz="3700">
                <a:solidFill>
                  <a:srgbClr val="FFFFFF"/>
                </a:solidFill>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119" name="Google Shape;119;p17"/>
          <p:cNvSpPr txBox="1">
            <a:spLocks noGrp="1"/>
          </p:cNvSpPr>
          <p:nvPr>
            <p:ph type="subTitle" idx="6"/>
          </p:nvPr>
        </p:nvSpPr>
        <p:spPr>
          <a:xfrm>
            <a:off x="16179310" y="5063549"/>
            <a:ext cx="6457641" cy="1118400"/>
          </a:xfrm>
          <a:prstGeom prst="rect">
            <a:avLst/>
          </a:prstGeom>
        </p:spPr>
        <p:txBody>
          <a:bodyPr spcFirstLastPara="1" wrap="square" lIns="243759" tIns="243759" rIns="243759" bIns="243759" anchor="t" anchorCtr="0">
            <a:noAutofit/>
          </a:bodyPr>
          <a:lstStyle>
            <a:lvl1pPr lvl="0" algn="ctr" rtl="0">
              <a:lnSpc>
                <a:spcPct val="100000"/>
              </a:lnSpc>
              <a:spcBef>
                <a:spcPts val="0"/>
              </a:spcBef>
              <a:spcAft>
                <a:spcPts val="0"/>
              </a:spcAft>
              <a:buSzPts val="2800"/>
              <a:buNone/>
              <a:defRPr sz="51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120" name="Google Shape;120;p17"/>
          <p:cNvSpPr txBox="1">
            <a:spLocks noGrp="1"/>
          </p:cNvSpPr>
          <p:nvPr>
            <p:ph type="subTitle" idx="7"/>
          </p:nvPr>
        </p:nvSpPr>
        <p:spPr>
          <a:xfrm>
            <a:off x="1750231" y="10892600"/>
            <a:ext cx="6457641" cy="1784000"/>
          </a:xfrm>
          <a:prstGeom prst="rect">
            <a:avLst/>
          </a:prstGeom>
        </p:spPr>
        <p:txBody>
          <a:bodyPr spcFirstLastPara="1" wrap="square" lIns="243759" tIns="243759" rIns="243759" bIns="243759" anchor="t" anchorCtr="0">
            <a:noAutofit/>
          </a:bodyPr>
          <a:lstStyle>
            <a:lvl1pPr lvl="0" algn="ctr" rtl="0">
              <a:lnSpc>
                <a:spcPct val="100000"/>
              </a:lnSpc>
              <a:spcBef>
                <a:spcPts val="0"/>
              </a:spcBef>
              <a:spcAft>
                <a:spcPts val="0"/>
              </a:spcAft>
              <a:buSzPts val="2800"/>
              <a:buNone/>
              <a:defRPr sz="3700">
                <a:solidFill>
                  <a:srgbClr val="FFFFFF"/>
                </a:solidFill>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121" name="Google Shape;121;p17"/>
          <p:cNvSpPr txBox="1">
            <a:spLocks noGrp="1"/>
          </p:cNvSpPr>
          <p:nvPr>
            <p:ph type="subTitle" idx="8"/>
          </p:nvPr>
        </p:nvSpPr>
        <p:spPr>
          <a:xfrm>
            <a:off x="1750231" y="9972429"/>
            <a:ext cx="6457641" cy="1118400"/>
          </a:xfrm>
          <a:prstGeom prst="rect">
            <a:avLst/>
          </a:prstGeom>
        </p:spPr>
        <p:txBody>
          <a:bodyPr spcFirstLastPara="1" wrap="square" lIns="243759" tIns="243759" rIns="243759" bIns="243759" anchor="t" anchorCtr="0">
            <a:noAutofit/>
          </a:bodyPr>
          <a:lstStyle>
            <a:lvl1pPr lvl="0" algn="ctr" rtl="0">
              <a:lnSpc>
                <a:spcPct val="100000"/>
              </a:lnSpc>
              <a:spcBef>
                <a:spcPts val="0"/>
              </a:spcBef>
              <a:spcAft>
                <a:spcPts val="0"/>
              </a:spcAft>
              <a:buSzPts val="2800"/>
              <a:buNone/>
              <a:defRPr sz="51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122" name="Google Shape;122;p17"/>
          <p:cNvSpPr txBox="1">
            <a:spLocks noGrp="1"/>
          </p:cNvSpPr>
          <p:nvPr>
            <p:ph type="subTitle" idx="9"/>
          </p:nvPr>
        </p:nvSpPr>
        <p:spPr>
          <a:xfrm>
            <a:off x="8964771" y="10892600"/>
            <a:ext cx="6457641" cy="1784000"/>
          </a:xfrm>
          <a:prstGeom prst="rect">
            <a:avLst/>
          </a:prstGeom>
        </p:spPr>
        <p:txBody>
          <a:bodyPr spcFirstLastPara="1" wrap="square" lIns="243759" tIns="243759" rIns="243759" bIns="243759" anchor="t" anchorCtr="0">
            <a:noAutofit/>
          </a:bodyPr>
          <a:lstStyle>
            <a:lvl1pPr lvl="0" algn="ctr" rtl="0">
              <a:lnSpc>
                <a:spcPct val="100000"/>
              </a:lnSpc>
              <a:spcBef>
                <a:spcPts val="0"/>
              </a:spcBef>
              <a:spcAft>
                <a:spcPts val="0"/>
              </a:spcAft>
              <a:buSzPts val="2800"/>
              <a:buNone/>
              <a:defRPr sz="3700">
                <a:solidFill>
                  <a:srgbClr val="FFFFFF"/>
                </a:solidFill>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123" name="Google Shape;123;p17"/>
          <p:cNvSpPr txBox="1">
            <a:spLocks noGrp="1"/>
          </p:cNvSpPr>
          <p:nvPr>
            <p:ph type="subTitle" idx="13"/>
          </p:nvPr>
        </p:nvSpPr>
        <p:spPr>
          <a:xfrm>
            <a:off x="8964771" y="9972429"/>
            <a:ext cx="6457641" cy="1118400"/>
          </a:xfrm>
          <a:prstGeom prst="rect">
            <a:avLst/>
          </a:prstGeom>
        </p:spPr>
        <p:txBody>
          <a:bodyPr spcFirstLastPara="1" wrap="square" lIns="243759" tIns="243759" rIns="243759" bIns="243759" anchor="t" anchorCtr="0">
            <a:noAutofit/>
          </a:bodyPr>
          <a:lstStyle>
            <a:lvl1pPr lvl="0" algn="ctr" rtl="0">
              <a:lnSpc>
                <a:spcPct val="100000"/>
              </a:lnSpc>
              <a:spcBef>
                <a:spcPts val="0"/>
              </a:spcBef>
              <a:spcAft>
                <a:spcPts val="0"/>
              </a:spcAft>
              <a:buSzPts val="2800"/>
              <a:buNone/>
              <a:defRPr sz="51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124" name="Google Shape;124;p17"/>
          <p:cNvSpPr txBox="1">
            <a:spLocks noGrp="1"/>
          </p:cNvSpPr>
          <p:nvPr>
            <p:ph type="subTitle" idx="14"/>
          </p:nvPr>
        </p:nvSpPr>
        <p:spPr>
          <a:xfrm>
            <a:off x="16179310" y="10892600"/>
            <a:ext cx="6457641" cy="1784000"/>
          </a:xfrm>
          <a:prstGeom prst="rect">
            <a:avLst/>
          </a:prstGeom>
        </p:spPr>
        <p:txBody>
          <a:bodyPr spcFirstLastPara="1" wrap="square" lIns="243759" tIns="243759" rIns="243759" bIns="243759" anchor="t" anchorCtr="0">
            <a:noAutofit/>
          </a:bodyPr>
          <a:lstStyle>
            <a:lvl1pPr lvl="0" algn="ctr" rtl="0">
              <a:lnSpc>
                <a:spcPct val="100000"/>
              </a:lnSpc>
              <a:spcBef>
                <a:spcPts val="0"/>
              </a:spcBef>
              <a:spcAft>
                <a:spcPts val="0"/>
              </a:spcAft>
              <a:buSzPts val="2800"/>
              <a:buNone/>
              <a:defRPr sz="3700">
                <a:solidFill>
                  <a:srgbClr val="FFFFFF"/>
                </a:solidFill>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125" name="Google Shape;125;p17"/>
          <p:cNvSpPr txBox="1">
            <a:spLocks noGrp="1"/>
          </p:cNvSpPr>
          <p:nvPr>
            <p:ph type="subTitle" idx="15"/>
          </p:nvPr>
        </p:nvSpPr>
        <p:spPr>
          <a:xfrm>
            <a:off x="16179310" y="9972429"/>
            <a:ext cx="6457641" cy="1118400"/>
          </a:xfrm>
          <a:prstGeom prst="rect">
            <a:avLst/>
          </a:prstGeom>
        </p:spPr>
        <p:txBody>
          <a:bodyPr spcFirstLastPara="1" wrap="square" lIns="243759" tIns="243759" rIns="243759" bIns="243759" anchor="t" anchorCtr="0">
            <a:noAutofit/>
          </a:bodyPr>
          <a:lstStyle>
            <a:lvl1pPr lvl="0" algn="ctr" rtl="0">
              <a:lnSpc>
                <a:spcPct val="100000"/>
              </a:lnSpc>
              <a:spcBef>
                <a:spcPts val="0"/>
              </a:spcBef>
              <a:spcAft>
                <a:spcPts val="0"/>
              </a:spcAft>
              <a:buSzPts val="2800"/>
              <a:buNone/>
              <a:defRPr sz="51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126" name="Google Shape;126;p17"/>
          <p:cNvSpPr txBox="1">
            <a:spLocks noGrp="1"/>
          </p:cNvSpPr>
          <p:nvPr>
            <p:ph type="title" idx="16" hasCustomPrompt="1"/>
          </p:nvPr>
        </p:nvSpPr>
        <p:spPr>
          <a:xfrm>
            <a:off x="4086669" y="3314067"/>
            <a:ext cx="1784232" cy="1784000"/>
          </a:xfrm>
          <a:prstGeom prst="rect">
            <a:avLst/>
          </a:prstGeom>
        </p:spPr>
        <p:txBody>
          <a:bodyPr spcFirstLastPara="1" wrap="square" lIns="243759" tIns="243759" rIns="243759" bIns="243759" anchor="b" anchorCtr="0">
            <a:noAutofit/>
          </a:bodyPr>
          <a:lstStyle>
            <a:lvl1pPr lvl="0" algn="ctr" rtl="0">
              <a:spcBef>
                <a:spcPts val="0"/>
              </a:spcBef>
              <a:spcAft>
                <a:spcPts val="0"/>
              </a:spcAft>
              <a:buSzPts val="3000"/>
              <a:buNone/>
              <a:defRPr sz="8000">
                <a:solidFill>
                  <a:schemeClr val="accent3"/>
                </a:solidFill>
              </a:defRPr>
            </a:lvl1pPr>
            <a:lvl2pPr lvl="1" algn="ctr" rtl="0">
              <a:spcBef>
                <a:spcPts val="0"/>
              </a:spcBef>
              <a:spcAft>
                <a:spcPts val="0"/>
              </a:spcAft>
              <a:buSzPts val="3000"/>
              <a:buNone/>
              <a:defRPr sz="8000"/>
            </a:lvl2pPr>
            <a:lvl3pPr lvl="2" algn="ctr" rtl="0">
              <a:spcBef>
                <a:spcPts val="0"/>
              </a:spcBef>
              <a:spcAft>
                <a:spcPts val="0"/>
              </a:spcAft>
              <a:buSzPts val="3000"/>
              <a:buNone/>
              <a:defRPr sz="8000"/>
            </a:lvl3pPr>
            <a:lvl4pPr lvl="3" algn="ctr" rtl="0">
              <a:spcBef>
                <a:spcPts val="0"/>
              </a:spcBef>
              <a:spcAft>
                <a:spcPts val="0"/>
              </a:spcAft>
              <a:buSzPts val="3000"/>
              <a:buNone/>
              <a:defRPr sz="8000"/>
            </a:lvl4pPr>
            <a:lvl5pPr lvl="4" algn="ctr" rtl="0">
              <a:spcBef>
                <a:spcPts val="0"/>
              </a:spcBef>
              <a:spcAft>
                <a:spcPts val="0"/>
              </a:spcAft>
              <a:buSzPts val="3000"/>
              <a:buNone/>
              <a:defRPr sz="8000"/>
            </a:lvl5pPr>
            <a:lvl6pPr lvl="5" algn="ctr" rtl="0">
              <a:spcBef>
                <a:spcPts val="0"/>
              </a:spcBef>
              <a:spcAft>
                <a:spcPts val="0"/>
              </a:spcAft>
              <a:buSzPts val="3000"/>
              <a:buNone/>
              <a:defRPr sz="8000"/>
            </a:lvl6pPr>
            <a:lvl7pPr lvl="6" algn="ctr" rtl="0">
              <a:spcBef>
                <a:spcPts val="0"/>
              </a:spcBef>
              <a:spcAft>
                <a:spcPts val="0"/>
              </a:spcAft>
              <a:buSzPts val="3000"/>
              <a:buNone/>
              <a:defRPr sz="8000"/>
            </a:lvl7pPr>
            <a:lvl8pPr lvl="7" algn="ctr" rtl="0">
              <a:spcBef>
                <a:spcPts val="0"/>
              </a:spcBef>
              <a:spcAft>
                <a:spcPts val="0"/>
              </a:spcAft>
              <a:buSzPts val="3000"/>
              <a:buNone/>
              <a:defRPr sz="8000"/>
            </a:lvl8pPr>
            <a:lvl9pPr lvl="8" algn="ctr" rtl="0">
              <a:spcBef>
                <a:spcPts val="0"/>
              </a:spcBef>
              <a:spcAft>
                <a:spcPts val="0"/>
              </a:spcAft>
              <a:buSzPts val="3000"/>
              <a:buNone/>
              <a:defRPr sz="8000"/>
            </a:lvl9pPr>
          </a:lstStyle>
          <a:p>
            <a:r>
              <a:t>xx%</a:t>
            </a:r>
          </a:p>
        </p:txBody>
      </p:sp>
      <p:sp>
        <p:nvSpPr>
          <p:cNvPr id="127" name="Google Shape;127;p17"/>
          <p:cNvSpPr txBox="1">
            <a:spLocks noGrp="1"/>
          </p:cNvSpPr>
          <p:nvPr>
            <p:ph type="title" idx="17" hasCustomPrompt="1"/>
          </p:nvPr>
        </p:nvSpPr>
        <p:spPr>
          <a:xfrm>
            <a:off x="4086669" y="8225133"/>
            <a:ext cx="1784232" cy="1784000"/>
          </a:xfrm>
          <a:prstGeom prst="rect">
            <a:avLst/>
          </a:prstGeom>
        </p:spPr>
        <p:txBody>
          <a:bodyPr spcFirstLastPara="1" wrap="square" lIns="243759" tIns="243759" rIns="243759" bIns="243759" anchor="b" anchorCtr="0">
            <a:noAutofit/>
          </a:bodyPr>
          <a:lstStyle>
            <a:lvl1pPr lvl="0" algn="ctr" rtl="0">
              <a:spcBef>
                <a:spcPts val="0"/>
              </a:spcBef>
              <a:spcAft>
                <a:spcPts val="0"/>
              </a:spcAft>
              <a:buSzPts val="3000"/>
              <a:buNone/>
              <a:defRPr sz="8000">
                <a:solidFill>
                  <a:schemeClr val="accent3"/>
                </a:solidFill>
              </a:defRPr>
            </a:lvl1pPr>
            <a:lvl2pPr lvl="1" algn="ctr" rtl="0">
              <a:spcBef>
                <a:spcPts val="0"/>
              </a:spcBef>
              <a:spcAft>
                <a:spcPts val="0"/>
              </a:spcAft>
              <a:buSzPts val="3000"/>
              <a:buNone/>
              <a:defRPr sz="8000"/>
            </a:lvl2pPr>
            <a:lvl3pPr lvl="2" algn="ctr" rtl="0">
              <a:spcBef>
                <a:spcPts val="0"/>
              </a:spcBef>
              <a:spcAft>
                <a:spcPts val="0"/>
              </a:spcAft>
              <a:buSzPts val="3000"/>
              <a:buNone/>
              <a:defRPr sz="8000"/>
            </a:lvl3pPr>
            <a:lvl4pPr lvl="3" algn="ctr" rtl="0">
              <a:spcBef>
                <a:spcPts val="0"/>
              </a:spcBef>
              <a:spcAft>
                <a:spcPts val="0"/>
              </a:spcAft>
              <a:buSzPts val="3000"/>
              <a:buNone/>
              <a:defRPr sz="8000"/>
            </a:lvl4pPr>
            <a:lvl5pPr lvl="4" algn="ctr" rtl="0">
              <a:spcBef>
                <a:spcPts val="0"/>
              </a:spcBef>
              <a:spcAft>
                <a:spcPts val="0"/>
              </a:spcAft>
              <a:buSzPts val="3000"/>
              <a:buNone/>
              <a:defRPr sz="8000"/>
            </a:lvl5pPr>
            <a:lvl6pPr lvl="5" algn="ctr" rtl="0">
              <a:spcBef>
                <a:spcPts val="0"/>
              </a:spcBef>
              <a:spcAft>
                <a:spcPts val="0"/>
              </a:spcAft>
              <a:buSzPts val="3000"/>
              <a:buNone/>
              <a:defRPr sz="8000"/>
            </a:lvl6pPr>
            <a:lvl7pPr lvl="6" algn="ctr" rtl="0">
              <a:spcBef>
                <a:spcPts val="0"/>
              </a:spcBef>
              <a:spcAft>
                <a:spcPts val="0"/>
              </a:spcAft>
              <a:buSzPts val="3000"/>
              <a:buNone/>
              <a:defRPr sz="8000"/>
            </a:lvl7pPr>
            <a:lvl8pPr lvl="7" algn="ctr" rtl="0">
              <a:spcBef>
                <a:spcPts val="0"/>
              </a:spcBef>
              <a:spcAft>
                <a:spcPts val="0"/>
              </a:spcAft>
              <a:buSzPts val="3000"/>
              <a:buNone/>
              <a:defRPr sz="8000"/>
            </a:lvl8pPr>
            <a:lvl9pPr lvl="8" algn="ctr" rtl="0">
              <a:spcBef>
                <a:spcPts val="0"/>
              </a:spcBef>
              <a:spcAft>
                <a:spcPts val="0"/>
              </a:spcAft>
              <a:buSzPts val="3000"/>
              <a:buNone/>
              <a:defRPr sz="8000"/>
            </a:lvl9pPr>
          </a:lstStyle>
          <a:p>
            <a:r>
              <a:t>xx%</a:t>
            </a:r>
          </a:p>
        </p:txBody>
      </p:sp>
      <p:sp>
        <p:nvSpPr>
          <p:cNvPr id="128" name="Google Shape;128;p17"/>
          <p:cNvSpPr txBox="1">
            <a:spLocks noGrp="1"/>
          </p:cNvSpPr>
          <p:nvPr>
            <p:ph type="title" idx="18" hasCustomPrompt="1"/>
          </p:nvPr>
        </p:nvSpPr>
        <p:spPr>
          <a:xfrm>
            <a:off x="11301338" y="3314200"/>
            <a:ext cx="1784232" cy="1784000"/>
          </a:xfrm>
          <a:prstGeom prst="rect">
            <a:avLst/>
          </a:prstGeom>
        </p:spPr>
        <p:txBody>
          <a:bodyPr spcFirstLastPara="1" wrap="square" lIns="243759" tIns="243759" rIns="243759" bIns="243759" anchor="b" anchorCtr="0">
            <a:noAutofit/>
          </a:bodyPr>
          <a:lstStyle>
            <a:lvl1pPr lvl="0" algn="ctr" rtl="0">
              <a:spcBef>
                <a:spcPts val="0"/>
              </a:spcBef>
              <a:spcAft>
                <a:spcPts val="0"/>
              </a:spcAft>
              <a:buSzPts val="3000"/>
              <a:buNone/>
              <a:defRPr sz="8000">
                <a:solidFill>
                  <a:schemeClr val="accent3"/>
                </a:solidFill>
              </a:defRPr>
            </a:lvl1pPr>
            <a:lvl2pPr lvl="1" algn="ctr" rtl="0">
              <a:spcBef>
                <a:spcPts val="0"/>
              </a:spcBef>
              <a:spcAft>
                <a:spcPts val="0"/>
              </a:spcAft>
              <a:buSzPts val="3000"/>
              <a:buNone/>
              <a:defRPr sz="8000"/>
            </a:lvl2pPr>
            <a:lvl3pPr lvl="2" algn="ctr" rtl="0">
              <a:spcBef>
                <a:spcPts val="0"/>
              </a:spcBef>
              <a:spcAft>
                <a:spcPts val="0"/>
              </a:spcAft>
              <a:buSzPts val="3000"/>
              <a:buNone/>
              <a:defRPr sz="8000"/>
            </a:lvl3pPr>
            <a:lvl4pPr lvl="3" algn="ctr" rtl="0">
              <a:spcBef>
                <a:spcPts val="0"/>
              </a:spcBef>
              <a:spcAft>
                <a:spcPts val="0"/>
              </a:spcAft>
              <a:buSzPts val="3000"/>
              <a:buNone/>
              <a:defRPr sz="8000"/>
            </a:lvl4pPr>
            <a:lvl5pPr lvl="4" algn="ctr" rtl="0">
              <a:spcBef>
                <a:spcPts val="0"/>
              </a:spcBef>
              <a:spcAft>
                <a:spcPts val="0"/>
              </a:spcAft>
              <a:buSzPts val="3000"/>
              <a:buNone/>
              <a:defRPr sz="8000"/>
            </a:lvl5pPr>
            <a:lvl6pPr lvl="5" algn="ctr" rtl="0">
              <a:spcBef>
                <a:spcPts val="0"/>
              </a:spcBef>
              <a:spcAft>
                <a:spcPts val="0"/>
              </a:spcAft>
              <a:buSzPts val="3000"/>
              <a:buNone/>
              <a:defRPr sz="8000"/>
            </a:lvl6pPr>
            <a:lvl7pPr lvl="6" algn="ctr" rtl="0">
              <a:spcBef>
                <a:spcPts val="0"/>
              </a:spcBef>
              <a:spcAft>
                <a:spcPts val="0"/>
              </a:spcAft>
              <a:buSzPts val="3000"/>
              <a:buNone/>
              <a:defRPr sz="8000"/>
            </a:lvl7pPr>
            <a:lvl8pPr lvl="7" algn="ctr" rtl="0">
              <a:spcBef>
                <a:spcPts val="0"/>
              </a:spcBef>
              <a:spcAft>
                <a:spcPts val="0"/>
              </a:spcAft>
              <a:buSzPts val="3000"/>
              <a:buNone/>
              <a:defRPr sz="8000"/>
            </a:lvl8pPr>
            <a:lvl9pPr lvl="8" algn="ctr" rtl="0">
              <a:spcBef>
                <a:spcPts val="0"/>
              </a:spcBef>
              <a:spcAft>
                <a:spcPts val="0"/>
              </a:spcAft>
              <a:buSzPts val="3000"/>
              <a:buNone/>
              <a:defRPr sz="8000"/>
            </a:lvl9pPr>
          </a:lstStyle>
          <a:p>
            <a:r>
              <a:t>xx%</a:t>
            </a:r>
          </a:p>
        </p:txBody>
      </p:sp>
      <p:sp>
        <p:nvSpPr>
          <p:cNvPr id="129" name="Google Shape;129;p17"/>
          <p:cNvSpPr txBox="1">
            <a:spLocks noGrp="1"/>
          </p:cNvSpPr>
          <p:nvPr>
            <p:ph type="title" idx="19" hasCustomPrompt="1"/>
          </p:nvPr>
        </p:nvSpPr>
        <p:spPr>
          <a:xfrm>
            <a:off x="11301475" y="8225133"/>
            <a:ext cx="1784232" cy="1784000"/>
          </a:xfrm>
          <a:prstGeom prst="rect">
            <a:avLst/>
          </a:prstGeom>
        </p:spPr>
        <p:txBody>
          <a:bodyPr spcFirstLastPara="1" wrap="square" lIns="243759" tIns="243759" rIns="243759" bIns="243759" anchor="b" anchorCtr="0">
            <a:noAutofit/>
          </a:bodyPr>
          <a:lstStyle>
            <a:lvl1pPr lvl="0" algn="ctr" rtl="0">
              <a:spcBef>
                <a:spcPts val="0"/>
              </a:spcBef>
              <a:spcAft>
                <a:spcPts val="0"/>
              </a:spcAft>
              <a:buSzPts val="3000"/>
              <a:buNone/>
              <a:defRPr sz="8000">
                <a:solidFill>
                  <a:schemeClr val="accent3"/>
                </a:solidFill>
              </a:defRPr>
            </a:lvl1pPr>
            <a:lvl2pPr lvl="1" algn="ctr" rtl="0">
              <a:spcBef>
                <a:spcPts val="0"/>
              </a:spcBef>
              <a:spcAft>
                <a:spcPts val="0"/>
              </a:spcAft>
              <a:buSzPts val="3000"/>
              <a:buNone/>
              <a:defRPr sz="8000"/>
            </a:lvl2pPr>
            <a:lvl3pPr lvl="2" algn="ctr" rtl="0">
              <a:spcBef>
                <a:spcPts val="0"/>
              </a:spcBef>
              <a:spcAft>
                <a:spcPts val="0"/>
              </a:spcAft>
              <a:buSzPts val="3000"/>
              <a:buNone/>
              <a:defRPr sz="8000"/>
            </a:lvl3pPr>
            <a:lvl4pPr lvl="3" algn="ctr" rtl="0">
              <a:spcBef>
                <a:spcPts val="0"/>
              </a:spcBef>
              <a:spcAft>
                <a:spcPts val="0"/>
              </a:spcAft>
              <a:buSzPts val="3000"/>
              <a:buNone/>
              <a:defRPr sz="8000"/>
            </a:lvl4pPr>
            <a:lvl5pPr lvl="4" algn="ctr" rtl="0">
              <a:spcBef>
                <a:spcPts val="0"/>
              </a:spcBef>
              <a:spcAft>
                <a:spcPts val="0"/>
              </a:spcAft>
              <a:buSzPts val="3000"/>
              <a:buNone/>
              <a:defRPr sz="8000"/>
            </a:lvl5pPr>
            <a:lvl6pPr lvl="5" algn="ctr" rtl="0">
              <a:spcBef>
                <a:spcPts val="0"/>
              </a:spcBef>
              <a:spcAft>
                <a:spcPts val="0"/>
              </a:spcAft>
              <a:buSzPts val="3000"/>
              <a:buNone/>
              <a:defRPr sz="8000"/>
            </a:lvl6pPr>
            <a:lvl7pPr lvl="6" algn="ctr" rtl="0">
              <a:spcBef>
                <a:spcPts val="0"/>
              </a:spcBef>
              <a:spcAft>
                <a:spcPts val="0"/>
              </a:spcAft>
              <a:buSzPts val="3000"/>
              <a:buNone/>
              <a:defRPr sz="8000"/>
            </a:lvl7pPr>
            <a:lvl8pPr lvl="7" algn="ctr" rtl="0">
              <a:spcBef>
                <a:spcPts val="0"/>
              </a:spcBef>
              <a:spcAft>
                <a:spcPts val="0"/>
              </a:spcAft>
              <a:buSzPts val="3000"/>
              <a:buNone/>
              <a:defRPr sz="8000"/>
            </a:lvl8pPr>
            <a:lvl9pPr lvl="8" algn="ctr" rtl="0">
              <a:spcBef>
                <a:spcPts val="0"/>
              </a:spcBef>
              <a:spcAft>
                <a:spcPts val="0"/>
              </a:spcAft>
              <a:buSzPts val="3000"/>
              <a:buNone/>
              <a:defRPr sz="8000"/>
            </a:lvl9pPr>
          </a:lstStyle>
          <a:p>
            <a:r>
              <a:t>xx%</a:t>
            </a:r>
          </a:p>
        </p:txBody>
      </p:sp>
      <p:sp>
        <p:nvSpPr>
          <p:cNvPr id="130" name="Google Shape;130;p17"/>
          <p:cNvSpPr txBox="1">
            <a:spLocks noGrp="1"/>
          </p:cNvSpPr>
          <p:nvPr>
            <p:ph type="title" idx="20" hasCustomPrompt="1"/>
          </p:nvPr>
        </p:nvSpPr>
        <p:spPr>
          <a:xfrm>
            <a:off x="18515611" y="3314200"/>
            <a:ext cx="1784232" cy="1784000"/>
          </a:xfrm>
          <a:prstGeom prst="rect">
            <a:avLst/>
          </a:prstGeom>
        </p:spPr>
        <p:txBody>
          <a:bodyPr spcFirstLastPara="1" wrap="square" lIns="243759" tIns="243759" rIns="243759" bIns="243759" anchor="b" anchorCtr="0">
            <a:noAutofit/>
          </a:bodyPr>
          <a:lstStyle>
            <a:lvl1pPr lvl="0" algn="ctr" rtl="0">
              <a:spcBef>
                <a:spcPts val="0"/>
              </a:spcBef>
              <a:spcAft>
                <a:spcPts val="0"/>
              </a:spcAft>
              <a:buSzPts val="3000"/>
              <a:buNone/>
              <a:defRPr sz="8000">
                <a:solidFill>
                  <a:schemeClr val="accent3"/>
                </a:solidFill>
              </a:defRPr>
            </a:lvl1pPr>
            <a:lvl2pPr lvl="1" algn="ctr" rtl="0">
              <a:spcBef>
                <a:spcPts val="0"/>
              </a:spcBef>
              <a:spcAft>
                <a:spcPts val="0"/>
              </a:spcAft>
              <a:buSzPts val="3000"/>
              <a:buNone/>
              <a:defRPr sz="8000"/>
            </a:lvl2pPr>
            <a:lvl3pPr lvl="2" algn="ctr" rtl="0">
              <a:spcBef>
                <a:spcPts val="0"/>
              </a:spcBef>
              <a:spcAft>
                <a:spcPts val="0"/>
              </a:spcAft>
              <a:buSzPts val="3000"/>
              <a:buNone/>
              <a:defRPr sz="8000"/>
            </a:lvl3pPr>
            <a:lvl4pPr lvl="3" algn="ctr" rtl="0">
              <a:spcBef>
                <a:spcPts val="0"/>
              </a:spcBef>
              <a:spcAft>
                <a:spcPts val="0"/>
              </a:spcAft>
              <a:buSzPts val="3000"/>
              <a:buNone/>
              <a:defRPr sz="8000"/>
            </a:lvl4pPr>
            <a:lvl5pPr lvl="4" algn="ctr" rtl="0">
              <a:spcBef>
                <a:spcPts val="0"/>
              </a:spcBef>
              <a:spcAft>
                <a:spcPts val="0"/>
              </a:spcAft>
              <a:buSzPts val="3000"/>
              <a:buNone/>
              <a:defRPr sz="8000"/>
            </a:lvl5pPr>
            <a:lvl6pPr lvl="5" algn="ctr" rtl="0">
              <a:spcBef>
                <a:spcPts val="0"/>
              </a:spcBef>
              <a:spcAft>
                <a:spcPts val="0"/>
              </a:spcAft>
              <a:buSzPts val="3000"/>
              <a:buNone/>
              <a:defRPr sz="8000"/>
            </a:lvl6pPr>
            <a:lvl7pPr lvl="6" algn="ctr" rtl="0">
              <a:spcBef>
                <a:spcPts val="0"/>
              </a:spcBef>
              <a:spcAft>
                <a:spcPts val="0"/>
              </a:spcAft>
              <a:buSzPts val="3000"/>
              <a:buNone/>
              <a:defRPr sz="8000"/>
            </a:lvl7pPr>
            <a:lvl8pPr lvl="7" algn="ctr" rtl="0">
              <a:spcBef>
                <a:spcPts val="0"/>
              </a:spcBef>
              <a:spcAft>
                <a:spcPts val="0"/>
              </a:spcAft>
              <a:buSzPts val="3000"/>
              <a:buNone/>
              <a:defRPr sz="8000"/>
            </a:lvl8pPr>
            <a:lvl9pPr lvl="8" algn="ctr" rtl="0">
              <a:spcBef>
                <a:spcPts val="0"/>
              </a:spcBef>
              <a:spcAft>
                <a:spcPts val="0"/>
              </a:spcAft>
              <a:buSzPts val="3000"/>
              <a:buNone/>
              <a:defRPr sz="8000"/>
            </a:lvl9pPr>
          </a:lstStyle>
          <a:p>
            <a:r>
              <a:t>xx%</a:t>
            </a:r>
          </a:p>
        </p:txBody>
      </p:sp>
      <p:sp>
        <p:nvSpPr>
          <p:cNvPr id="131" name="Google Shape;131;p17"/>
          <p:cNvSpPr txBox="1">
            <a:spLocks noGrp="1"/>
          </p:cNvSpPr>
          <p:nvPr>
            <p:ph type="title" idx="21" hasCustomPrompt="1"/>
          </p:nvPr>
        </p:nvSpPr>
        <p:spPr>
          <a:xfrm>
            <a:off x="18515211" y="8225133"/>
            <a:ext cx="1785032" cy="1784000"/>
          </a:xfrm>
          <a:prstGeom prst="rect">
            <a:avLst/>
          </a:prstGeom>
        </p:spPr>
        <p:txBody>
          <a:bodyPr spcFirstLastPara="1" wrap="square" lIns="243759" tIns="243759" rIns="243759" bIns="243759" anchor="b" anchorCtr="0">
            <a:noAutofit/>
          </a:bodyPr>
          <a:lstStyle>
            <a:lvl1pPr lvl="0" algn="ctr" rtl="0">
              <a:spcBef>
                <a:spcPts val="0"/>
              </a:spcBef>
              <a:spcAft>
                <a:spcPts val="0"/>
              </a:spcAft>
              <a:buSzPts val="3000"/>
              <a:buNone/>
              <a:defRPr sz="8000">
                <a:solidFill>
                  <a:schemeClr val="accent3"/>
                </a:solidFill>
              </a:defRPr>
            </a:lvl1pPr>
            <a:lvl2pPr lvl="1" algn="ctr" rtl="0">
              <a:spcBef>
                <a:spcPts val="0"/>
              </a:spcBef>
              <a:spcAft>
                <a:spcPts val="0"/>
              </a:spcAft>
              <a:buSzPts val="3000"/>
              <a:buNone/>
              <a:defRPr sz="8000"/>
            </a:lvl2pPr>
            <a:lvl3pPr lvl="2" algn="ctr" rtl="0">
              <a:spcBef>
                <a:spcPts val="0"/>
              </a:spcBef>
              <a:spcAft>
                <a:spcPts val="0"/>
              </a:spcAft>
              <a:buSzPts val="3000"/>
              <a:buNone/>
              <a:defRPr sz="8000"/>
            </a:lvl3pPr>
            <a:lvl4pPr lvl="3" algn="ctr" rtl="0">
              <a:spcBef>
                <a:spcPts val="0"/>
              </a:spcBef>
              <a:spcAft>
                <a:spcPts val="0"/>
              </a:spcAft>
              <a:buSzPts val="3000"/>
              <a:buNone/>
              <a:defRPr sz="8000"/>
            </a:lvl4pPr>
            <a:lvl5pPr lvl="4" algn="ctr" rtl="0">
              <a:spcBef>
                <a:spcPts val="0"/>
              </a:spcBef>
              <a:spcAft>
                <a:spcPts val="0"/>
              </a:spcAft>
              <a:buSzPts val="3000"/>
              <a:buNone/>
              <a:defRPr sz="8000"/>
            </a:lvl5pPr>
            <a:lvl6pPr lvl="5" algn="ctr" rtl="0">
              <a:spcBef>
                <a:spcPts val="0"/>
              </a:spcBef>
              <a:spcAft>
                <a:spcPts val="0"/>
              </a:spcAft>
              <a:buSzPts val="3000"/>
              <a:buNone/>
              <a:defRPr sz="8000"/>
            </a:lvl6pPr>
            <a:lvl7pPr lvl="6" algn="ctr" rtl="0">
              <a:spcBef>
                <a:spcPts val="0"/>
              </a:spcBef>
              <a:spcAft>
                <a:spcPts val="0"/>
              </a:spcAft>
              <a:buSzPts val="3000"/>
              <a:buNone/>
              <a:defRPr sz="8000"/>
            </a:lvl7pPr>
            <a:lvl8pPr lvl="7" algn="ctr" rtl="0">
              <a:spcBef>
                <a:spcPts val="0"/>
              </a:spcBef>
              <a:spcAft>
                <a:spcPts val="0"/>
              </a:spcAft>
              <a:buSzPts val="3000"/>
              <a:buNone/>
              <a:defRPr sz="8000"/>
            </a:lvl8pPr>
            <a:lvl9pPr lvl="8" algn="ctr" rtl="0">
              <a:spcBef>
                <a:spcPts val="0"/>
              </a:spcBef>
              <a:spcAft>
                <a:spcPts val="0"/>
              </a:spcAft>
              <a:buSzPts val="3000"/>
              <a:buNone/>
              <a:defRPr sz="8000"/>
            </a:lvl9pPr>
          </a:lstStyle>
          <a:p>
            <a:r>
              <a:t>xx%</a:t>
            </a:r>
          </a:p>
        </p:txBody>
      </p:sp>
    </p:spTree>
    <p:extLst>
      <p:ext uri="{BB962C8B-B14F-4D97-AF65-F5344CB8AC3E}">
        <p14:creationId xmlns:p14="http://schemas.microsoft.com/office/powerpoint/2010/main" val="1383821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5">
  <p:cSld name="Title only 5">
    <p:bg>
      <p:bgPr>
        <a:solidFill>
          <a:schemeClr val="accent3"/>
        </a:solidFill>
        <a:effectLst/>
      </p:bgPr>
    </p:bg>
    <p:spTree>
      <p:nvGrpSpPr>
        <p:cNvPr id="1" name="Shape 179"/>
        <p:cNvGrpSpPr/>
        <p:nvPr/>
      </p:nvGrpSpPr>
      <p:grpSpPr>
        <a:xfrm>
          <a:off x="0" y="0"/>
          <a:ext cx="0" cy="0"/>
          <a:chOff x="0" y="0"/>
          <a:chExt cx="0" cy="0"/>
        </a:xfrm>
      </p:grpSpPr>
      <p:grpSp>
        <p:nvGrpSpPr>
          <p:cNvPr id="2" name="Google Shape;180;p24"/>
          <p:cNvGrpSpPr/>
          <p:nvPr/>
        </p:nvGrpSpPr>
        <p:grpSpPr>
          <a:xfrm rot="1351459">
            <a:off x="565199" y="-6408322"/>
            <a:ext cx="25512388" cy="24524051"/>
            <a:chOff x="1786775" y="1002200"/>
            <a:chExt cx="3861800" cy="3712875"/>
          </a:xfrm>
        </p:grpSpPr>
        <p:sp>
          <p:nvSpPr>
            <p:cNvPr id="181" name="Google Shape;181;p24"/>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4"/>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4"/>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 name="Google Shape;184;p24"/>
          <p:cNvSpPr txBox="1">
            <a:spLocks noGrp="1"/>
          </p:cNvSpPr>
          <p:nvPr>
            <p:ph type="title"/>
          </p:nvPr>
        </p:nvSpPr>
        <p:spPr>
          <a:xfrm>
            <a:off x="831312" y="1186733"/>
            <a:ext cx="22724559" cy="1527200"/>
          </a:xfrm>
          <a:prstGeom prst="rect">
            <a:avLst/>
          </a:prstGeom>
        </p:spPr>
        <p:txBody>
          <a:bodyPr spcFirstLastPara="1" wrap="square" lIns="243759" tIns="243759" rIns="243759" bIns="243759" anchor="t" anchorCtr="0">
            <a:noAutofit/>
          </a:bodyPr>
          <a:lstStyle>
            <a:lvl1pPr lvl="0" algn="ctr">
              <a:spcBef>
                <a:spcPts val="0"/>
              </a:spcBef>
              <a:spcAft>
                <a:spcPts val="0"/>
              </a:spcAft>
              <a:buClr>
                <a:schemeClr val="accent2"/>
              </a:buClr>
              <a:buSzPts val="2800"/>
              <a:buNone/>
              <a:defRPr>
                <a:solidFill>
                  <a:schemeClr val="accent3"/>
                </a:solidFill>
              </a:defRPr>
            </a:lvl1pPr>
            <a:lvl2pPr lvl="1">
              <a:spcBef>
                <a:spcPts val="0"/>
              </a:spcBef>
              <a:spcAft>
                <a:spcPts val="0"/>
              </a:spcAft>
              <a:buClr>
                <a:schemeClr val="accent2"/>
              </a:buClr>
              <a:buSzPts val="2800"/>
              <a:buNone/>
              <a:defRPr>
                <a:solidFill>
                  <a:schemeClr val="accent2"/>
                </a:solidFill>
              </a:defRPr>
            </a:lvl2pPr>
            <a:lvl3pPr lvl="2">
              <a:spcBef>
                <a:spcPts val="0"/>
              </a:spcBef>
              <a:spcAft>
                <a:spcPts val="0"/>
              </a:spcAft>
              <a:buClr>
                <a:schemeClr val="accent2"/>
              </a:buClr>
              <a:buSzPts val="2800"/>
              <a:buNone/>
              <a:defRPr>
                <a:solidFill>
                  <a:schemeClr val="accent2"/>
                </a:solidFill>
              </a:defRPr>
            </a:lvl3pPr>
            <a:lvl4pPr lvl="3">
              <a:spcBef>
                <a:spcPts val="0"/>
              </a:spcBef>
              <a:spcAft>
                <a:spcPts val="0"/>
              </a:spcAft>
              <a:buClr>
                <a:schemeClr val="accent2"/>
              </a:buClr>
              <a:buSzPts val="2800"/>
              <a:buNone/>
              <a:defRPr>
                <a:solidFill>
                  <a:schemeClr val="accent2"/>
                </a:solidFill>
              </a:defRPr>
            </a:lvl4pPr>
            <a:lvl5pPr lvl="4">
              <a:spcBef>
                <a:spcPts val="0"/>
              </a:spcBef>
              <a:spcAft>
                <a:spcPts val="0"/>
              </a:spcAft>
              <a:buClr>
                <a:schemeClr val="accent2"/>
              </a:buClr>
              <a:buSzPts val="2800"/>
              <a:buNone/>
              <a:defRPr>
                <a:solidFill>
                  <a:schemeClr val="accent2"/>
                </a:solidFill>
              </a:defRPr>
            </a:lvl5pPr>
            <a:lvl6pPr lvl="5">
              <a:spcBef>
                <a:spcPts val="0"/>
              </a:spcBef>
              <a:spcAft>
                <a:spcPts val="0"/>
              </a:spcAft>
              <a:buClr>
                <a:schemeClr val="accent2"/>
              </a:buClr>
              <a:buSzPts val="2800"/>
              <a:buNone/>
              <a:defRPr>
                <a:solidFill>
                  <a:schemeClr val="accent2"/>
                </a:solidFill>
              </a:defRPr>
            </a:lvl6pPr>
            <a:lvl7pPr lvl="6">
              <a:spcBef>
                <a:spcPts val="0"/>
              </a:spcBef>
              <a:spcAft>
                <a:spcPts val="0"/>
              </a:spcAft>
              <a:buClr>
                <a:schemeClr val="accent2"/>
              </a:buClr>
              <a:buSzPts val="2800"/>
              <a:buNone/>
              <a:defRPr>
                <a:solidFill>
                  <a:schemeClr val="accent2"/>
                </a:solidFill>
              </a:defRPr>
            </a:lvl7pPr>
            <a:lvl8pPr lvl="7">
              <a:spcBef>
                <a:spcPts val="0"/>
              </a:spcBef>
              <a:spcAft>
                <a:spcPts val="0"/>
              </a:spcAft>
              <a:buClr>
                <a:schemeClr val="accent2"/>
              </a:buClr>
              <a:buSzPts val="2800"/>
              <a:buNone/>
              <a:defRPr>
                <a:solidFill>
                  <a:schemeClr val="accent2"/>
                </a:solidFill>
              </a:defRPr>
            </a:lvl8pPr>
            <a:lvl9pPr lvl="8">
              <a:spcBef>
                <a:spcPts val="0"/>
              </a:spcBef>
              <a:spcAft>
                <a:spcPts val="0"/>
              </a:spcAft>
              <a:buClr>
                <a:schemeClr val="accent2"/>
              </a:buClr>
              <a:buSzPts val="2800"/>
              <a:buNone/>
              <a:defRPr>
                <a:solidFill>
                  <a:schemeClr val="accent2"/>
                </a:solidFill>
              </a:defRPr>
            </a:lvl9pPr>
          </a:lstStyle>
          <a:p>
            <a:endParaRPr/>
          </a:p>
        </p:txBody>
      </p:sp>
    </p:spTree>
    <p:extLst>
      <p:ext uri="{BB962C8B-B14F-4D97-AF65-F5344CB8AC3E}">
        <p14:creationId xmlns:p14="http://schemas.microsoft.com/office/powerpoint/2010/main" val="900737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text lines 2">
  <p:cSld name="Title and four text lines 2">
    <p:spTree>
      <p:nvGrpSpPr>
        <p:cNvPr id="1" name="Shape 209"/>
        <p:cNvGrpSpPr/>
        <p:nvPr/>
      </p:nvGrpSpPr>
      <p:grpSpPr>
        <a:xfrm>
          <a:off x="0" y="0"/>
          <a:ext cx="0" cy="0"/>
          <a:chOff x="0" y="0"/>
          <a:chExt cx="0" cy="0"/>
        </a:xfrm>
      </p:grpSpPr>
      <p:grpSp>
        <p:nvGrpSpPr>
          <p:cNvPr id="2" name="Google Shape;210;p27"/>
          <p:cNvGrpSpPr/>
          <p:nvPr/>
        </p:nvGrpSpPr>
        <p:grpSpPr>
          <a:xfrm rot="1351476">
            <a:off x="-2481974" y="-7884751"/>
            <a:ext cx="29351403" cy="28215453"/>
            <a:chOff x="1786775" y="1002200"/>
            <a:chExt cx="3861800" cy="3712875"/>
          </a:xfrm>
        </p:grpSpPr>
        <p:sp>
          <p:nvSpPr>
            <p:cNvPr id="211" name="Google Shape;211;p27"/>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214;p27"/>
          <p:cNvSpPr txBox="1">
            <a:spLocks noGrp="1"/>
          </p:cNvSpPr>
          <p:nvPr>
            <p:ph type="subTitle" idx="1"/>
          </p:nvPr>
        </p:nvSpPr>
        <p:spPr>
          <a:xfrm>
            <a:off x="2370347" y="9374667"/>
            <a:ext cx="6457641" cy="1784000"/>
          </a:xfrm>
          <a:prstGeom prst="rect">
            <a:avLst/>
          </a:prstGeom>
        </p:spPr>
        <p:txBody>
          <a:bodyPr spcFirstLastPara="1" wrap="square" lIns="243759" tIns="243759" rIns="243759" bIns="243759" anchor="t" anchorCtr="0">
            <a:noAutofit/>
          </a:bodyPr>
          <a:lstStyle>
            <a:lvl1pPr lvl="0" algn="r" rtl="0">
              <a:lnSpc>
                <a:spcPct val="100000"/>
              </a:lnSpc>
              <a:spcBef>
                <a:spcPts val="0"/>
              </a:spcBef>
              <a:spcAft>
                <a:spcPts val="0"/>
              </a:spcAft>
              <a:buSzPts val="2800"/>
              <a:buNone/>
              <a:defRPr sz="4000">
                <a:solidFill>
                  <a:srgbClr val="FFFFFF"/>
                </a:solidFill>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215" name="Google Shape;215;p27"/>
          <p:cNvSpPr txBox="1">
            <a:spLocks noGrp="1"/>
          </p:cNvSpPr>
          <p:nvPr>
            <p:ph type="subTitle" idx="2"/>
          </p:nvPr>
        </p:nvSpPr>
        <p:spPr>
          <a:xfrm>
            <a:off x="15402510" y="5271467"/>
            <a:ext cx="6457641" cy="1784000"/>
          </a:xfrm>
          <a:prstGeom prst="rect">
            <a:avLst/>
          </a:prstGeom>
        </p:spPr>
        <p:txBody>
          <a:bodyPr spcFirstLastPara="1" wrap="square" lIns="243759" tIns="243759" rIns="243759" bIns="243759" anchor="t" anchorCtr="0">
            <a:noAutofit/>
          </a:bodyPr>
          <a:lstStyle>
            <a:lvl1pPr lvl="0" rtl="0">
              <a:lnSpc>
                <a:spcPct val="100000"/>
              </a:lnSpc>
              <a:spcBef>
                <a:spcPts val="0"/>
              </a:spcBef>
              <a:spcAft>
                <a:spcPts val="0"/>
              </a:spcAft>
              <a:buSzPts val="2800"/>
              <a:buNone/>
              <a:defRPr sz="40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216" name="Google Shape;216;p27"/>
          <p:cNvSpPr txBox="1">
            <a:spLocks noGrp="1"/>
          </p:cNvSpPr>
          <p:nvPr>
            <p:ph type="subTitle" idx="3"/>
          </p:nvPr>
        </p:nvSpPr>
        <p:spPr>
          <a:xfrm>
            <a:off x="2413752" y="5299933"/>
            <a:ext cx="6457641" cy="1784000"/>
          </a:xfrm>
          <a:prstGeom prst="rect">
            <a:avLst/>
          </a:prstGeom>
        </p:spPr>
        <p:txBody>
          <a:bodyPr spcFirstLastPara="1" wrap="square" lIns="243759" tIns="243759" rIns="243759" bIns="243759" anchor="t" anchorCtr="0">
            <a:noAutofit/>
          </a:bodyPr>
          <a:lstStyle>
            <a:lvl1pPr lvl="0" algn="r" rtl="0">
              <a:lnSpc>
                <a:spcPct val="100000"/>
              </a:lnSpc>
              <a:spcBef>
                <a:spcPts val="0"/>
              </a:spcBef>
              <a:spcAft>
                <a:spcPts val="0"/>
              </a:spcAft>
              <a:buSzPts val="2800"/>
              <a:buNone/>
              <a:defRPr sz="40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217" name="Google Shape;217;p27"/>
          <p:cNvSpPr txBox="1">
            <a:spLocks noGrp="1"/>
          </p:cNvSpPr>
          <p:nvPr>
            <p:ph type="subTitle" idx="4"/>
          </p:nvPr>
        </p:nvSpPr>
        <p:spPr>
          <a:xfrm>
            <a:off x="2370347" y="8261533"/>
            <a:ext cx="6457641" cy="1141600"/>
          </a:xfrm>
          <a:prstGeom prst="rect">
            <a:avLst/>
          </a:prstGeom>
        </p:spPr>
        <p:txBody>
          <a:bodyPr spcFirstLastPara="1" wrap="square" lIns="243759" tIns="243759" rIns="243759" bIns="243759" anchor="t" anchorCtr="0">
            <a:noAutofit/>
          </a:bodyPr>
          <a:lstStyle>
            <a:lvl1pPr lvl="0" algn="r" rtl="0">
              <a:lnSpc>
                <a:spcPct val="100000"/>
              </a:lnSpc>
              <a:spcBef>
                <a:spcPts val="0"/>
              </a:spcBef>
              <a:spcAft>
                <a:spcPts val="0"/>
              </a:spcAft>
              <a:buSzPts val="2800"/>
              <a:buNone/>
              <a:defRPr sz="51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218" name="Google Shape;218;p27"/>
          <p:cNvSpPr txBox="1">
            <a:spLocks noGrp="1"/>
          </p:cNvSpPr>
          <p:nvPr>
            <p:ph type="subTitle" idx="5"/>
          </p:nvPr>
        </p:nvSpPr>
        <p:spPr>
          <a:xfrm>
            <a:off x="15402510" y="4129867"/>
            <a:ext cx="6457641" cy="1141600"/>
          </a:xfrm>
          <a:prstGeom prst="rect">
            <a:avLst/>
          </a:prstGeom>
        </p:spPr>
        <p:txBody>
          <a:bodyPr spcFirstLastPara="1" wrap="square" lIns="243759" tIns="243759" rIns="243759" bIns="243759" anchor="t" anchorCtr="0">
            <a:noAutofit/>
          </a:bodyPr>
          <a:lstStyle>
            <a:lvl1pPr lvl="0" rtl="0">
              <a:lnSpc>
                <a:spcPct val="100000"/>
              </a:lnSpc>
              <a:spcBef>
                <a:spcPts val="0"/>
              </a:spcBef>
              <a:spcAft>
                <a:spcPts val="0"/>
              </a:spcAft>
              <a:buSzPts val="2800"/>
              <a:buNone/>
              <a:defRPr sz="51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219" name="Google Shape;219;p27"/>
          <p:cNvSpPr txBox="1">
            <a:spLocks noGrp="1"/>
          </p:cNvSpPr>
          <p:nvPr>
            <p:ph type="subTitle" idx="6"/>
          </p:nvPr>
        </p:nvSpPr>
        <p:spPr>
          <a:xfrm>
            <a:off x="2413752" y="4129867"/>
            <a:ext cx="6457641" cy="1141600"/>
          </a:xfrm>
          <a:prstGeom prst="rect">
            <a:avLst/>
          </a:prstGeom>
        </p:spPr>
        <p:txBody>
          <a:bodyPr spcFirstLastPara="1" wrap="square" lIns="243759" tIns="243759" rIns="243759" bIns="243759" anchor="t" anchorCtr="0">
            <a:noAutofit/>
          </a:bodyPr>
          <a:lstStyle>
            <a:lvl1pPr lvl="0" algn="r" rtl="0">
              <a:lnSpc>
                <a:spcPct val="100000"/>
              </a:lnSpc>
              <a:spcBef>
                <a:spcPts val="0"/>
              </a:spcBef>
              <a:spcAft>
                <a:spcPts val="0"/>
              </a:spcAft>
              <a:buSzPts val="2800"/>
              <a:buNone/>
              <a:defRPr sz="51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220" name="Google Shape;220;p27"/>
          <p:cNvSpPr txBox="1">
            <a:spLocks noGrp="1"/>
          </p:cNvSpPr>
          <p:nvPr>
            <p:ph type="subTitle" idx="7"/>
          </p:nvPr>
        </p:nvSpPr>
        <p:spPr>
          <a:xfrm>
            <a:off x="15402510" y="9347301"/>
            <a:ext cx="6457641" cy="1784000"/>
          </a:xfrm>
          <a:prstGeom prst="rect">
            <a:avLst/>
          </a:prstGeom>
        </p:spPr>
        <p:txBody>
          <a:bodyPr spcFirstLastPara="1" wrap="square" lIns="243759" tIns="243759" rIns="243759" bIns="243759" anchor="t" anchorCtr="0">
            <a:noAutofit/>
          </a:bodyPr>
          <a:lstStyle>
            <a:lvl1pPr lvl="0" rtl="0">
              <a:lnSpc>
                <a:spcPct val="100000"/>
              </a:lnSpc>
              <a:spcBef>
                <a:spcPts val="0"/>
              </a:spcBef>
              <a:spcAft>
                <a:spcPts val="0"/>
              </a:spcAft>
              <a:buSzPts val="2800"/>
              <a:buNone/>
              <a:defRPr sz="40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221" name="Google Shape;221;p27"/>
          <p:cNvSpPr txBox="1">
            <a:spLocks noGrp="1"/>
          </p:cNvSpPr>
          <p:nvPr>
            <p:ph type="subTitle" idx="8"/>
          </p:nvPr>
        </p:nvSpPr>
        <p:spPr>
          <a:xfrm>
            <a:off x="15402510" y="8205701"/>
            <a:ext cx="6457641" cy="1141600"/>
          </a:xfrm>
          <a:prstGeom prst="rect">
            <a:avLst/>
          </a:prstGeom>
        </p:spPr>
        <p:txBody>
          <a:bodyPr spcFirstLastPara="1" wrap="square" lIns="243759" tIns="243759" rIns="243759" bIns="243759" anchor="t" anchorCtr="0">
            <a:noAutofit/>
          </a:bodyPr>
          <a:lstStyle>
            <a:lvl1pPr lvl="0" rtl="0">
              <a:lnSpc>
                <a:spcPct val="100000"/>
              </a:lnSpc>
              <a:spcBef>
                <a:spcPts val="0"/>
              </a:spcBef>
              <a:spcAft>
                <a:spcPts val="0"/>
              </a:spcAft>
              <a:buSzPts val="2800"/>
              <a:buNone/>
              <a:defRPr sz="51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222" name="Google Shape;222;p27"/>
          <p:cNvSpPr txBox="1">
            <a:spLocks noGrp="1"/>
          </p:cNvSpPr>
          <p:nvPr>
            <p:ph type="title"/>
          </p:nvPr>
        </p:nvSpPr>
        <p:spPr>
          <a:xfrm>
            <a:off x="831312" y="1186733"/>
            <a:ext cx="22724559" cy="1527200"/>
          </a:xfrm>
          <a:prstGeom prst="rect">
            <a:avLst/>
          </a:prstGeom>
        </p:spPr>
        <p:txBody>
          <a:bodyPr spcFirstLastPara="1" wrap="square" lIns="243759" tIns="243759" rIns="243759" bIns="243759" anchor="t" anchorCtr="0">
            <a:noAutofit/>
          </a:bodyPr>
          <a:lstStyle>
            <a:lvl1pPr lvl="0" algn="ctr">
              <a:spcBef>
                <a:spcPts val="0"/>
              </a:spcBef>
              <a:spcAft>
                <a:spcPts val="0"/>
              </a:spcAft>
              <a:buClr>
                <a:srgbClr val="FFFFFF"/>
              </a:buClr>
              <a:buSzPts val="2800"/>
              <a:buNone/>
              <a:defRPr>
                <a:solidFill>
                  <a:schemeClr val="lt1"/>
                </a:solidFill>
              </a:defRPr>
            </a:lvl1pPr>
            <a:lvl2pPr lvl="1">
              <a:spcBef>
                <a:spcPts val="0"/>
              </a:spcBef>
              <a:spcAft>
                <a:spcPts val="0"/>
              </a:spcAft>
              <a:buClr>
                <a:srgbClr val="FFFFFF"/>
              </a:buClr>
              <a:buSzPts val="2800"/>
              <a:buNone/>
              <a:defRPr>
                <a:solidFill>
                  <a:srgbClr val="FFFFFF"/>
                </a:solidFill>
              </a:defRPr>
            </a:lvl2pPr>
            <a:lvl3pPr lvl="2">
              <a:spcBef>
                <a:spcPts val="0"/>
              </a:spcBef>
              <a:spcAft>
                <a:spcPts val="0"/>
              </a:spcAft>
              <a:buClr>
                <a:srgbClr val="FFFFFF"/>
              </a:buClr>
              <a:buSzPts val="2800"/>
              <a:buNone/>
              <a:defRPr>
                <a:solidFill>
                  <a:srgbClr val="FFFFFF"/>
                </a:solidFill>
              </a:defRPr>
            </a:lvl3pPr>
            <a:lvl4pPr lvl="3">
              <a:spcBef>
                <a:spcPts val="0"/>
              </a:spcBef>
              <a:spcAft>
                <a:spcPts val="0"/>
              </a:spcAft>
              <a:buClr>
                <a:srgbClr val="FFFFFF"/>
              </a:buClr>
              <a:buSzPts val="2800"/>
              <a:buNone/>
              <a:defRPr>
                <a:solidFill>
                  <a:srgbClr val="FFFFFF"/>
                </a:solidFill>
              </a:defRPr>
            </a:lvl4pPr>
            <a:lvl5pPr lvl="4">
              <a:spcBef>
                <a:spcPts val="0"/>
              </a:spcBef>
              <a:spcAft>
                <a:spcPts val="0"/>
              </a:spcAft>
              <a:buClr>
                <a:srgbClr val="FFFFFF"/>
              </a:buClr>
              <a:buSzPts val="2800"/>
              <a:buNone/>
              <a:defRPr>
                <a:solidFill>
                  <a:srgbClr val="FFFFFF"/>
                </a:solidFill>
              </a:defRPr>
            </a:lvl5pPr>
            <a:lvl6pPr lvl="5">
              <a:spcBef>
                <a:spcPts val="0"/>
              </a:spcBef>
              <a:spcAft>
                <a:spcPts val="0"/>
              </a:spcAft>
              <a:buClr>
                <a:srgbClr val="FFFFFF"/>
              </a:buClr>
              <a:buSzPts val="2800"/>
              <a:buNone/>
              <a:defRPr>
                <a:solidFill>
                  <a:srgbClr val="FFFFFF"/>
                </a:solidFill>
              </a:defRPr>
            </a:lvl6pPr>
            <a:lvl7pPr lvl="6">
              <a:spcBef>
                <a:spcPts val="0"/>
              </a:spcBef>
              <a:spcAft>
                <a:spcPts val="0"/>
              </a:spcAft>
              <a:buClr>
                <a:srgbClr val="FFFFFF"/>
              </a:buClr>
              <a:buSzPts val="2800"/>
              <a:buNone/>
              <a:defRPr>
                <a:solidFill>
                  <a:srgbClr val="FFFFFF"/>
                </a:solidFill>
              </a:defRPr>
            </a:lvl7pPr>
            <a:lvl8pPr lvl="7">
              <a:spcBef>
                <a:spcPts val="0"/>
              </a:spcBef>
              <a:spcAft>
                <a:spcPts val="0"/>
              </a:spcAft>
              <a:buClr>
                <a:srgbClr val="FFFFFF"/>
              </a:buClr>
              <a:buSzPts val="2800"/>
              <a:buNone/>
              <a:defRPr>
                <a:solidFill>
                  <a:srgbClr val="FFFFFF"/>
                </a:solidFill>
              </a:defRPr>
            </a:lvl8pPr>
            <a:lvl9pPr lvl="8">
              <a:spcBef>
                <a:spcPts val="0"/>
              </a:spcBef>
              <a:spcAft>
                <a:spcPts val="0"/>
              </a:spcAft>
              <a:buClr>
                <a:srgbClr val="FFFFFF"/>
              </a:buClr>
              <a:buSzPts val="2800"/>
              <a:buNone/>
              <a:defRPr>
                <a:solidFill>
                  <a:srgbClr val="FFFFFF"/>
                </a:solidFill>
              </a:defRPr>
            </a:lvl9pPr>
          </a:lstStyle>
          <a:p>
            <a:endParaRPr/>
          </a:p>
        </p:txBody>
      </p:sp>
    </p:spTree>
    <p:extLst>
      <p:ext uri="{BB962C8B-B14F-4D97-AF65-F5344CB8AC3E}">
        <p14:creationId xmlns:p14="http://schemas.microsoft.com/office/powerpoint/2010/main" val="1377545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6">
  <p:cSld name="Title Only 6">
    <p:bg>
      <p:bgPr>
        <a:solidFill>
          <a:schemeClr val="accent3"/>
        </a:solidFill>
        <a:effectLst/>
      </p:bgPr>
    </p:bg>
    <p:spTree>
      <p:nvGrpSpPr>
        <p:cNvPr id="1" name="Shape 500"/>
        <p:cNvGrpSpPr/>
        <p:nvPr/>
      </p:nvGrpSpPr>
      <p:grpSpPr>
        <a:xfrm>
          <a:off x="0" y="0"/>
          <a:ext cx="0" cy="0"/>
          <a:chOff x="0" y="0"/>
          <a:chExt cx="0" cy="0"/>
        </a:xfrm>
      </p:grpSpPr>
      <p:grpSp>
        <p:nvGrpSpPr>
          <p:cNvPr id="2" name="Google Shape;501;p34"/>
          <p:cNvGrpSpPr/>
          <p:nvPr/>
        </p:nvGrpSpPr>
        <p:grpSpPr>
          <a:xfrm rot="1351459">
            <a:off x="565199" y="-6408322"/>
            <a:ext cx="25512388" cy="24524051"/>
            <a:chOff x="1786775" y="1002200"/>
            <a:chExt cx="3861800" cy="3712875"/>
          </a:xfrm>
        </p:grpSpPr>
        <p:sp>
          <p:nvSpPr>
            <p:cNvPr id="502" name="Google Shape;502;p34"/>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4"/>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4"/>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5" name="Google Shape;505;p34"/>
          <p:cNvSpPr txBox="1">
            <a:spLocks noGrp="1"/>
          </p:cNvSpPr>
          <p:nvPr>
            <p:ph type="title"/>
          </p:nvPr>
        </p:nvSpPr>
        <p:spPr>
          <a:xfrm>
            <a:off x="2846437" y="1186733"/>
            <a:ext cx="18694434" cy="2733600"/>
          </a:xfrm>
          <a:prstGeom prst="rect">
            <a:avLst/>
          </a:prstGeom>
        </p:spPr>
        <p:txBody>
          <a:bodyPr spcFirstLastPara="1" wrap="square" lIns="243759" tIns="243759" rIns="243759" bIns="243759" anchor="t" anchorCtr="0">
            <a:noAutofit/>
          </a:bodyPr>
          <a:lstStyle>
            <a:lvl1pPr lvl="0" algn="ctr" rtl="0">
              <a:spcBef>
                <a:spcPts val="0"/>
              </a:spcBef>
              <a:spcAft>
                <a:spcPts val="0"/>
              </a:spcAft>
              <a:buSzPts val="2800"/>
              <a:buNone/>
              <a:defRPr>
                <a:solidFill>
                  <a:schemeClr val="accent3"/>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extLst>
      <p:ext uri="{BB962C8B-B14F-4D97-AF65-F5344CB8AC3E}">
        <p14:creationId xmlns:p14="http://schemas.microsoft.com/office/powerpoint/2010/main" val="428092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accent3"/>
        </a:solidFill>
        <a:effectLst/>
      </p:bgPr>
    </p:bg>
    <p:spTree>
      <p:nvGrpSpPr>
        <p:cNvPr id="1" name="Shape 524"/>
        <p:cNvGrpSpPr/>
        <p:nvPr/>
      </p:nvGrpSpPr>
      <p:grpSpPr>
        <a:xfrm>
          <a:off x="0" y="0"/>
          <a:ext cx="0" cy="0"/>
          <a:chOff x="0" y="0"/>
          <a:chExt cx="0" cy="0"/>
        </a:xfrm>
      </p:grpSpPr>
    </p:spTree>
    <p:extLst>
      <p:ext uri="{BB962C8B-B14F-4D97-AF65-F5344CB8AC3E}">
        <p14:creationId xmlns:p14="http://schemas.microsoft.com/office/powerpoint/2010/main" val="2201020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1930655" y="1962832"/>
            <a:ext cx="8305881" cy="2303200"/>
          </a:xfrm>
          <a:prstGeom prst="rect">
            <a:avLst/>
          </a:prstGeom>
        </p:spPr>
        <p:txBody>
          <a:bodyPr spcFirstLastPara="1" wrap="square" lIns="243759" tIns="243759" rIns="243759" bIns="243759" anchor="ctr" anchorCtr="0">
            <a:noAutofit/>
          </a:bodyPr>
          <a:lstStyle>
            <a:lvl1pPr lvl="0">
              <a:spcBef>
                <a:spcPts val="0"/>
              </a:spcBef>
              <a:spcAft>
                <a:spcPts val="0"/>
              </a:spcAft>
              <a:buSzPts val="2400"/>
              <a:buNone/>
              <a:defRPr>
                <a:solidFill>
                  <a:schemeClr val="accent3"/>
                </a:solidFill>
              </a:defRPr>
            </a:lvl1pPr>
            <a:lvl2pPr lvl="1">
              <a:spcBef>
                <a:spcPts val="0"/>
              </a:spcBef>
              <a:spcAft>
                <a:spcPts val="0"/>
              </a:spcAft>
              <a:buSzPts val="2400"/>
              <a:buNone/>
              <a:defRPr sz="6400"/>
            </a:lvl2pPr>
            <a:lvl3pPr lvl="2">
              <a:spcBef>
                <a:spcPts val="0"/>
              </a:spcBef>
              <a:spcAft>
                <a:spcPts val="0"/>
              </a:spcAft>
              <a:buSzPts val="2400"/>
              <a:buNone/>
              <a:defRPr sz="6400"/>
            </a:lvl3pPr>
            <a:lvl4pPr lvl="3">
              <a:spcBef>
                <a:spcPts val="0"/>
              </a:spcBef>
              <a:spcAft>
                <a:spcPts val="0"/>
              </a:spcAft>
              <a:buSzPts val="2400"/>
              <a:buNone/>
              <a:defRPr sz="6400"/>
            </a:lvl4pPr>
            <a:lvl5pPr lvl="4">
              <a:spcBef>
                <a:spcPts val="0"/>
              </a:spcBef>
              <a:spcAft>
                <a:spcPts val="0"/>
              </a:spcAft>
              <a:buSzPts val="2400"/>
              <a:buNone/>
              <a:defRPr sz="6400"/>
            </a:lvl5pPr>
            <a:lvl6pPr lvl="5">
              <a:spcBef>
                <a:spcPts val="0"/>
              </a:spcBef>
              <a:spcAft>
                <a:spcPts val="0"/>
              </a:spcAft>
              <a:buSzPts val="2400"/>
              <a:buNone/>
              <a:defRPr sz="6400"/>
            </a:lvl6pPr>
            <a:lvl7pPr lvl="6">
              <a:spcBef>
                <a:spcPts val="0"/>
              </a:spcBef>
              <a:spcAft>
                <a:spcPts val="0"/>
              </a:spcAft>
              <a:buSzPts val="2400"/>
              <a:buNone/>
              <a:defRPr sz="6400"/>
            </a:lvl7pPr>
            <a:lvl8pPr lvl="7">
              <a:spcBef>
                <a:spcPts val="0"/>
              </a:spcBef>
              <a:spcAft>
                <a:spcPts val="0"/>
              </a:spcAft>
              <a:buSzPts val="2400"/>
              <a:buNone/>
              <a:defRPr sz="6400"/>
            </a:lvl8pPr>
            <a:lvl9pPr lvl="8">
              <a:spcBef>
                <a:spcPts val="0"/>
              </a:spcBef>
              <a:spcAft>
                <a:spcPts val="0"/>
              </a:spcAft>
              <a:buSzPts val="2400"/>
              <a:buNone/>
              <a:defRPr sz="6400"/>
            </a:lvl9pPr>
          </a:lstStyle>
          <a:p>
            <a:endParaRPr/>
          </a:p>
        </p:txBody>
      </p:sp>
      <p:sp>
        <p:nvSpPr>
          <p:cNvPr id="46" name="Google Shape;46;p7"/>
          <p:cNvSpPr txBox="1">
            <a:spLocks noGrp="1"/>
          </p:cNvSpPr>
          <p:nvPr>
            <p:ph type="subTitle" idx="1"/>
          </p:nvPr>
        </p:nvSpPr>
        <p:spPr>
          <a:xfrm>
            <a:off x="1930651" y="4876000"/>
            <a:ext cx="11491096" cy="7280000"/>
          </a:xfrm>
          <a:prstGeom prst="rect">
            <a:avLst/>
          </a:prstGeom>
        </p:spPr>
        <p:txBody>
          <a:bodyPr spcFirstLastPara="1" wrap="square" lIns="243759" tIns="243759" rIns="243759" bIns="243759" anchor="t" anchorCtr="0">
            <a:noAutofit/>
          </a:bodyPr>
          <a:lstStyle>
            <a:lvl1pPr lvl="0" rtl="0">
              <a:lnSpc>
                <a:spcPct val="100000"/>
              </a:lnSpc>
              <a:spcBef>
                <a:spcPts val="0"/>
              </a:spcBef>
              <a:spcAft>
                <a:spcPts val="0"/>
              </a:spcAft>
              <a:buClr>
                <a:schemeClr val="accent3"/>
              </a:buClr>
              <a:buSzPts val="1400"/>
              <a:buChar char="●"/>
              <a:defRPr sz="4300">
                <a:solidFill>
                  <a:schemeClr val="dk1"/>
                </a:solidFill>
                <a:latin typeface="Raleway"/>
                <a:ea typeface="Raleway"/>
                <a:cs typeface="Raleway"/>
                <a:sym typeface="Raleway"/>
              </a:defRPr>
            </a:lvl1pPr>
            <a:lvl2pPr lvl="1" rtl="0">
              <a:lnSpc>
                <a:spcPct val="100000"/>
              </a:lnSpc>
              <a:spcBef>
                <a:spcPts val="0"/>
              </a:spcBef>
              <a:spcAft>
                <a:spcPts val="0"/>
              </a:spcAft>
              <a:buSzPts val="2800"/>
              <a:buChar char="○"/>
              <a:defRPr sz="7500"/>
            </a:lvl2pPr>
            <a:lvl3pPr lvl="2" rtl="0">
              <a:lnSpc>
                <a:spcPct val="100000"/>
              </a:lnSpc>
              <a:spcBef>
                <a:spcPts val="0"/>
              </a:spcBef>
              <a:spcAft>
                <a:spcPts val="0"/>
              </a:spcAft>
              <a:buSzPts val="2800"/>
              <a:buChar char="■"/>
              <a:defRPr sz="7500"/>
            </a:lvl3pPr>
            <a:lvl4pPr lvl="3" rtl="0">
              <a:lnSpc>
                <a:spcPct val="100000"/>
              </a:lnSpc>
              <a:spcBef>
                <a:spcPts val="0"/>
              </a:spcBef>
              <a:spcAft>
                <a:spcPts val="0"/>
              </a:spcAft>
              <a:buSzPts val="2800"/>
              <a:buChar char="●"/>
              <a:defRPr sz="7500"/>
            </a:lvl4pPr>
            <a:lvl5pPr lvl="4" rtl="0">
              <a:lnSpc>
                <a:spcPct val="100000"/>
              </a:lnSpc>
              <a:spcBef>
                <a:spcPts val="0"/>
              </a:spcBef>
              <a:spcAft>
                <a:spcPts val="0"/>
              </a:spcAft>
              <a:buSzPts val="2800"/>
              <a:buChar char="○"/>
              <a:defRPr sz="7500"/>
            </a:lvl5pPr>
            <a:lvl6pPr lvl="5" rtl="0">
              <a:lnSpc>
                <a:spcPct val="100000"/>
              </a:lnSpc>
              <a:spcBef>
                <a:spcPts val="0"/>
              </a:spcBef>
              <a:spcAft>
                <a:spcPts val="0"/>
              </a:spcAft>
              <a:buSzPts val="2800"/>
              <a:buChar char="■"/>
              <a:defRPr sz="7500"/>
            </a:lvl6pPr>
            <a:lvl7pPr lvl="6" rtl="0">
              <a:lnSpc>
                <a:spcPct val="100000"/>
              </a:lnSpc>
              <a:spcBef>
                <a:spcPts val="0"/>
              </a:spcBef>
              <a:spcAft>
                <a:spcPts val="0"/>
              </a:spcAft>
              <a:buSzPts val="2800"/>
              <a:buChar char="●"/>
              <a:defRPr sz="7500"/>
            </a:lvl7pPr>
            <a:lvl8pPr lvl="7" rtl="0">
              <a:lnSpc>
                <a:spcPct val="100000"/>
              </a:lnSpc>
              <a:spcBef>
                <a:spcPts val="0"/>
              </a:spcBef>
              <a:spcAft>
                <a:spcPts val="0"/>
              </a:spcAft>
              <a:buSzPts val="2800"/>
              <a:buChar char="○"/>
              <a:defRPr sz="7500"/>
            </a:lvl8pPr>
            <a:lvl9pPr lvl="8" rtl="0">
              <a:lnSpc>
                <a:spcPct val="100000"/>
              </a:lnSpc>
              <a:spcBef>
                <a:spcPts val="0"/>
              </a:spcBef>
              <a:spcAft>
                <a:spcPts val="0"/>
              </a:spcAft>
              <a:buSzPts val="2800"/>
              <a:buChar char="■"/>
              <a:defRPr sz="7500"/>
            </a:lvl9pPr>
          </a:lstStyle>
          <a:p>
            <a:endParaRPr/>
          </a:p>
        </p:txBody>
      </p:sp>
    </p:spTree>
    <p:extLst>
      <p:ext uri="{BB962C8B-B14F-4D97-AF65-F5344CB8AC3E}">
        <p14:creationId xmlns:p14="http://schemas.microsoft.com/office/powerpoint/2010/main" val="2855845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1"/>
        <p:cNvGrpSpPr/>
        <p:nvPr/>
      </p:nvGrpSpPr>
      <p:grpSpPr>
        <a:xfrm>
          <a:off x="0" y="0"/>
          <a:ext cx="0" cy="0"/>
          <a:chOff x="0" y="0"/>
          <a:chExt cx="0" cy="0"/>
        </a:xfrm>
      </p:grpSpPr>
      <p:sp>
        <p:nvSpPr>
          <p:cNvPr id="62" name="Google Shape;62;p10"/>
          <p:cNvSpPr txBox="1">
            <a:spLocks noGrp="1"/>
          </p:cNvSpPr>
          <p:nvPr>
            <p:ph type="body" idx="1"/>
          </p:nvPr>
        </p:nvSpPr>
        <p:spPr>
          <a:xfrm>
            <a:off x="3208088" y="2735267"/>
            <a:ext cx="17971140" cy="3625600"/>
          </a:xfrm>
          <a:prstGeom prst="rect">
            <a:avLst/>
          </a:prstGeom>
        </p:spPr>
        <p:txBody>
          <a:bodyPr spcFirstLastPara="1" wrap="square" lIns="243759" tIns="243759" rIns="243759" bIns="243759" anchor="t" anchorCtr="0">
            <a:noAutofit/>
          </a:bodyPr>
          <a:lstStyle>
            <a:lvl1pPr marL="1218997" lvl="0" indent="-609497" algn="ctr">
              <a:lnSpc>
                <a:spcPct val="100000"/>
              </a:lnSpc>
              <a:spcBef>
                <a:spcPts val="0"/>
              </a:spcBef>
              <a:spcAft>
                <a:spcPts val="0"/>
              </a:spcAft>
              <a:buSzPts val="1800"/>
              <a:buNone/>
              <a:defRPr sz="6900">
                <a:solidFill>
                  <a:schemeClr val="accent3"/>
                </a:solidFill>
                <a:latin typeface="Fredoka One"/>
                <a:ea typeface="Fredoka One"/>
                <a:cs typeface="Fredoka One"/>
                <a:sym typeface="Fredoka One"/>
              </a:defRPr>
            </a:lvl1pPr>
          </a:lstStyle>
          <a:p>
            <a:endParaRPr/>
          </a:p>
        </p:txBody>
      </p:sp>
      <p:sp>
        <p:nvSpPr>
          <p:cNvPr id="63" name="Google Shape;63;p10"/>
          <p:cNvSpPr txBox="1">
            <a:spLocks noGrp="1"/>
          </p:cNvSpPr>
          <p:nvPr>
            <p:ph type="title"/>
          </p:nvPr>
        </p:nvSpPr>
        <p:spPr>
          <a:xfrm>
            <a:off x="7629993" y="6629387"/>
            <a:ext cx="9126788" cy="923200"/>
          </a:xfrm>
          <a:prstGeom prst="rect">
            <a:avLst/>
          </a:prstGeom>
        </p:spPr>
        <p:txBody>
          <a:bodyPr spcFirstLastPara="1" wrap="square" lIns="243759" tIns="243759" rIns="243759" bIns="243759" anchor="t" anchorCtr="0">
            <a:noAutofit/>
          </a:bodyPr>
          <a:lstStyle>
            <a:lvl1pPr lvl="0" algn="ctr" rtl="0">
              <a:spcBef>
                <a:spcPts val="0"/>
              </a:spcBef>
              <a:spcAft>
                <a:spcPts val="0"/>
              </a:spcAft>
              <a:buSzPts val="2800"/>
              <a:buNone/>
              <a:defRPr sz="5600">
                <a:latin typeface="Raleway"/>
                <a:ea typeface="Raleway"/>
                <a:cs typeface="Raleway"/>
                <a:sym typeface="Raleway"/>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10"/>
          <p:cNvSpPr/>
          <p:nvPr/>
        </p:nvSpPr>
        <p:spPr>
          <a:xfrm rot="4368625">
            <a:off x="22328411" y="9180723"/>
            <a:ext cx="931195" cy="931316"/>
          </a:xfrm>
          <a:prstGeom prst="ellipse">
            <a:avLst/>
          </a:prstGeom>
          <a:solidFill>
            <a:schemeClr val="accent5"/>
          </a:solidFill>
          <a:ln>
            <a:noFill/>
          </a:ln>
        </p:spPr>
        <p:txBody>
          <a:bodyPr spcFirstLastPara="1" wrap="square" lIns="243759" tIns="243759" rIns="243759" bIns="243759" anchor="ctr" anchorCtr="0">
            <a:noAutofit/>
          </a:bodyPr>
          <a:lstStyle/>
          <a:p>
            <a:pPr marL="0" lvl="0" indent="0" algn="l" rtl="0">
              <a:spcBef>
                <a:spcPts val="0"/>
              </a:spcBef>
              <a:spcAft>
                <a:spcPts val="0"/>
              </a:spcAft>
              <a:buNone/>
            </a:pPr>
            <a:endParaRPr dirty="0"/>
          </a:p>
        </p:txBody>
      </p:sp>
      <p:sp>
        <p:nvSpPr>
          <p:cNvPr id="65" name="Google Shape;65;p10"/>
          <p:cNvSpPr/>
          <p:nvPr/>
        </p:nvSpPr>
        <p:spPr>
          <a:xfrm rot="4357755">
            <a:off x="21781118" y="8863988"/>
            <a:ext cx="326909" cy="326952"/>
          </a:xfrm>
          <a:prstGeom prst="ellipse">
            <a:avLst/>
          </a:prstGeom>
          <a:solidFill>
            <a:schemeClr val="accent5"/>
          </a:solidFill>
          <a:ln>
            <a:noFill/>
          </a:ln>
        </p:spPr>
        <p:txBody>
          <a:bodyPr spcFirstLastPara="1" wrap="square" lIns="243759" tIns="243759" rIns="243759" bIns="243759" anchor="ctr" anchorCtr="0">
            <a:noAutofit/>
          </a:bodyPr>
          <a:lstStyle/>
          <a:p>
            <a:pPr marL="0" lvl="0" indent="0" algn="l" rtl="0">
              <a:spcBef>
                <a:spcPts val="0"/>
              </a:spcBef>
              <a:spcAft>
                <a:spcPts val="0"/>
              </a:spcAft>
              <a:buNone/>
            </a:pPr>
            <a:endParaRPr dirty="0"/>
          </a:p>
        </p:txBody>
      </p:sp>
      <p:sp>
        <p:nvSpPr>
          <p:cNvPr id="66" name="Google Shape;66;p10"/>
          <p:cNvSpPr/>
          <p:nvPr/>
        </p:nvSpPr>
        <p:spPr>
          <a:xfrm>
            <a:off x="1470995" y="1080667"/>
            <a:ext cx="1530599" cy="1530400"/>
          </a:xfrm>
          <a:prstGeom prst="ellipse">
            <a:avLst/>
          </a:prstGeom>
          <a:solidFill>
            <a:schemeClr val="accent5"/>
          </a:solidFill>
          <a:ln>
            <a:noFill/>
          </a:ln>
        </p:spPr>
        <p:txBody>
          <a:bodyPr spcFirstLastPara="1" wrap="square" lIns="243759" tIns="243759" rIns="243759" bIns="243759" anchor="ctr" anchorCtr="0">
            <a:noAutofit/>
          </a:bodyPr>
          <a:lstStyle/>
          <a:p>
            <a:pPr marL="0" lvl="0" indent="0" algn="l" rtl="0">
              <a:spcBef>
                <a:spcPts val="0"/>
              </a:spcBef>
              <a:spcAft>
                <a:spcPts val="0"/>
              </a:spcAft>
              <a:buNone/>
            </a:pPr>
            <a:endParaRPr dirty="0"/>
          </a:p>
        </p:txBody>
      </p:sp>
      <p:sp>
        <p:nvSpPr>
          <p:cNvPr id="67" name="Google Shape;67;p10"/>
          <p:cNvSpPr/>
          <p:nvPr/>
        </p:nvSpPr>
        <p:spPr>
          <a:xfrm>
            <a:off x="1214962" y="2611067"/>
            <a:ext cx="358447" cy="357600"/>
          </a:xfrm>
          <a:prstGeom prst="ellipse">
            <a:avLst/>
          </a:prstGeom>
          <a:solidFill>
            <a:schemeClr val="accent5"/>
          </a:solidFill>
          <a:ln>
            <a:noFill/>
          </a:ln>
        </p:spPr>
        <p:txBody>
          <a:bodyPr spcFirstLastPara="1" wrap="square" lIns="243759" tIns="243759" rIns="243759" bIns="243759" anchor="ctr" anchorCtr="0">
            <a:noAutofit/>
          </a:bodyPr>
          <a:lstStyle/>
          <a:p>
            <a:pPr marL="0" lvl="0" indent="0" algn="l" rtl="0">
              <a:spcBef>
                <a:spcPts val="0"/>
              </a:spcBef>
              <a:spcAft>
                <a:spcPts val="0"/>
              </a:spcAft>
              <a:buNone/>
            </a:pPr>
            <a:endParaRPr dirty="0"/>
          </a:p>
        </p:txBody>
      </p:sp>
      <p:sp>
        <p:nvSpPr>
          <p:cNvPr id="68" name="Google Shape;68;p10"/>
          <p:cNvSpPr/>
          <p:nvPr/>
        </p:nvSpPr>
        <p:spPr>
          <a:xfrm>
            <a:off x="22926118" y="840267"/>
            <a:ext cx="600078" cy="598400"/>
          </a:xfrm>
          <a:prstGeom prst="ellipse">
            <a:avLst/>
          </a:prstGeom>
          <a:solidFill>
            <a:schemeClr val="accent5"/>
          </a:solidFill>
          <a:ln>
            <a:noFill/>
          </a:ln>
        </p:spPr>
        <p:txBody>
          <a:bodyPr spcFirstLastPara="1" wrap="square" lIns="243759" tIns="243759" rIns="243759" bIns="243759"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58145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4">
  <p:cSld name="Title only 4">
    <p:bg>
      <p:bgPr>
        <a:solidFill>
          <a:schemeClr val="accent3"/>
        </a:solidFill>
        <a:effectLst/>
      </p:bgPr>
    </p:bg>
    <p:spTree>
      <p:nvGrpSpPr>
        <p:cNvPr id="1" name="Shape 154"/>
        <p:cNvGrpSpPr/>
        <p:nvPr/>
      </p:nvGrpSpPr>
      <p:grpSpPr>
        <a:xfrm>
          <a:off x="0" y="0"/>
          <a:ext cx="0" cy="0"/>
          <a:chOff x="0" y="0"/>
          <a:chExt cx="0" cy="0"/>
        </a:xfrm>
      </p:grpSpPr>
      <p:grpSp>
        <p:nvGrpSpPr>
          <p:cNvPr id="2" name="Google Shape;155;p21"/>
          <p:cNvGrpSpPr/>
          <p:nvPr/>
        </p:nvGrpSpPr>
        <p:grpSpPr>
          <a:xfrm rot="1351476">
            <a:off x="-2481974" y="-7884751"/>
            <a:ext cx="29351403" cy="28215453"/>
            <a:chOff x="1786775" y="1002200"/>
            <a:chExt cx="3861800" cy="3712875"/>
          </a:xfrm>
        </p:grpSpPr>
        <p:sp>
          <p:nvSpPr>
            <p:cNvPr id="156" name="Google Shape;156;p21"/>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21"/>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21"/>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9" name="Google Shape;159;p21"/>
          <p:cNvSpPr txBox="1">
            <a:spLocks noGrp="1"/>
          </p:cNvSpPr>
          <p:nvPr>
            <p:ph type="title"/>
          </p:nvPr>
        </p:nvSpPr>
        <p:spPr>
          <a:xfrm>
            <a:off x="831312" y="1186733"/>
            <a:ext cx="22724559" cy="1527200"/>
          </a:xfrm>
          <a:prstGeom prst="rect">
            <a:avLst/>
          </a:prstGeom>
        </p:spPr>
        <p:txBody>
          <a:bodyPr spcFirstLastPara="1" wrap="square" lIns="243759" tIns="243759" rIns="243759" bIns="243759" anchor="t" anchorCtr="0">
            <a:noAutofit/>
          </a:bodyPr>
          <a:lstStyle>
            <a:lvl1pPr lvl="0" algn="ctr">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Tree>
    <p:extLst>
      <p:ext uri="{BB962C8B-B14F-4D97-AF65-F5344CB8AC3E}">
        <p14:creationId xmlns:p14="http://schemas.microsoft.com/office/powerpoint/2010/main" val="14162393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3"/>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829038" y="1426568"/>
            <a:ext cx="11762331" cy="45504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13334">
                <a:solidFill>
                  <a:srgbClr val="FFFFFF"/>
                </a:solidFill>
                <a:latin typeface="Fredoka One"/>
                <a:ea typeface="Fredoka One"/>
                <a:cs typeface="Fredoka One"/>
                <a:sym typeface="Fredoka One"/>
              </a:defRPr>
            </a:lvl1pPr>
            <a:lvl2pPr lvl="1" algn="ctr">
              <a:spcBef>
                <a:spcPts val="0"/>
              </a:spcBef>
              <a:spcAft>
                <a:spcPts val="0"/>
              </a:spcAft>
              <a:buSzPts val="5200"/>
              <a:buNone/>
              <a:defRPr sz="13867"/>
            </a:lvl2pPr>
            <a:lvl3pPr lvl="2" algn="ctr">
              <a:spcBef>
                <a:spcPts val="0"/>
              </a:spcBef>
              <a:spcAft>
                <a:spcPts val="0"/>
              </a:spcAft>
              <a:buSzPts val="5200"/>
              <a:buNone/>
              <a:defRPr sz="13867"/>
            </a:lvl3pPr>
            <a:lvl4pPr lvl="3" algn="ctr">
              <a:spcBef>
                <a:spcPts val="0"/>
              </a:spcBef>
              <a:spcAft>
                <a:spcPts val="0"/>
              </a:spcAft>
              <a:buSzPts val="5200"/>
              <a:buNone/>
              <a:defRPr sz="13867"/>
            </a:lvl4pPr>
            <a:lvl5pPr lvl="4" algn="ctr">
              <a:spcBef>
                <a:spcPts val="0"/>
              </a:spcBef>
              <a:spcAft>
                <a:spcPts val="0"/>
              </a:spcAft>
              <a:buSzPts val="5200"/>
              <a:buNone/>
              <a:defRPr sz="13867"/>
            </a:lvl5pPr>
            <a:lvl6pPr lvl="5" algn="ctr">
              <a:spcBef>
                <a:spcPts val="0"/>
              </a:spcBef>
              <a:spcAft>
                <a:spcPts val="0"/>
              </a:spcAft>
              <a:buSzPts val="5200"/>
              <a:buNone/>
              <a:defRPr sz="13867"/>
            </a:lvl6pPr>
            <a:lvl7pPr lvl="6" algn="ctr">
              <a:spcBef>
                <a:spcPts val="0"/>
              </a:spcBef>
              <a:spcAft>
                <a:spcPts val="0"/>
              </a:spcAft>
              <a:buSzPts val="5200"/>
              <a:buNone/>
              <a:defRPr sz="13867"/>
            </a:lvl7pPr>
            <a:lvl8pPr lvl="7" algn="ctr">
              <a:spcBef>
                <a:spcPts val="0"/>
              </a:spcBef>
              <a:spcAft>
                <a:spcPts val="0"/>
              </a:spcAft>
              <a:buSzPts val="5200"/>
              <a:buNone/>
              <a:defRPr sz="13867"/>
            </a:lvl8pPr>
            <a:lvl9pPr lvl="8" algn="ctr">
              <a:spcBef>
                <a:spcPts val="0"/>
              </a:spcBef>
              <a:spcAft>
                <a:spcPts val="0"/>
              </a:spcAft>
              <a:buSzPts val="5200"/>
              <a:buNone/>
              <a:defRPr sz="13867"/>
            </a:lvl9pPr>
          </a:lstStyle>
          <a:p>
            <a:endParaRPr/>
          </a:p>
        </p:txBody>
      </p:sp>
      <p:sp>
        <p:nvSpPr>
          <p:cNvPr id="10" name="Google Shape;10;p2"/>
          <p:cNvSpPr txBox="1">
            <a:spLocks noGrp="1"/>
          </p:cNvSpPr>
          <p:nvPr>
            <p:ph type="subTitle" idx="1"/>
          </p:nvPr>
        </p:nvSpPr>
        <p:spPr>
          <a:xfrm>
            <a:off x="1829038" y="6075587"/>
            <a:ext cx="11762331" cy="1184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3733">
                <a:solidFill>
                  <a:srgbClr val="FFFFFF"/>
                </a:solidFill>
                <a:latin typeface="Raleway"/>
                <a:ea typeface="Raleway"/>
                <a:cs typeface="Raleway"/>
                <a:sym typeface="Raleway"/>
              </a:defRPr>
            </a:lvl1pPr>
            <a:lvl2pPr lvl="1" algn="ctr">
              <a:lnSpc>
                <a:spcPct val="100000"/>
              </a:lnSpc>
              <a:spcBef>
                <a:spcPts val="0"/>
              </a:spcBef>
              <a:spcAft>
                <a:spcPts val="0"/>
              </a:spcAft>
              <a:buSzPts val="2800"/>
              <a:buNone/>
              <a:defRPr sz="7467"/>
            </a:lvl2pPr>
            <a:lvl3pPr lvl="2" algn="ctr">
              <a:lnSpc>
                <a:spcPct val="100000"/>
              </a:lnSpc>
              <a:spcBef>
                <a:spcPts val="0"/>
              </a:spcBef>
              <a:spcAft>
                <a:spcPts val="0"/>
              </a:spcAft>
              <a:buSzPts val="2800"/>
              <a:buNone/>
              <a:defRPr sz="7467"/>
            </a:lvl3pPr>
            <a:lvl4pPr lvl="3" algn="ctr">
              <a:lnSpc>
                <a:spcPct val="100000"/>
              </a:lnSpc>
              <a:spcBef>
                <a:spcPts val="0"/>
              </a:spcBef>
              <a:spcAft>
                <a:spcPts val="0"/>
              </a:spcAft>
              <a:buSzPts val="2800"/>
              <a:buNone/>
              <a:defRPr sz="7467"/>
            </a:lvl4pPr>
            <a:lvl5pPr lvl="4" algn="ctr">
              <a:lnSpc>
                <a:spcPct val="100000"/>
              </a:lnSpc>
              <a:spcBef>
                <a:spcPts val="0"/>
              </a:spcBef>
              <a:spcAft>
                <a:spcPts val="0"/>
              </a:spcAft>
              <a:buSzPts val="2800"/>
              <a:buNone/>
              <a:defRPr sz="7467"/>
            </a:lvl5pPr>
            <a:lvl6pPr lvl="5" algn="ctr">
              <a:lnSpc>
                <a:spcPct val="100000"/>
              </a:lnSpc>
              <a:spcBef>
                <a:spcPts val="0"/>
              </a:spcBef>
              <a:spcAft>
                <a:spcPts val="0"/>
              </a:spcAft>
              <a:buSzPts val="2800"/>
              <a:buNone/>
              <a:defRPr sz="7467"/>
            </a:lvl6pPr>
            <a:lvl7pPr lvl="6" algn="ctr">
              <a:lnSpc>
                <a:spcPct val="100000"/>
              </a:lnSpc>
              <a:spcBef>
                <a:spcPts val="0"/>
              </a:spcBef>
              <a:spcAft>
                <a:spcPts val="0"/>
              </a:spcAft>
              <a:buSzPts val="2800"/>
              <a:buNone/>
              <a:defRPr sz="7467"/>
            </a:lvl7pPr>
            <a:lvl8pPr lvl="7" algn="ctr">
              <a:lnSpc>
                <a:spcPct val="100000"/>
              </a:lnSpc>
              <a:spcBef>
                <a:spcPts val="0"/>
              </a:spcBef>
              <a:spcAft>
                <a:spcPts val="0"/>
              </a:spcAft>
              <a:buSzPts val="2800"/>
              <a:buNone/>
              <a:defRPr sz="7467"/>
            </a:lvl8pPr>
            <a:lvl9pPr lvl="8" algn="ctr">
              <a:lnSpc>
                <a:spcPct val="100000"/>
              </a:lnSpc>
              <a:spcBef>
                <a:spcPts val="0"/>
              </a:spcBef>
              <a:spcAft>
                <a:spcPts val="0"/>
              </a:spcAft>
              <a:buSzPts val="2800"/>
              <a:buNone/>
              <a:defRPr sz="7467"/>
            </a:lvl9pPr>
          </a:lstStyle>
          <a:p>
            <a:endParaRPr/>
          </a:p>
        </p:txBody>
      </p:sp>
      <p:grpSp>
        <p:nvGrpSpPr>
          <p:cNvPr id="11" name="Google Shape;11;p2"/>
          <p:cNvGrpSpPr/>
          <p:nvPr/>
        </p:nvGrpSpPr>
        <p:grpSpPr>
          <a:xfrm rot="12770">
            <a:off x="8384354" y="-1930588"/>
            <a:ext cx="23014556" cy="20510563"/>
            <a:chOff x="1543903" y="1051131"/>
            <a:chExt cx="4579322" cy="4218197"/>
          </a:xfrm>
        </p:grpSpPr>
        <p:sp>
          <p:nvSpPr>
            <p:cNvPr id="12" name="Google Shape;12;p2"/>
            <p:cNvSpPr/>
            <p:nvPr/>
          </p:nvSpPr>
          <p:spPr>
            <a:xfrm>
              <a:off x="1543903" y="1051131"/>
              <a:ext cx="4579322" cy="4218197"/>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13" name="Google Shape;13;p2"/>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14" name="Google Shape;14;p2"/>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grpSp>
    </p:spTree>
    <p:extLst>
      <p:ext uri="{BB962C8B-B14F-4D97-AF65-F5344CB8AC3E}">
        <p14:creationId xmlns:p14="http://schemas.microsoft.com/office/powerpoint/2010/main" val="3327226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318699-A686-45B1-A8E5-02943C481D9C}" type="datetimeFigureOut">
              <a:rPr lang="en-US" smtClean="0"/>
              <a:pPr/>
              <a:t>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331F17-67DA-4BBE-A9B5-342EE8D1C590}"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accent3"/>
        </a:solidFill>
        <a:effectLst/>
      </p:bgPr>
    </p:bg>
    <p:spTree>
      <p:nvGrpSpPr>
        <p:cNvPr id="1" name="Shape 15"/>
        <p:cNvGrpSpPr/>
        <p:nvPr/>
      </p:nvGrpSpPr>
      <p:grpSpPr>
        <a:xfrm>
          <a:off x="0" y="0"/>
          <a:ext cx="0" cy="0"/>
          <a:chOff x="0" y="0"/>
          <a:chExt cx="0" cy="0"/>
        </a:xfrm>
      </p:grpSpPr>
      <p:grpSp>
        <p:nvGrpSpPr>
          <p:cNvPr id="16" name="Google Shape;16;p3"/>
          <p:cNvGrpSpPr/>
          <p:nvPr/>
        </p:nvGrpSpPr>
        <p:grpSpPr>
          <a:xfrm rot="2506023">
            <a:off x="3399477" y="-1875348"/>
            <a:ext cx="18169715" cy="17466749"/>
            <a:chOff x="1786775" y="1002200"/>
            <a:chExt cx="3861800" cy="3712875"/>
          </a:xfrm>
        </p:grpSpPr>
        <p:sp>
          <p:nvSpPr>
            <p:cNvPr id="17" name="Google Shape;17;p3"/>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18" name="Google Shape;18;p3"/>
            <p:cNvSpPr/>
            <p:nvPr/>
          </p:nvSpPr>
          <p:spPr>
            <a:xfrm>
              <a:off x="4837429" y="1652159"/>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19" name="Google Shape;19;p3"/>
            <p:cNvSpPr/>
            <p:nvPr/>
          </p:nvSpPr>
          <p:spPr>
            <a:xfrm>
              <a:off x="4758372" y="1512749"/>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grpSp>
      <p:sp>
        <p:nvSpPr>
          <p:cNvPr id="20" name="Google Shape;20;p3"/>
          <p:cNvSpPr txBox="1">
            <a:spLocks noGrp="1"/>
          </p:cNvSpPr>
          <p:nvPr>
            <p:ph type="title"/>
          </p:nvPr>
        </p:nvSpPr>
        <p:spPr>
          <a:xfrm>
            <a:off x="9112021" y="5214400"/>
            <a:ext cx="8563515" cy="2244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13334">
                <a:solidFill>
                  <a:schemeClr val="accent3"/>
                </a:solidFill>
              </a:defRPr>
            </a:lvl1pPr>
            <a:lvl2pPr lvl="1">
              <a:spcBef>
                <a:spcPts val="0"/>
              </a:spcBef>
              <a:spcAft>
                <a:spcPts val="0"/>
              </a:spcAft>
              <a:buSzPts val="3600"/>
              <a:buNone/>
              <a:defRPr sz="9600"/>
            </a:lvl2pPr>
            <a:lvl3pPr lvl="2">
              <a:spcBef>
                <a:spcPts val="0"/>
              </a:spcBef>
              <a:spcAft>
                <a:spcPts val="0"/>
              </a:spcAft>
              <a:buSzPts val="3600"/>
              <a:buNone/>
              <a:defRPr sz="9600"/>
            </a:lvl3pPr>
            <a:lvl4pPr lvl="3">
              <a:spcBef>
                <a:spcPts val="0"/>
              </a:spcBef>
              <a:spcAft>
                <a:spcPts val="0"/>
              </a:spcAft>
              <a:buSzPts val="3600"/>
              <a:buNone/>
              <a:defRPr sz="9600"/>
            </a:lvl4pPr>
            <a:lvl5pPr lvl="4">
              <a:spcBef>
                <a:spcPts val="0"/>
              </a:spcBef>
              <a:spcAft>
                <a:spcPts val="0"/>
              </a:spcAft>
              <a:buSzPts val="3600"/>
              <a:buNone/>
              <a:defRPr sz="9600"/>
            </a:lvl5pPr>
            <a:lvl6pPr lvl="5">
              <a:spcBef>
                <a:spcPts val="0"/>
              </a:spcBef>
              <a:spcAft>
                <a:spcPts val="0"/>
              </a:spcAft>
              <a:buSzPts val="3600"/>
              <a:buNone/>
              <a:defRPr sz="9600"/>
            </a:lvl6pPr>
            <a:lvl7pPr lvl="6">
              <a:spcBef>
                <a:spcPts val="0"/>
              </a:spcBef>
              <a:spcAft>
                <a:spcPts val="0"/>
              </a:spcAft>
              <a:buSzPts val="3600"/>
              <a:buNone/>
              <a:defRPr sz="9600"/>
            </a:lvl7pPr>
            <a:lvl8pPr lvl="7">
              <a:spcBef>
                <a:spcPts val="0"/>
              </a:spcBef>
              <a:spcAft>
                <a:spcPts val="0"/>
              </a:spcAft>
              <a:buSzPts val="3600"/>
              <a:buNone/>
              <a:defRPr sz="9600"/>
            </a:lvl8pPr>
            <a:lvl9pPr lvl="8">
              <a:spcBef>
                <a:spcPts val="0"/>
              </a:spcBef>
              <a:spcAft>
                <a:spcPts val="0"/>
              </a:spcAft>
              <a:buSzPts val="3600"/>
              <a:buNone/>
              <a:defRPr sz="9600"/>
            </a:lvl9pPr>
          </a:lstStyle>
          <a:p>
            <a:endParaRPr/>
          </a:p>
        </p:txBody>
      </p:sp>
      <p:sp>
        <p:nvSpPr>
          <p:cNvPr id="21" name="Google Shape;21;p3"/>
          <p:cNvSpPr txBox="1">
            <a:spLocks noGrp="1"/>
          </p:cNvSpPr>
          <p:nvPr>
            <p:ph type="subTitle" idx="1"/>
          </p:nvPr>
        </p:nvSpPr>
        <p:spPr>
          <a:xfrm>
            <a:off x="5867164" y="7459200"/>
            <a:ext cx="12652847" cy="104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733">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7467"/>
            </a:lvl2pPr>
            <a:lvl3pPr lvl="2" rtl="0">
              <a:lnSpc>
                <a:spcPct val="100000"/>
              </a:lnSpc>
              <a:spcBef>
                <a:spcPts val="0"/>
              </a:spcBef>
              <a:spcAft>
                <a:spcPts val="0"/>
              </a:spcAft>
              <a:buSzPts val="2800"/>
              <a:buNone/>
              <a:defRPr sz="7467"/>
            </a:lvl3pPr>
            <a:lvl4pPr lvl="3" rtl="0">
              <a:lnSpc>
                <a:spcPct val="100000"/>
              </a:lnSpc>
              <a:spcBef>
                <a:spcPts val="0"/>
              </a:spcBef>
              <a:spcAft>
                <a:spcPts val="0"/>
              </a:spcAft>
              <a:buSzPts val="2800"/>
              <a:buNone/>
              <a:defRPr sz="7467"/>
            </a:lvl4pPr>
            <a:lvl5pPr lvl="4" rtl="0">
              <a:lnSpc>
                <a:spcPct val="100000"/>
              </a:lnSpc>
              <a:spcBef>
                <a:spcPts val="0"/>
              </a:spcBef>
              <a:spcAft>
                <a:spcPts val="0"/>
              </a:spcAft>
              <a:buSzPts val="2800"/>
              <a:buNone/>
              <a:defRPr sz="7467"/>
            </a:lvl5pPr>
            <a:lvl6pPr lvl="5" rtl="0">
              <a:lnSpc>
                <a:spcPct val="100000"/>
              </a:lnSpc>
              <a:spcBef>
                <a:spcPts val="0"/>
              </a:spcBef>
              <a:spcAft>
                <a:spcPts val="0"/>
              </a:spcAft>
              <a:buSzPts val="2800"/>
              <a:buNone/>
              <a:defRPr sz="7467"/>
            </a:lvl6pPr>
            <a:lvl7pPr lvl="6" rtl="0">
              <a:lnSpc>
                <a:spcPct val="100000"/>
              </a:lnSpc>
              <a:spcBef>
                <a:spcPts val="0"/>
              </a:spcBef>
              <a:spcAft>
                <a:spcPts val="0"/>
              </a:spcAft>
              <a:buSzPts val="2800"/>
              <a:buNone/>
              <a:defRPr sz="7467"/>
            </a:lvl7pPr>
            <a:lvl8pPr lvl="7" rtl="0">
              <a:lnSpc>
                <a:spcPct val="100000"/>
              </a:lnSpc>
              <a:spcBef>
                <a:spcPts val="0"/>
              </a:spcBef>
              <a:spcAft>
                <a:spcPts val="0"/>
              </a:spcAft>
              <a:buSzPts val="2800"/>
              <a:buNone/>
              <a:defRPr sz="7467"/>
            </a:lvl8pPr>
            <a:lvl9pPr lvl="8" rtl="0">
              <a:lnSpc>
                <a:spcPct val="100000"/>
              </a:lnSpc>
              <a:spcBef>
                <a:spcPts val="0"/>
              </a:spcBef>
              <a:spcAft>
                <a:spcPts val="0"/>
              </a:spcAft>
              <a:buSzPts val="2800"/>
              <a:buNone/>
              <a:defRPr sz="7467"/>
            </a:lvl9pPr>
          </a:lstStyle>
          <a:p>
            <a:endParaRPr/>
          </a:p>
        </p:txBody>
      </p:sp>
      <p:sp>
        <p:nvSpPr>
          <p:cNvPr id="22" name="Google Shape;22;p3"/>
          <p:cNvSpPr txBox="1">
            <a:spLocks noGrp="1"/>
          </p:cNvSpPr>
          <p:nvPr>
            <p:ph type="title" idx="2" hasCustomPrompt="1"/>
          </p:nvPr>
        </p:nvSpPr>
        <p:spPr>
          <a:xfrm>
            <a:off x="6711642" y="5214400"/>
            <a:ext cx="2507526" cy="224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12000"/>
              <a:buNone/>
              <a:defRPr sz="13334">
                <a:solidFill>
                  <a:schemeClr val="accent3"/>
                </a:solidFill>
              </a:defRPr>
            </a:lvl1pPr>
            <a:lvl2pPr lvl="1" algn="ctr" rtl="0">
              <a:spcBef>
                <a:spcPts val="0"/>
              </a:spcBef>
              <a:spcAft>
                <a:spcPts val="0"/>
              </a:spcAft>
              <a:buClr>
                <a:schemeClr val="accent3"/>
              </a:buClr>
              <a:buSzPts val="12000"/>
              <a:buNone/>
              <a:defRPr sz="32000">
                <a:solidFill>
                  <a:schemeClr val="accent3"/>
                </a:solidFill>
              </a:defRPr>
            </a:lvl2pPr>
            <a:lvl3pPr lvl="2" algn="ctr" rtl="0">
              <a:spcBef>
                <a:spcPts val="0"/>
              </a:spcBef>
              <a:spcAft>
                <a:spcPts val="0"/>
              </a:spcAft>
              <a:buClr>
                <a:schemeClr val="accent3"/>
              </a:buClr>
              <a:buSzPts val="12000"/>
              <a:buNone/>
              <a:defRPr sz="32000">
                <a:solidFill>
                  <a:schemeClr val="accent3"/>
                </a:solidFill>
              </a:defRPr>
            </a:lvl3pPr>
            <a:lvl4pPr lvl="3" algn="ctr" rtl="0">
              <a:spcBef>
                <a:spcPts val="0"/>
              </a:spcBef>
              <a:spcAft>
                <a:spcPts val="0"/>
              </a:spcAft>
              <a:buClr>
                <a:schemeClr val="accent3"/>
              </a:buClr>
              <a:buSzPts val="12000"/>
              <a:buNone/>
              <a:defRPr sz="32000">
                <a:solidFill>
                  <a:schemeClr val="accent3"/>
                </a:solidFill>
              </a:defRPr>
            </a:lvl4pPr>
            <a:lvl5pPr lvl="4" algn="ctr" rtl="0">
              <a:spcBef>
                <a:spcPts val="0"/>
              </a:spcBef>
              <a:spcAft>
                <a:spcPts val="0"/>
              </a:spcAft>
              <a:buClr>
                <a:schemeClr val="accent3"/>
              </a:buClr>
              <a:buSzPts val="12000"/>
              <a:buNone/>
              <a:defRPr sz="32000">
                <a:solidFill>
                  <a:schemeClr val="accent3"/>
                </a:solidFill>
              </a:defRPr>
            </a:lvl5pPr>
            <a:lvl6pPr lvl="5" algn="ctr" rtl="0">
              <a:spcBef>
                <a:spcPts val="0"/>
              </a:spcBef>
              <a:spcAft>
                <a:spcPts val="0"/>
              </a:spcAft>
              <a:buClr>
                <a:schemeClr val="accent3"/>
              </a:buClr>
              <a:buSzPts val="12000"/>
              <a:buNone/>
              <a:defRPr sz="32000">
                <a:solidFill>
                  <a:schemeClr val="accent3"/>
                </a:solidFill>
              </a:defRPr>
            </a:lvl6pPr>
            <a:lvl7pPr lvl="6" algn="ctr" rtl="0">
              <a:spcBef>
                <a:spcPts val="0"/>
              </a:spcBef>
              <a:spcAft>
                <a:spcPts val="0"/>
              </a:spcAft>
              <a:buClr>
                <a:schemeClr val="accent3"/>
              </a:buClr>
              <a:buSzPts val="12000"/>
              <a:buNone/>
              <a:defRPr sz="32000">
                <a:solidFill>
                  <a:schemeClr val="accent3"/>
                </a:solidFill>
              </a:defRPr>
            </a:lvl7pPr>
            <a:lvl8pPr lvl="7" algn="ctr" rtl="0">
              <a:spcBef>
                <a:spcPts val="0"/>
              </a:spcBef>
              <a:spcAft>
                <a:spcPts val="0"/>
              </a:spcAft>
              <a:buClr>
                <a:schemeClr val="accent3"/>
              </a:buClr>
              <a:buSzPts val="12000"/>
              <a:buNone/>
              <a:defRPr sz="32000">
                <a:solidFill>
                  <a:schemeClr val="accent3"/>
                </a:solidFill>
              </a:defRPr>
            </a:lvl8pPr>
            <a:lvl9pPr lvl="8" algn="ctr" rtl="0">
              <a:spcBef>
                <a:spcPts val="0"/>
              </a:spcBef>
              <a:spcAft>
                <a:spcPts val="0"/>
              </a:spcAft>
              <a:buClr>
                <a:schemeClr val="accent3"/>
              </a:buClr>
              <a:buSzPts val="12000"/>
              <a:buNone/>
              <a:defRPr sz="32000">
                <a:solidFill>
                  <a:schemeClr val="accent3"/>
                </a:solidFill>
              </a:defRPr>
            </a:lvl9pPr>
          </a:lstStyle>
          <a:p>
            <a:r>
              <a:t>xx%</a:t>
            </a:r>
          </a:p>
        </p:txBody>
      </p:sp>
    </p:spTree>
    <p:extLst>
      <p:ext uri="{BB962C8B-B14F-4D97-AF65-F5344CB8AC3E}">
        <p14:creationId xmlns:p14="http://schemas.microsoft.com/office/powerpoint/2010/main" val="25879819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p:nvPr/>
        </p:nvSpPr>
        <p:spPr>
          <a:xfrm>
            <a:off x="0" y="333"/>
            <a:ext cx="24387175" cy="13716000"/>
          </a:xfrm>
          <a:prstGeom prst="rect">
            <a:avLst/>
          </a:prstGeom>
          <a:solidFill>
            <a:srgbClr val="FFFFFF"/>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sz="5067"/>
          </a:p>
        </p:txBody>
      </p:sp>
      <p:grpSp>
        <p:nvGrpSpPr>
          <p:cNvPr id="25" name="Google Shape;25;p4"/>
          <p:cNvGrpSpPr/>
          <p:nvPr/>
        </p:nvGrpSpPr>
        <p:grpSpPr>
          <a:xfrm rot="1379863">
            <a:off x="188047" y="-7259953"/>
            <a:ext cx="25805736" cy="25213112"/>
            <a:chOff x="1786775" y="1002200"/>
            <a:chExt cx="3861800" cy="3712875"/>
          </a:xfrm>
        </p:grpSpPr>
        <p:sp>
          <p:nvSpPr>
            <p:cNvPr id="26" name="Google Shape;26;p4"/>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7" name="Google Shape;27;p4"/>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8" name="Google Shape;28;p4"/>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grpSp>
      <p:sp>
        <p:nvSpPr>
          <p:cNvPr id="29" name="Google Shape;29;p4"/>
          <p:cNvSpPr txBox="1">
            <a:spLocks noGrp="1"/>
          </p:cNvSpPr>
          <p:nvPr>
            <p:ph type="title"/>
          </p:nvPr>
        </p:nvSpPr>
        <p:spPr>
          <a:xfrm>
            <a:off x="3256926" y="5282000"/>
            <a:ext cx="5349496" cy="3152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solidFill>
                  <a:schemeClr val="accent3"/>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4"/>
          <p:cNvSpPr txBox="1">
            <a:spLocks noGrp="1"/>
          </p:cNvSpPr>
          <p:nvPr>
            <p:ph type="subTitle" idx="1"/>
          </p:nvPr>
        </p:nvSpPr>
        <p:spPr>
          <a:xfrm>
            <a:off x="14276392" y="6976768"/>
            <a:ext cx="6306421" cy="1923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733">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7467"/>
            </a:lvl2pPr>
            <a:lvl3pPr lvl="2" rtl="0">
              <a:lnSpc>
                <a:spcPct val="100000"/>
              </a:lnSpc>
              <a:spcBef>
                <a:spcPts val="0"/>
              </a:spcBef>
              <a:spcAft>
                <a:spcPts val="0"/>
              </a:spcAft>
              <a:buSzPts val="2800"/>
              <a:buNone/>
              <a:defRPr sz="7467"/>
            </a:lvl3pPr>
            <a:lvl4pPr lvl="3" rtl="0">
              <a:lnSpc>
                <a:spcPct val="100000"/>
              </a:lnSpc>
              <a:spcBef>
                <a:spcPts val="0"/>
              </a:spcBef>
              <a:spcAft>
                <a:spcPts val="0"/>
              </a:spcAft>
              <a:buSzPts val="2800"/>
              <a:buNone/>
              <a:defRPr sz="7467"/>
            </a:lvl4pPr>
            <a:lvl5pPr lvl="4" rtl="0">
              <a:lnSpc>
                <a:spcPct val="100000"/>
              </a:lnSpc>
              <a:spcBef>
                <a:spcPts val="0"/>
              </a:spcBef>
              <a:spcAft>
                <a:spcPts val="0"/>
              </a:spcAft>
              <a:buSzPts val="2800"/>
              <a:buNone/>
              <a:defRPr sz="7467"/>
            </a:lvl5pPr>
            <a:lvl6pPr lvl="5" rtl="0">
              <a:lnSpc>
                <a:spcPct val="100000"/>
              </a:lnSpc>
              <a:spcBef>
                <a:spcPts val="0"/>
              </a:spcBef>
              <a:spcAft>
                <a:spcPts val="0"/>
              </a:spcAft>
              <a:buSzPts val="2800"/>
              <a:buNone/>
              <a:defRPr sz="7467"/>
            </a:lvl6pPr>
            <a:lvl7pPr lvl="6" rtl="0">
              <a:lnSpc>
                <a:spcPct val="100000"/>
              </a:lnSpc>
              <a:spcBef>
                <a:spcPts val="0"/>
              </a:spcBef>
              <a:spcAft>
                <a:spcPts val="0"/>
              </a:spcAft>
              <a:buSzPts val="2800"/>
              <a:buNone/>
              <a:defRPr sz="7467"/>
            </a:lvl7pPr>
            <a:lvl8pPr lvl="7" rtl="0">
              <a:lnSpc>
                <a:spcPct val="100000"/>
              </a:lnSpc>
              <a:spcBef>
                <a:spcPts val="0"/>
              </a:spcBef>
              <a:spcAft>
                <a:spcPts val="0"/>
              </a:spcAft>
              <a:buSzPts val="2800"/>
              <a:buNone/>
              <a:defRPr sz="7467"/>
            </a:lvl8pPr>
            <a:lvl9pPr lvl="8" rtl="0">
              <a:lnSpc>
                <a:spcPct val="100000"/>
              </a:lnSpc>
              <a:spcBef>
                <a:spcPts val="0"/>
              </a:spcBef>
              <a:spcAft>
                <a:spcPts val="0"/>
              </a:spcAft>
              <a:buSzPts val="2800"/>
              <a:buNone/>
              <a:defRPr sz="7467"/>
            </a:lvl9pPr>
          </a:lstStyle>
          <a:p>
            <a:endParaRPr/>
          </a:p>
        </p:txBody>
      </p:sp>
      <p:sp>
        <p:nvSpPr>
          <p:cNvPr id="31" name="Google Shape;31;p4"/>
          <p:cNvSpPr txBox="1">
            <a:spLocks noGrp="1"/>
          </p:cNvSpPr>
          <p:nvPr>
            <p:ph type="subTitle" idx="2"/>
          </p:nvPr>
        </p:nvSpPr>
        <p:spPr>
          <a:xfrm>
            <a:off x="14276392" y="5051368"/>
            <a:ext cx="6306421" cy="1923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733">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7467"/>
            </a:lvl2pPr>
            <a:lvl3pPr lvl="2" rtl="0">
              <a:lnSpc>
                <a:spcPct val="100000"/>
              </a:lnSpc>
              <a:spcBef>
                <a:spcPts val="0"/>
              </a:spcBef>
              <a:spcAft>
                <a:spcPts val="0"/>
              </a:spcAft>
              <a:buSzPts val="2800"/>
              <a:buNone/>
              <a:defRPr sz="7467"/>
            </a:lvl3pPr>
            <a:lvl4pPr lvl="3" rtl="0">
              <a:lnSpc>
                <a:spcPct val="100000"/>
              </a:lnSpc>
              <a:spcBef>
                <a:spcPts val="0"/>
              </a:spcBef>
              <a:spcAft>
                <a:spcPts val="0"/>
              </a:spcAft>
              <a:buSzPts val="2800"/>
              <a:buNone/>
              <a:defRPr sz="7467"/>
            </a:lvl4pPr>
            <a:lvl5pPr lvl="4" rtl="0">
              <a:lnSpc>
                <a:spcPct val="100000"/>
              </a:lnSpc>
              <a:spcBef>
                <a:spcPts val="0"/>
              </a:spcBef>
              <a:spcAft>
                <a:spcPts val="0"/>
              </a:spcAft>
              <a:buSzPts val="2800"/>
              <a:buNone/>
              <a:defRPr sz="7467"/>
            </a:lvl5pPr>
            <a:lvl6pPr lvl="5" rtl="0">
              <a:lnSpc>
                <a:spcPct val="100000"/>
              </a:lnSpc>
              <a:spcBef>
                <a:spcPts val="0"/>
              </a:spcBef>
              <a:spcAft>
                <a:spcPts val="0"/>
              </a:spcAft>
              <a:buSzPts val="2800"/>
              <a:buNone/>
              <a:defRPr sz="7467"/>
            </a:lvl6pPr>
            <a:lvl7pPr lvl="6" rtl="0">
              <a:lnSpc>
                <a:spcPct val="100000"/>
              </a:lnSpc>
              <a:spcBef>
                <a:spcPts val="0"/>
              </a:spcBef>
              <a:spcAft>
                <a:spcPts val="0"/>
              </a:spcAft>
              <a:buSzPts val="2800"/>
              <a:buNone/>
              <a:defRPr sz="7467"/>
            </a:lvl7pPr>
            <a:lvl8pPr lvl="7" rtl="0">
              <a:lnSpc>
                <a:spcPct val="100000"/>
              </a:lnSpc>
              <a:spcBef>
                <a:spcPts val="0"/>
              </a:spcBef>
              <a:spcAft>
                <a:spcPts val="0"/>
              </a:spcAft>
              <a:buSzPts val="2800"/>
              <a:buNone/>
              <a:defRPr sz="7467"/>
            </a:lvl8pPr>
            <a:lvl9pPr lvl="8" rtl="0">
              <a:lnSpc>
                <a:spcPct val="100000"/>
              </a:lnSpc>
              <a:spcBef>
                <a:spcPts val="0"/>
              </a:spcBef>
              <a:spcAft>
                <a:spcPts val="0"/>
              </a:spcAft>
              <a:buSzPts val="2800"/>
              <a:buNone/>
              <a:defRPr sz="7467"/>
            </a:lvl9pPr>
          </a:lstStyle>
          <a:p>
            <a:endParaRPr/>
          </a:p>
        </p:txBody>
      </p:sp>
      <p:sp>
        <p:nvSpPr>
          <p:cNvPr id="32" name="Google Shape;32;p4"/>
          <p:cNvSpPr txBox="1">
            <a:spLocks noGrp="1"/>
          </p:cNvSpPr>
          <p:nvPr>
            <p:ph type="subTitle" idx="3"/>
          </p:nvPr>
        </p:nvSpPr>
        <p:spPr>
          <a:xfrm>
            <a:off x="14276392" y="3125933"/>
            <a:ext cx="6306421" cy="1923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733">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7467"/>
            </a:lvl2pPr>
            <a:lvl3pPr lvl="2" rtl="0">
              <a:lnSpc>
                <a:spcPct val="100000"/>
              </a:lnSpc>
              <a:spcBef>
                <a:spcPts val="0"/>
              </a:spcBef>
              <a:spcAft>
                <a:spcPts val="0"/>
              </a:spcAft>
              <a:buSzPts val="2800"/>
              <a:buNone/>
              <a:defRPr sz="7467"/>
            </a:lvl3pPr>
            <a:lvl4pPr lvl="3" rtl="0">
              <a:lnSpc>
                <a:spcPct val="100000"/>
              </a:lnSpc>
              <a:spcBef>
                <a:spcPts val="0"/>
              </a:spcBef>
              <a:spcAft>
                <a:spcPts val="0"/>
              </a:spcAft>
              <a:buSzPts val="2800"/>
              <a:buNone/>
              <a:defRPr sz="7467"/>
            </a:lvl4pPr>
            <a:lvl5pPr lvl="4" rtl="0">
              <a:lnSpc>
                <a:spcPct val="100000"/>
              </a:lnSpc>
              <a:spcBef>
                <a:spcPts val="0"/>
              </a:spcBef>
              <a:spcAft>
                <a:spcPts val="0"/>
              </a:spcAft>
              <a:buSzPts val="2800"/>
              <a:buNone/>
              <a:defRPr sz="7467"/>
            </a:lvl5pPr>
            <a:lvl6pPr lvl="5" rtl="0">
              <a:lnSpc>
                <a:spcPct val="100000"/>
              </a:lnSpc>
              <a:spcBef>
                <a:spcPts val="0"/>
              </a:spcBef>
              <a:spcAft>
                <a:spcPts val="0"/>
              </a:spcAft>
              <a:buSzPts val="2800"/>
              <a:buNone/>
              <a:defRPr sz="7467"/>
            </a:lvl6pPr>
            <a:lvl7pPr lvl="6" rtl="0">
              <a:lnSpc>
                <a:spcPct val="100000"/>
              </a:lnSpc>
              <a:spcBef>
                <a:spcPts val="0"/>
              </a:spcBef>
              <a:spcAft>
                <a:spcPts val="0"/>
              </a:spcAft>
              <a:buSzPts val="2800"/>
              <a:buNone/>
              <a:defRPr sz="7467"/>
            </a:lvl7pPr>
            <a:lvl8pPr lvl="7" rtl="0">
              <a:lnSpc>
                <a:spcPct val="100000"/>
              </a:lnSpc>
              <a:spcBef>
                <a:spcPts val="0"/>
              </a:spcBef>
              <a:spcAft>
                <a:spcPts val="0"/>
              </a:spcAft>
              <a:buSzPts val="2800"/>
              <a:buNone/>
              <a:defRPr sz="7467"/>
            </a:lvl8pPr>
            <a:lvl9pPr lvl="8" rtl="0">
              <a:lnSpc>
                <a:spcPct val="100000"/>
              </a:lnSpc>
              <a:spcBef>
                <a:spcPts val="0"/>
              </a:spcBef>
              <a:spcAft>
                <a:spcPts val="0"/>
              </a:spcAft>
              <a:buSzPts val="2800"/>
              <a:buNone/>
              <a:defRPr sz="7467"/>
            </a:lvl9pPr>
          </a:lstStyle>
          <a:p>
            <a:endParaRPr/>
          </a:p>
        </p:txBody>
      </p:sp>
      <p:sp>
        <p:nvSpPr>
          <p:cNvPr id="33" name="Google Shape;33;p4"/>
          <p:cNvSpPr txBox="1">
            <a:spLocks noGrp="1"/>
          </p:cNvSpPr>
          <p:nvPr>
            <p:ph type="subTitle" idx="4"/>
          </p:nvPr>
        </p:nvSpPr>
        <p:spPr>
          <a:xfrm>
            <a:off x="14276392" y="8903667"/>
            <a:ext cx="6306421" cy="1923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733">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7467"/>
            </a:lvl2pPr>
            <a:lvl3pPr lvl="2" rtl="0">
              <a:lnSpc>
                <a:spcPct val="100000"/>
              </a:lnSpc>
              <a:spcBef>
                <a:spcPts val="0"/>
              </a:spcBef>
              <a:spcAft>
                <a:spcPts val="0"/>
              </a:spcAft>
              <a:buSzPts val="2800"/>
              <a:buNone/>
              <a:defRPr sz="7467"/>
            </a:lvl3pPr>
            <a:lvl4pPr lvl="3" rtl="0">
              <a:lnSpc>
                <a:spcPct val="100000"/>
              </a:lnSpc>
              <a:spcBef>
                <a:spcPts val="0"/>
              </a:spcBef>
              <a:spcAft>
                <a:spcPts val="0"/>
              </a:spcAft>
              <a:buSzPts val="2800"/>
              <a:buNone/>
              <a:defRPr sz="7467"/>
            </a:lvl4pPr>
            <a:lvl5pPr lvl="4" rtl="0">
              <a:lnSpc>
                <a:spcPct val="100000"/>
              </a:lnSpc>
              <a:spcBef>
                <a:spcPts val="0"/>
              </a:spcBef>
              <a:spcAft>
                <a:spcPts val="0"/>
              </a:spcAft>
              <a:buSzPts val="2800"/>
              <a:buNone/>
              <a:defRPr sz="7467"/>
            </a:lvl5pPr>
            <a:lvl6pPr lvl="5" rtl="0">
              <a:lnSpc>
                <a:spcPct val="100000"/>
              </a:lnSpc>
              <a:spcBef>
                <a:spcPts val="0"/>
              </a:spcBef>
              <a:spcAft>
                <a:spcPts val="0"/>
              </a:spcAft>
              <a:buSzPts val="2800"/>
              <a:buNone/>
              <a:defRPr sz="7467"/>
            </a:lvl6pPr>
            <a:lvl7pPr lvl="6" rtl="0">
              <a:lnSpc>
                <a:spcPct val="100000"/>
              </a:lnSpc>
              <a:spcBef>
                <a:spcPts val="0"/>
              </a:spcBef>
              <a:spcAft>
                <a:spcPts val="0"/>
              </a:spcAft>
              <a:buSzPts val="2800"/>
              <a:buNone/>
              <a:defRPr sz="7467"/>
            </a:lvl7pPr>
            <a:lvl8pPr lvl="7" rtl="0">
              <a:lnSpc>
                <a:spcPct val="100000"/>
              </a:lnSpc>
              <a:spcBef>
                <a:spcPts val="0"/>
              </a:spcBef>
              <a:spcAft>
                <a:spcPts val="0"/>
              </a:spcAft>
              <a:buSzPts val="2800"/>
              <a:buNone/>
              <a:defRPr sz="7467"/>
            </a:lvl8pPr>
            <a:lvl9pPr lvl="8" rtl="0">
              <a:lnSpc>
                <a:spcPct val="100000"/>
              </a:lnSpc>
              <a:spcBef>
                <a:spcPts val="0"/>
              </a:spcBef>
              <a:spcAft>
                <a:spcPts val="0"/>
              </a:spcAft>
              <a:buSzPts val="2800"/>
              <a:buNone/>
              <a:defRPr sz="7467"/>
            </a:lvl9pPr>
          </a:lstStyle>
          <a:p>
            <a:endParaRPr/>
          </a:p>
        </p:txBody>
      </p:sp>
    </p:spTree>
    <p:extLst>
      <p:ext uri="{BB962C8B-B14F-4D97-AF65-F5344CB8AC3E}">
        <p14:creationId xmlns:p14="http://schemas.microsoft.com/office/powerpoint/2010/main" val="38737096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lt1"/>
        </a:soli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831308" y="1186733"/>
            <a:ext cx="22724559" cy="15272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accent3"/>
                </a:solidFill>
                <a:latin typeface="Fredoka One"/>
                <a:ea typeface="Fredoka One"/>
                <a:cs typeface="Fredoka One"/>
                <a:sym typeface="Fredok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6" name="Google Shape;36;p5"/>
          <p:cNvSpPr txBox="1">
            <a:spLocks noGrp="1"/>
          </p:cNvSpPr>
          <p:nvPr>
            <p:ph type="subTitle" idx="1"/>
          </p:nvPr>
        </p:nvSpPr>
        <p:spPr>
          <a:xfrm>
            <a:off x="3893107" y="6786875"/>
            <a:ext cx="6719275" cy="351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733">
                <a:latin typeface="Raleway"/>
                <a:ea typeface="Raleway"/>
                <a:cs typeface="Raleway"/>
                <a:sym typeface="Raleway"/>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37" name="Google Shape;37;p5"/>
          <p:cNvSpPr txBox="1">
            <a:spLocks noGrp="1"/>
          </p:cNvSpPr>
          <p:nvPr>
            <p:ph type="subTitle" idx="2"/>
          </p:nvPr>
        </p:nvSpPr>
        <p:spPr>
          <a:xfrm>
            <a:off x="13774927" y="6786875"/>
            <a:ext cx="6719275" cy="351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733">
                <a:latin typeface="Raleway"/>
                <a:ea typeface="Raleway"/>
                <a:cs typeface="Raleway"/>
                <a:sym typeface="Raleway"/>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38" name="Google Shape;38;p5"/>
          <p:cNvSpPr txBox="1">
            <a:spLocks noGrp="1"/>
          </p:cNvSpPr>
          <p:nvPr>
            <p:ph type="subTitle" idx="3"/>
          </p:nvPr>
        </p:nvSpPr>
        <p:spPr>
          <a:xfrm>
            <a:off x="4213450" y="5564867"/>
            <a:ext cx="6078391" cy="126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5067">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39" name="Google Shape;39;p5"/>
          <p:cNvSpPr txBox="1">
            <a:spLocks noGrp="1"/>
          </p:cNvSpPr>
          <p:nvPr>
            <p:ph type="subTitle" idx="4"/>
          </p:nvPr>
        </p:nvSpPr>
        <p:spPr>
          <a:xfrm>
            <a:off x="14095337" y="5564867"/>
            <a:ext cx="6078391" cy="126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5067">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Tree>
    <p:extLst>
      <p:ext uri="{BB962C8B-B14F-4D97-AF65-F5344CB8AC3E}">
        <p14:creationId xmlns:p14="http://schemas.microsoft.com/office/powerpoint/2010/main" val="29360322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noFill/>
        <a:effectLst/>
      </p:bgPr>
    </p:bg>
    <p:spTree>
      <p:nvGrpSpPr>
        <p:cNvPr id="1" name="Shape 40"/>
        <p:cNvGrpSpPr/>
        <p:nvPr/>
      </p:nvGrpSpPr>
      <p:grpSpPr>
        <a:xfrm>
          <a:off x="0" y="0"/>
          <a:ext cx="0" cy="0"/>
          <a:chOff x="0" y="0"/>
          <a:chExt cx="0" cy="0"/>
        </a:xfrm>
      </p:grpSpPr>
      <p:sp>
        <p:nvSpPr>
          <p:cNvPr id="41" name="Google Shape;41;p6"/>
          <p:cNvSpPr/>
          <p:nvPr/>
        </p:nvSpPr>
        <p:spPr>
          <a:xfrm>
            <a:off x="20203" y="0"/>
            <a:ext cx="24387175" cy="13716000"/>
          </a:xfrm>
          <a:prstGeom prst="rect">
            <a:avLst/>
          </a:prstGeom>
          <a:solidFill>
            <a:srgbClr val="305DBF">
              <a:alpha val="13730"/>
            </a:srgbClr>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sz="5067"/>
          </a:p>
        </p:txBody>
      </p:sp>
      <p:sp>
        <p:nvSpPr>
          <p:cNvPr id="42" name="Google Shape;42;p6"/>
          <p:cNvSpPr/>
          <p:nvPr/>
        </p:nvSpPr>
        <p:spPr>
          <a:xfrm rot="8087307" flipH="1">
            <a:off x="13620018" y="-806077"/>
            <a:ext cx="15974368" cy="15524080"/>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sz="5067"/>
          </a:p>
        </p:txBody>
      </p:sp>
      <p:sp>
        <p:nvSpPr>
          <p:cNvPr id="43" name="Google Shape;43;p6"/>
          <p:cNvSpPr txBox="1">
            <a:spLocks noGrp="1"/>
          </p:cNvSpPr>
          <p:nvPr>
            <p:ph type="title"/>
          </p:nvPr>
        </p:nvSpPr>
        <p:spPr>
          <a:xfrm>
            <a:off x="13730788" y="5537200"/>
            <a:ext cx="9051578" cy="26416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Tree>
    <p:extLst>
      <p:ext uri="{BB962C8B-B14F-4D97-AF65-F5344CB8AC3E}">
        <p14:creationId xmlns:p14="http://schemas.microsoft.com/office/powerpoint/2010/main" val="10480460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1930652" y="1962832"/>
            <a:ext cx="8305881" cy="23032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solidFill>
                  <a:schemeClr val="accent3"/>
                </a:solidFill>
              </a:defRPr>
            </a:lvl1pPr>
            <a:lvl2pPr lvl="1">
              <a:spcBef>
                <a:spcPts val="0"/>
              </a:spcBef>
              <a:spcAft>
                <a:spcPts val="0"/>
              </a:spcAft>
              <a:buSzPts val="2400"/>
              <a:buNone/>
              <a:defRPr sz="6400"/>
            </a:lvl2pPr>
            <a:lvl3pPr lvl="2">
              <a:spcBef>
                <a:spcPts val="0"/>
              </a:spcBef>
              <a:spcAft>
                <a:spcPts val="0"/>
              </a:spcAft>
              <a:buSzPts val="2400"/>
              <a:buNone/>
              <a:defRPr sz="6400"/>
            </a:lvl3pPr>
            <a:lvl4pPr lvl="3">
              <a:spcBef>
                <a:spcPts val="0"/>
              </a:spcBef>
              <a:spcAft>
                <a:spcPts val="0"/>
              </a:spcAft>
              <a:buSzPts val="2400"/>
              <a:buNone/>
              <a:defRPr sz="6400"/>
            </a:lvl4pPr>
            <a:lvl5pPr lvl="4">
              <a:spcBef>
                <a:spcPts val="0"/>
              </a:spcBef>
              <a:spcAft>
                <a:spcPts val="0"/>
              </a:spcAft>
              <a:buSzPts val="2400"/>
              <a:buNone/>
              <a:defRPr sz="6400"/>
            </a:lvl5pPr>
            <a:lvl6pPr lvl="5">
              <a:spcBef>
                <a:spcPts val="0"/>
              </a:spcBef>
              <a:spcAft>
                <a:spcPts val="0"/>
              </a:spcAft>
              <a:buSzPts val="2400"/>
              <a:buNone/>
              <a:defRPr sz="6400"/>
            </a:lvl6pPr>
            <a:lvl7pPr lvl="6">
              <a:spcBef>
                <a:spcPts val="0"/>
              </a:spcBef>
              <a:spcAft>
                <a:spcPts val="0"/>
              </a:spcAft>
              <a:buSzPts val="2400"/>
              <a:buNone/>
              <a:defRPr sz="6400"/>
            </a:lvl7pPr>
            <a:lvl8pPr lvl="7">
              <a:spcBef>
                <a:spcPts val="0"/>
              </a:spcBef>
              <a:spcAft>
                <a:spcPts val="0"/>
              </a:spcAft>
              <a:buSzPts val="2400"/>
              <a:buNone/>
              <a:defRPr sz="6400"/>
            </a:lvl8pPr>
            <a:lvl9pPr lvl="8">
              <a:spcBef>
                <a:spcPts val="0"/>
              </a:spcBef>
              <a:spcAft>
                <a:spcPts val="0"/>
              </a:spcAft>
              <a:buSzPts val="2400"/>
              <a:buNone/>
              <a:defRPr sz="6400"/>
            </a:lvl9pPr>
          </a:lstStyle>
          <a:p>
            <a:endParaRPr/>
          </a:p>
        </p:txBody>
      </p:sp>
      <p:sp>
        <p:nvSpPr>
          <p:cNvPr id="46" name="Google Shape;46;p7"/>
          <p:cNvSpPr txBox="1">
            <a:spLocks noGrp="1"/>
          </p:cNvSpPr>
          <p:nvPr>
            <p:ph type="subTitle" idx="1"/>
          </p:nvPr>
        </p:nvSpPr>
        <p:spPr>
          <a:xfrm>
            <a:off x="1930651" y="4876000"/>
            <a:ext cx="11491096" cy="72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Char char="●"/>
              <a:defRPr sz="4267">
                <a:solidFill>
                  <a:schemeClr val="dk1"/>
                </a:solidFill>
                <a:latin typeface="Raleway"/>
                <a:ea typeface="Raleway"/>
                <a:cs typeface="Raleway"/>
                <a:sym typeface="Raleway"/>
              </a:defRPr>
            </a:lvl1pPr>
            <a:lvl2pPr lvl="1" rtl="0">
              <a:lnSpc>
                <a:spcPct val="100000"/>
              </a:lnSpc>
              <a:spcBef>
                <a:spcPts val="0"/>
              </a:spcBef>
              <a:spcAft>
                <a:spcPts val="0"/>
              </a:spcAft>
              <a:buSzPts val="2800"/>
              <a:buChar char="○"/>
              <a:defRPr sz="7467"/>
            </a:lvl2pPr>
            <a:lvl3pPr lvl="2" rtl="0">
              <a:lnSpc>
                <a:spcPct val="100000"/>
              </a:lnSpc>
              <a:spcBef>
                <a:spcPts val="0"/>
              </a:spcBef>
              <a:spcAft>
                <a:spcPts val="0"/>
              </a:spcAft>
              <a:buSzPts val="2800"/>
              <a:buChar char="■"/>
              <a:defRPr sz="7467"/>
            </a:lvl3pPr>
            <a:lvl4pPr lvl="3" rtl="0">
              <a:lnSpc>
                <a:spcPct val="100000"/>
              </a:lnSpc>
              <a:spcBef>
                <a:spcPts val="0"/>
              </a:spcBef>
              <a:spcAft>
                <a:spcPts val="0"/>
              </a:spcAft>
              <a:buSzPts val="2800"/>
              <a:buChar char="●"/>
              <a:defRPr sz="7467"/>
            </a:lvl4pPr>
            <a:lvl5pPr lvl="4" rtl="0">
              <a:lnSpc>
                <a:spcPct val="100000"/>
              </a:lnSpc>
              <a:spcBef>
                <a:spcPts val="0"/>
              </a:spcBef>
              <a:spcAft>
                <a:spcPts val="0"/>
              </a:spcAft>
              <a:buSzPts val="2800"/>
              <a:buChar char="○"/>
              <a:defRPr sz="7467"/>
            </a:lvl5pPr>
            <a:lvl6pPr lvl="5" rtl="0">
              <a:lnSpc>
                <a:spcPct val="100000"/>
              </a:lnSpc>
              <a:spcBef>
                <a:spcPts val="0"/>
              </a:spcBef>
              <a:spcAft>
                <a:spcPts val="0"/>
              </a:spcAft>
              <a:buSzPts val="2800"/>
              <a:buChar char="■"/>
              <a:defRPr sz="7467"/>
            </a:lvl6pPr>
            <a:lvl7pPr lvl="6" rtl="0">
              <a:lnSpc>
                <a:spcPct val="100000"/>
              </a:lnSpc>
              <a:spcBef>
                <a:spcPts val="0"/>
              </a:spcBef>
              <a:spcAft>
                <a:spcPts val="0"/>
              </a:spcAft>
              <a:buSzPts val="2800"/>
              <a:buChar char="●"/>
              <a:defRPr sz="7467"/>
            </a:lvl7pPr>
            <a:lvl8pPr lvl="7" rtl="0">
              <a:lnSpc>
                <a:spcPct val="100000"/>
              </a:lnSpc>
              <a:spcBef>
                <a:spcPts val="0"/>
              </a:spcBef>
              <a:spcAft>
                <a:spcPts val="0"/>
              </a:spcAft>
              <a:buSzPts val="2800"/>
              <a:buChar char="○"/>
              <a:defRPr sz="7467"/>
            </a:lvl8pPr>
            <a:lvl9pPr lvl="8" rtl="0">
              <a:lnSpc>
                <a:spcPct val="100000"/>
              </a:lnSpc>
              <a:spcBef>
                <a:spcPts val="0"/>
              </a:spcBef>
              <a:spcAft>
                <a:spcPts val="0"/>
              </a:spcAft>
              <a:buSzPts val="2800"/>
              <a:buChar char="■"/>
              <a:defRPr sz="7467"/>
            </a:lvl9pPr>
          </a:lstStyle>
          <a:p>
            <a:endParaRPr/>
          </a:p>
        </p:txBody>
      </p:sp>
    </p:spTree>
    <p:extLst>
      <p:ext uri="{BB962C8B-B14F-4D97-AF65-F5344CB8AC3E}">
        <p14:creationId xmlns:p14="http://schemas.microsoft.com/office/powerpoint/2010/main" val="8220781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3"/>
        </a:solidFill>
        <a:effectLst/>
      </p:bgPr>
    </p:bg>
    <p:spTree>
      <p:nvGrpSpPr>
        <p:cNvPr id="1" name="Shape 47"/>
        <p:cNvGrpSpPr/>
        <p:nvPr/>
      </p:nvGrpSpPr>
      <p:grpSpPr>
        <a:xfrm>
          <a:off x="0" y="0"/>
          <a:ext cx="0" cy="0"/>
          <a:chOff x="0" y="0"/>
          <a:chExt cx="0" cy="0"/>
        </a:xfrm>
      </p:grpSpPr>
      <p:grpSp>
        <p:nvGrpSpPr>
          <p:cNvPr id="48" name="Google Shape;48;p8"/>
          <p:cNvGrpSpPr/>
          <p:nvPr/>
        </p:nvGrpSpPr>
        <p:grpSpPr>
          <a:xfrm rot="-6901726">
            <a:off x="-6184437" y="-6693693"/>
            <a:ext cx="28070539" cy="27645567"/>
            <a:chOff x="1132290" y="467842"/>
            <a:chExt cx="5085019" cy="4954098"/>
          </a:xfrm>
        </p:grpSpPr>
        <p:sp>
          <p:nvSpPr>
            <p:cNvPr id="49" name="Google Shape;49;p8"/>
            <p:cNvSpPr/>
            <p:nvPr/>
          </p:nvSpPr>
          <p:spPr>
            <a:xfrm rot="-1172623">
              <a:off x="1674207" y="1021347"/>
              <a:ext cx="4001184" cy="3847088"/>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50" name="Google Shape;50;p8"/>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51" name="Google Shape;51;p8"/>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grpSp>
      <p:sp>
        <p:nvSpPr>
          <p:cNvPr id="52" name="Google Shape;52;p8"/>
          <p:cNvSpPr txBox="1">
            <a:spLocks noGrp="1"/>
          </p:cNvSpPr>
          <p:nvPr>
            <p:ph type="title"/>
          </p:nvPr>
        </p:nvSpPr>
        <p:spPr>
          <a:xfrm>
            <a:off x="1674351" y="4774000"/>
            <a:ext cx="13288130" cy="2244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9600"/>
            </a:lvl1pPr>
            <a:lvl2pPr lvl="1" rtl="0">
              <a:spcBef>
                <a:spcPts val="0"/>
              </a:spcBef>
              <a:spcAft>
                <a:spcPts val="0"/>
              </a:spcAft>
              <a:buSzPts val="3600"/>
              <a:buNone/>
              <a:defRPr sz="9600"/>
            </a:lvl2pPr>
            <a:lvl3pPr lvl="2" rtl="0">
              <a:spcBef>
                <a:spcPts val="0"/>
              </a:spcBef>
              <a:spcAft>
                <a:spcPts val="0"/>
              </a:spcAft>
              <a:buSzPts val="3600"/>
              <a:buNone/>
              <a:defRPr sz="9600"/>
            </a:lvl3pPr>
            <a:lvl4pPr lvl="3" rtl="0">
              <a:spcBef>
                <a:spcPts val="0"/>
              </a:spcBef>
              <a:spcAft>
                <a:spcPts val="0"/>
              </a:spcAft>
              <a:buSzPts val="3600"/>
              <a:buNone/>
              <a:defRPr sz="9600"/>
            </a:lvl4pPr>
            <a:lvl5pPr lvl="4" rtl="0">
              <a:spcBef>
                <a:spcPts val="0"/>
              </a:spcBef>
              <a:spcAft>
                <a:spcPts val="0"/>
              </a:spcAft>
              <a:buSzPts val="3600"/>
              <a:buNone/>
              <a:defRPr sz="9600"/>
            </a:lvl5pPr>
            <a:lvl6pPr lvl="5" rtl="0">
              <a:spcBef>
                <a:spcPts val="0"/>
              </a:spcBef>
              <a:spcAft>
                <a:spcPts val="0"/>
              </a:spcAft>
              <a:buSzPts val="3600"/>
              <a:buNone/>
              <a:defRPr sz="9600"/>
            </a:lvl6pPr>
            <a:lvl7pPr lvl="6" rtl="0">
              <a:spcBef>
                <a:spcPts val="0"/>
              </a:spcBef>
              <a:spcAft>
                <a:spcPts val="0"/>
              </a:spcAft>
              <a:buSzPts val="3600"/>
              <a:buNone/>
              <a:defRPr sz="9600"/>
            </a:lvl7pPr>
            <a:lvl8pPr lvl="7" rtl="0">
              <a:spcBef>
                <a:spcPts val="0"/>
              </a:spcBef>
              <a:spcAft>
                <a:spcPts val="0"/>
              </a:spcAft>
              <a:buSzPts val="3600"/>
              <a:buNone/>
              <a:defRPr sz="9600"/>
            </a:lvl8pPr>
            <a:lvl9pPr lvl="8" rtl="0">
              <a:spcBef>
                <a:spcPts val="0"/>
              </a:spcBef>
              <a:spcAft>
                <a:spcPts val="0"/>
              </a:spcAft>
              <a:buSzPts val="3600"/>
              <a:buNone/>
              <a:defRPr sz="9600"/>
            </a:lvl9pPr>
          </a:lstStyle>
          <a:p>
            <a:endParaRPr/>
          </a:p>
        </p:txBody>
      </p:sp>
      <p:sp>
        <p:nvSpPr>
          <p:cNvPr id="53" name="Google Shape;53;p8"/>
          <p:cNvSpPr txBox="1">
            <a:spLocks noGrp="1"/>
          </p:cNvSpPr>
          <p:nvPr>
            <p:ph type="subTitle" idx="1"/>
          </p:nvPr>
        </p:nvSpPr>
        <p:spPr>
          <a:xfrm>
            <a:off x="1674351" y="7018800"/>
            <a:ext cx="13288130" cy="1923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40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7467"/>
            </a:lvl2pPr>
            <a:lvl3pPr lvl="2" rtl="0">
              <a:lnSpc>
                <a:spcPct val="100000"/>
              </a:lnSpc>
              <a:spcBef>
                <a:spcPts val="0"/>
              </a:spcBef>
              <a:spcAft>
                <a:spcPts val="0"/>
              </a:spcAft>
              <a:buSzPts val="2800"/>
              <a:buNone/>
              <a:defRPr sz="7467"/>
            </a:lvl3pPr>
            <a:lvl4pPr lvl="3" rtl="0">
              <a:lnSpc>
                <a:spcPct val="100000"/>
              </a:lnSpc>
              <a:spcBef>
                <a:spcPts val="0"/>
              </a:spcBef>
              <a:spcAft>
                <a:spcPts val="0"/>
              </a:spcAft>
              <a:buSzPts val="2800"/>
              <a:buNone/>
              <a:defRPr sz="7467"/>
            </a:lvl4pPr>
            <a:lvl5pPr lvl="4" rtl="0">
              <a:lnSpc>
                <a:spcPct val="100000"/>
              </a:lnSpc>
              <a:spcBef>
                <a:spcPts val="0"/>
              </a:spcBef>
              <a:spcAft>
                <a:spcPts val="0"/>
              </a:spcAft>
              <a:buSzPts val="2800"/>
              <a:buNone/>
              <a:defRPr sz="7467"/>
            </a:lvl5pPr>
            <a:lvl6pPr lvl="5" rtl="0">
              <a:lnSpc>
                <a:spcPct val="100000"/>
              </a:lnSpc>
              <a:spcBef>
                <a:spcPts val="0"/>
              </a:spcBef>
              <a:spcAft>
                <a:spcPts val="0"/>
              </a:spcAft>
              <a:buSzPts val="2800"/>
              <a:buNone/>
              <a:defRPr sz="7467"/>
            </a:lvl6pPr>
            <a:lvl7pPr lvl="6" rtl="0">
              <a:lnSpc>
                <a:spcPct val="100000"/>
              </a:lnSpc>
              <a:spcBef>
                <a:spcPts val="0"/>
              </a:spcBef>
              <a:spcAft>
                <a:spcPts val="0"/>
              </a:spcAft>
              <a:buSzPts val="2800"/>
              <a:buNone/>
              <a:defRPr sz="7467"/>
            </a:lvl7pPr>
            <a:lvl8pPr lvl="7" rtl="0">
              <a:lnSpc>
                <a:spcPct val="100000"/>
              </a:lnSpc>
              <a:spcBef>
                <a:spcPts val="0"/>
              </a:spcBef>
              <a:spcAft>
                <a:spcPts val="0"/>
              </a:spcAft>
              <a:buSzPts val="2800"/>
              <a:buNone/>
              <a:defRPr sz="7467"/>
            </a:lvl8pPr>
            <a:lvl9pPr lvl="8" rtl="0">
              <a:lnSpc>
                <a:spcPct val="100000"/>
              </a:lnSpc>
              <a:spcBef>
                <a:spcPts val="0"/>
              </a:spcBef>
              <a:spcAft>
                <a:spcPts val="0"/>
              </a:spcAft>
              <a:buSzPts val="2800"/>
              <a:buNone/>
              <a:defRPr sz="7467"/>
            </a:lvl9pPr>
          </a:lstStyle>
          <a:p>
            <a:endParaRPr/>
          </a:p>
        </p:txBody>
      </p:sp>
    </p:spTree>
    <p:extLst>
      <p:ext uri="{BB962C8B-B14F-4D97-AF65-F5344CB8AC3E}">
        <p14:creationId xmlns:p14="http://schemas.microsoft.com/office/powerpoint/2010/main" val="38295258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accent3"/>
        </a:solidFill>
        <a:effectLst/>
      </p:bgPr>
    </p:bg>
    <p:spTree>
      <p:nvGrpSpPr>
        <p:cNvPr id="1" name="Shape 54"/>
        <p:cNvGrpSpPr/>
        <p:nvPr/>
      </p:nvGrpSpPr>
      <p:grpSpPr>
        <a:xfrm>
          <a:off x="0" y="0"/>
          <a:ext cx="0" cy="0"/>
          <a:chOff x="0" y="0"/>
          <a:chExt cx="0" cy="0"/>
        </a:xfrm>
      </p:grpSpPr>
      <p:grpSp>
        <p:nvGrpSpPr>
          <p:cNvPr id="55" name="Google Shape;55;p9"/>
          <p:cNvGrpSpPr/>
          <p:nvPr/>
        </p:nvGrpSpPr>
        <p:grpSpPr>
          <a:xfrm rot="1352959">
            <a:off x="-1704087" y="-7872526"/>
            <a:ext cx="27795371" cy="26972139"/>
            <a:chOff x="1786775" y="1002200"/>
            <a:chExt cx="3861800" cy="3712875"/>
          </a:xfrm>
        </p:grpSpPr>
        <p:sp>
          <p:nvSpPr>
            <p:cNvPr id="56" name="Google Shape;56;p9"/>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57" name="Google Shape;57;p9"/>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58" name="Google Shape;58;p9"/>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grpSp>
      <p:sp>
        <p:nvSpPr>
          <p:cNvPr id="59" name="Google Shape;59;p9"/>
          <p:cNvSpPr txBox="1">
            <a:spLocks noGrp="1"/>
          </p:cNvSpPr>
          <p:nvPr>
            <p:ph type="title"/>
          </p:nvPr>
        </p:nvSpPr>
        <p:spPr>
          <a:xfrm>
            <a:off x="831276" y="1194816"/>
            <a:ext cx="22724559" cy="13784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4200"/>
              <a:buNone/>
              <a:defRPr>
                <a:solidFill>
                  <a:schemeClr val="accent3"/>
                </a:solidFill>
              </a:defRPr>
            </a:lvl1pPr>
            <a:lvl2pPr lvl="1" algn="ctr">
              <a:spcBef>
                <a:spcPts val="0"/>
              </a:spcBef>
              <a:spcAft>
                <a:spcPts val="0"/>
              </a:spcAft>
              <a:buClr>
                <a:schemeClr val="accent3"/>
              </a:buClr>
              <a:buSzPts val="4200"/>
              <a:buNone/>
              <a:defRPr sz="11200">
                <a:solidFill>
                  <a:schemeClr val="accent3"/>
                </a:solidFill>
              </a:defRPr>
            </a:lvl2pPr>
            <a:lvl3pPr lvl="2" algn="ctr">
              <a:spcBef>
                <a:spcPts val="0"/>
              </a:spcBef>
              <a:spcAft>
                <a:spcPts val="0"/>
              </a:spcAft>
              <a:buClr>
                <a:schemeClr val="accent3"/>
              </a:buClr>
              <a:buSzPts val="4200"/>
              <a:buNone/>
              <a:defRPr sz="11200">
                <a:solidFill>
                  <a:schemeClr val="accent3"/>
                </a:solidFill>
              </a:defRPr>
            </a:lvl3pPr>
            <a:lvl4pPr lvl="3" algn="ctr">
              <a:spcBef>
                <a:spcPts val="0"/>
              </a:spcBef>
              <a:spcAft>
                <a:spcPts val="0"/>
              </a:spcAft>
              <a:buClr>
                <a:schemeClr val="accent3"/>
              </a:buClr>
              <a:buSzPts val="4200"/>
              <a:buNone/>
              <a:defRPr sz="11200">
                <a:solidFill>
                  <a:schemeClr val="accent3"/>
                </a:solidFill>
              </a:defRPr>
            </a:lvl4pPr>
            <a:lvl5pPr lvl="4" algn="ctr">
              <a:spcBef>
                <a:spcPts val="0"/>
              </a:spcBef>
              <a:spcAft>
                <a:spcPts val="0"/>
              </a:spcAft>
              <a:buClr>
                <a:schemeClr val="accent3"/>
              </a:buClr>
              <a:buSzPts val="4200"/>
              <a:buNone/>
              <a:defRPr sz="11200">
                <a:solidFill>
                  <a:schemeClr val="accent3"/>
                </a:solidFill>
              </a:defRPr>
            </a:lvl5pPr>
            <a:lvl6pPr lvl="5" algn="ctr">
              <a:spcBef>
                <a:spcPts val="0"/>
              </a:spcBef>
              <a:spcAft>
                <a:spcPts val="0"/>
              </a:spcAft>
              <a:buClr>
                <a:schemeClr val="accent3"/>
              </a:buClr>
              <a:buSzPts val="4200"/>
              <a:buNone/>
              <a:defRPr sz="11200">
                <a:solidFill>
                  <a:schemeClr val="accent3"/>
                </a:solidFill>
              </a:defRPr>
            </a:lvl6pPr>
            <a:lvl7pPr lvl="6" algn="ctr">
              <a:spcBef>
                <a:spcPts val="0"/>
              </a:spcBef>
              <a:spcAft>
                <a:spcPts val="0"/>
              </a:spcAft>
              <a:buClr>
                <a:schemeClr val="accent3"/>
              </a:buClr>
              <a:buSzPts val="4200"/>
              <a:buNone/>
              <a:defRPr sz="11200">
                <a:solidFill>
                  <a:schemeClr val="accent3"/>
                </a:solidFill>
              </a:defRPr>
            </a:lvl7pPr>
            <a:lvl8pPr lvl="7" algn="ctr">
              <a:spcBef>
                <a:spcPts val="0"/>
              </a:spcBef>
              <a:spcAft>
                <a:spcPts val="0"/>
              </a:spcAft>
              <a:buClr>
                <a:schemeClr val="accent3"/>
              </a:buClr>
              <a:buSzPts val="4200"/>
              <a:buNone/>
              <a:defRPr sz="11200">
                <a:solidFill>
                  <a:schemeClr val="accent3"/>
                </a:solidFill>
              </a:defRPr>
            </a:lvl8pPr>
            <a:lvl9pPr lvl="8" algn="ctr">
              <a:spcBef>
                <a:spcPts val="0"/>
              </a:spcBef>
              <a:spcAft>
                <a:spcPts val="0"/>
              </a:spcAft>
              <a:buClr>
                <a:schemeClr val="accent3"/>
              </a:buClr>
              <a:buSzPts val="4200"/>
              <a:buNone/>
              <a:defRPr sz="11200">
                <a:solidFill>
                  <a:schemeClr val="accent3"/>
                </a:solidFill>
              </a:defRPr>
            </a:lvl9pPr>
          </a:lstStyle>
          <a:p>
            <a:endParaRPr/>
          </a:p>
        </p:txBody>
      </p:sp>
      <p:sp>
        <p:nvSpPr>
          <p:cNvPr id="60" name="Google Shape;60;p9"/>
          <p:cNvSpPr txBox="1">
            <a:spLocks noGrp="1"/>
          </p:cNvSpPr>
          <p:nvPr>
            <p:ph type="subTitle" idx="1"/>
          </p:nvPr>
        </p:nvSpPr>
        <p:spPr>
          <a:xfrm>
            <a:off x="2443150" y="10694600"/>
            <a:ext cx="7155332" cy="1585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3200"/>
            </a:lvl1pPr>
            <a:lvl2pPr lvl="1" algn="ctr">
              <a:lnSpc>
                <a:spcPct val="100000"/>
              </a:lnSpc>
              <a:spcBef>
                <a:spcPts val="0"/>
              </a:spcBef>
              <a:spcAft>
                <a:spcPts val="0"/>
              </a:spcAft>
              <a:buSzPts val="2100"/>
              <a:buNone/>
              <a:defRPr sz="5600"/>
            </a:lvl2pPr>
            <a:lvl3pPr lvl="2" algn="ctr">
              <a:lnSpc>
                <a:spcPct val="100000"/>
              </a:lnSpc>
              <a:spcBef>
                <a:spcPts val="0"/>
              </a:spcBef>
              <a:spcAft>
                <a:spcPts val="0"/>
              </a:spcAft>
              <a:buSzPts val="2100"/>
              <a:buNone/>
              <a:defRPr sz="5600"/>
            </a:lvl3pPr>
            <a:lvl4pPr lvl="3" algn="ctr">
              <a:lnSpc>
                <a:spcPct val="100000"/>
              </a:lnSpc>
              <a:spcBef>
                <a:spcPts val="0"/>
              </a:spcBef>
              <a:spcAft>
                <a:spcPts val="0"/>
              </a:spcAft>
              <a:buSzPts val="2100"/>
              <a:buNone/>
              <a:defRPr sz="5600"/>
            </a:lvl4pPr>
            <a:lvl5pPr lvl="4" algn="ctr">
              <a:lnSpc>
                <a:spcPct val="100000"/>
              </a:lnSpc>
              <a:spcBef>
                <a:spcPts val="0"/>
              </a:spcBef>
              <a:spcAft>
                <a:spcPts val="0"/>
              </a:spcAft>
              <a:buSzPts val="2100"/>
              <a:buNone/>
              <a:defRPr sz="5600"/>
            </a:lvl5pPr>
            <a:lvl6pPr lvl="5" algn="ctr">
              <a:lnSpc>
                <a:spcPct val="100000"/>
              </a:lnSpc>
              <a:spcBef>
                <a:spcPts val="0"/>
              </a:spcBef>
              <a:spcAft>
                <a:spcPts val="0"/>
              </a:spcAft>
              <a:buSzPts val="2100"/>
              <a:buNone/>
              <a:defRPr sz="5600"/>
            </a:lvl6pPr>
            <a:lvl7pPr lvl="6" algn="ctr">
              <a:lnSpc>
                <a:spcPct val="100000"/>
              </a:lnSpc>
              <a:spcBef>
                <a:spcPts val="0"/>
              </a:spcBef>
              <a:spcAft>
                <a:spcPts val="0"/>
              </a:spcAft>
              <a:buSzPts val="2100"/>
              <a:buNone/>
              <a:defRPr sz="5600"/>
            </a:lvl7pPr>
            <a:lvl8pPr lvl="7" algn="ctr">
              <a:lnSpc>
                <a:spcPct val="100000"/>
              </a:lnSpc>
              <a:spcBef>
                <a:spcPts val="0"/>
              </a:spcBef>
              <a:spcAft>
                <a:spcPts val="0"/>
              </a:spcAft>
              <a:buSzPts val="2100"/>
              <a:buNone/>
              <a:defRPr sz="5600"/>
            </a:lvl8pPr>
            <a:lvl9pPr lvl="8" algn="ctr">
              <a:lnSpc>
                <a:spcPct val="100000"/>
              </a:lnSpc>
              <a:spcBef>
                <a:spcPts val="0"/>
              </a:spcBef>
              <a:spcAft>
                <a:spcPts val="0"/>
              </a:spcAft>
              <a:buSzPts val="2100"/>
              <a:buNone/>
              <a:defRPr sz="5600"/>
            </a:lvl9pPr>
          </a:lstStyle>
          <a:p>
            <a:endParaRPr/>
          </a:p>
        </p:txBody>
      </p:sp>
    </p:spTree>
    <p:extLst>
      <p:ext uri="{BB962C8B-B14F-4D97-AF65-F5344CB8AC3E}">
        <p14:creationId xmlns:p14="http://schemas.microsoft.com/office/powerpoint/2010/main" val="32926553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1"/>
        <p:cNvGrpSpPr/>
        <p:nvPr/>
      </p:nvGrpSpPr>
      <p:grpSpPr>
        <a:xfrm>
          <a:off x="0" y="0"/>
          <a:ext cx="0" cy="0"/>
          <a:chOff x="0" y="0"/>
          <a:chExt cx="0" cy="0"/>
        </a:xfrm>
      </p:grpSpPr>
      <p:sp>
        <p:nvSpPr>
          <p:cNvPr id="62" name="Google Shape;62;p10"/>
          <p:cNvSpPr txBox="1">
            <a:spLocks noGrp="1"/>
          </p:cNvSpPr>
          <p:nvPr>
            <p:ph type="body" idx="1"/>
          </p:nvPr>
        </p:nvSpPr>
        <p:spPr>
          <a:xfrm>
            <a:off x="3208084" y="2735267"/>
            <a:ext cx="17971140" cy="3625600"/>
          </a:xfrm>
          <a:prstGeom prst="rect">
            <a:avLst/>
          </a:prstGeom>
        </p:spPr>
        <p:txBody>
          <a:bodyPr spcFirstLastPara="1" wrap="square" lIns="91425" tIns="91425" rIns="91425" bIns="91425" anchor="t" anchorCtr="0">
            <a:noAutofit/>
          </a:bodyPr>
          <a:lstStyle>
            <a:lvl1pPr marL="1219215" lvl="0" indent="-609608" algn="ctr">
              <a:lnSpc>
                <a:spcPct val="100000"/>
              </a:lnSpc>
              <a:spcBef>
                <a:spcPts val="0"/>
              </a:spcBef>
              <a:spcAft>
                <a:spcPts val="0"/>
              </a:spcAft>
              <a:buSzPts val="1800"/>
              <a:buNone/>
              <a:defRPr sz="6933">
                <a:solidFill>
                  <a:schemeClr val="accent3"/>
                </a:solidFill>
                <a:latin typeface="Fredoka One"/>
                <a:ea typeface="Fredoka One"/>
                <a:cs typeface="Fredoka One"/>
                <a:sym typeface="Fredoka One"/>
              </a:defRPr>
            </a:lvl1pPr>
          </a:lstStyle>
          <a:p>
            <a:endParaRPr/>
          </a:p>
        </p:txBody>
      </p:sp>
      <p:sp>
        <p:nvSpPr>
          <p:cNvPr id="63" name="Google Shape;63;p10"/>
          <p:cNvSpPr txBox="1">
            <a:spLocks noGrp="1"/>
          </p:cNvSpPr>
          <p:nvPr>
            <p:ph type="title"/>
          </p:nvPr>
        </p:nvSpPr>
        <p:spPr>
          <a:xfrm>
            <a:off x="7629993" y="6629387"/>
            <a:ext cx="9126788" cy="92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5600">
                <a:latin typeface="Raleway"/>
                <a:ea typeface="Raleway"/>
                <a:cs typeface="Raleway"/>
                <a:sym typeface="Raleway"/>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10"/>
          <p:cNvSpPr/>
          <p:nvPr/>
        </p:nvSpPr>
        <p:spPr>
          <a:xfrm rot="4368625">
            <a:off x="22328407" y="9180723"/>
            <a:ext cx="931195" cy="931316"/>
          </a:xfrm>
          <a:prstGeom prst="ellipse">
            <a:avLst/>
          </a:prstGeom>
          <a:solidFill>
            <a:schemeClr val="accent5"/>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sz="5067"/>
          </a:p>
        </p:txBody>
      </p:sp>
      <p:sp>
        <p:nvSpPr>
          <p:cNvPr id="65" name="Google Shape;65;p10"/>
          <p:cNvSpPr/>
          <p:nvPr/>
        </p:nvSpPr>
        <p:spPr>
          <a:xfrm rot="4357755">
            <a:off x="21781112" y="8863988"/>
            <a:ext cx="326909" cy="326952"/>
          </a:xfrm>
          <a:prstGeom prst="ellipse">
            <a:avLst/>
          </a:prstGeom>
          <a:solidFill>
            <a:schemeClr val="accent5"/>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sz="5067"/>
          </a:p>
        </p:txBody>
      </p:sp>
      <p:sp>
        <p:nvSpPr>
          <p:cNvPr id="66" name="Google Shape;66;p10"/>
          <p:cNvSpPr/>
          <p:nvPr/>
        </p:nvSpPr>
        <p:spPr>
          <a:xfrm>
            <a:off x="1470992" y="1080667"/>
            <a:ext cx="1530599" cy="1530400"/>
          </a:xfrm>
          <a:prstGeom prst="ellipse">
            <a:avLst/>
          </a:prstGeom>
          <a:solidFill>
            <a:schemeClr val="accent5"/>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sz="5067"/>
          </a:p>
        </p:txBody>
      </p:sp>
      <p:sp>
        <p:nvSpPr>
          <p:cNvPr id="67" name="Google Shape;67;p10"/>
          <p:cNvSpPr/>
          <p:nvPr/>
        </p:nvSpPr>
        <p:spPr>
          <a:xfrm>
            <a:off x="1214958" y="2611067"/>
            <a:ext cx="358447" cy="357600"/>
          </a:xfrm>
          <a:prstGeom prst="ellipse">
            <a:avLst/>
          </a:prstGeom>
          <a:solidFill>
            <a:schemeClr val="accent5"/>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sz="5067"/>
          </a:p>
        </p:txBody>
      </p:sp>
      <p:sp>
        <p:nvSpPr>
          <p:cNvPr id="68" name="Google Shape;68;p10"/>
          <p:cNvSpPr/>
          <p:nvPr/>
        </p:nvSpPr>
        <p:spPr>
          <a:xfrm>
            <a:off x="22926118" y="840267"/>
            <a:ext cx="600078" cy="598400"/>
          </a:xfrm>
          <a:prstGeom prst="ellipse">
            <a:avLst/>
          </a:prstGeom>
          <a:solidFill>
            <a:schemeClr val="accent5"/>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sz="5067"/>
          </a:p>
        </p:txBody>
      </p:sp>
    </p:spTree>
    <p:extLst>
      <p:ext uri="{BB962C8B-B14F-4D97-AF65-F5344CB8AC3E}">
        <p14:creationId xmlns:p14="http://schemas.microsoft.com/office/powerpoint/2010/main" val="1020224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9"/>
        <p:cNvGrpSpPr/>
        <p:nvPr/>
      </p:nvGrpSpPr>
      <p:grpSpPr>
        <a:xfrm>
          <a:off x="0" y="0"/>
          <a:ext cx="0" cy="0"/>
          <a:chOff x="0" y="0"/>
          <a:chExt cx="0" cy="0"/>
        </a:xfrm>
      </p:grpSpPr>
      <p:grpSp>
        <p:nvGrpSpPr>
          <p:cNvPr id="70" name="Google Shape;70;p11"/>
          <p:cNvGrpSpPr/>
          <p:nvPr/>
        </p:nvGrpSpPr>
        <p:grpSpPr>
          <a:xfrm rot="2506023">
            <a:off x="3399477" y="-1875348"/>
            <a:ext cx="18169715" cy="17466749"/>
            <a:chOff x="1786775" y="1002200"/>
            <a:chExt cx="3861800" cy="3712875"/>
          </a:xfrm>
        </p:grpSpPr>
        <p:sp>
          <p:nvSpPr>
            <p:cNvPr id="71" name="Google Shape;71;p11"/>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72" name="Google Shape;72;p11"/>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73" name="Google Shape;73;p11"/>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grpSp>
      <p:sp>
        <p:nvSpPr>
          <p:cNvPr id="74" name="Google Shape;74;p11"/>
          <p:cNvSpPr txBox="1">
            <a:spLocks noGrp="1"/>
          </p:cNvSpPr>
          <p:nvPr>
            <p:ph type="title" hasCustomPrompt="1"/>
          </p:nvPr>
        </p:nvSpPr>
        <p:spPr>
          <a:xfrm>
            <a:off x="3539261" y="4261568"/>
            <a:ext cx="17308653" cy="3516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3334">
                <a:solidFill>
                  <a:schemeClr val="lt1"/>
                </a:solidFill>
              </a:defRPr>
            </a:lvl1pPr>
            <a:lvl2pPr lvl="1" algn="ctr">
              <a:spcBef>
                <a:spcPts val="0"/>
              </a:spcBef>
              <a:spcAft>
                <a:spcPts val="0"/>
              </a:spcAft>
              <a:buSzPts val="12000"/>
              <a:buNone/>
              <a:defRPr sz="32000"/>
            </a:lvl2pPr>
            <a:lvl3pPr lvl="2" algn="ctr">
              <a:spcBef>
                <a:spcPts val="0"/>
              </a:spcBef>
              <a:spcAft>
                <a:spcPts val="0"/>
              </a:spcAft>
              <a:buSzPts val="12000"/>
              <a:buNone/>
              <a:defRPr sz="32000"/>
            </a:lvl3pPr>
            <a:lvl4pPr lvl="3" algn="ctr">
              <a:spcBef>
                <a:spcPts val="0"/>
              </a:spcBef>
              <a:spcAft>
                <a:spcPts val="0"/>
              </a:spcAft>
              <a:buSzPts val="12000"/>
              <a:buNone/>
              <a:defRPr sz="32000"/>
            </a:lvl4pPr>
            <a:lvl5pPr lvl="4" algn="ctr">
              <a:spcBef>
                <a:spcPts val="0"/>
              </a:spcBef>
              <a:spcAft>
                <a:spcPts val="0"/>
              </a:spcAft>
              <a:buSzPts val="12000"/>
              <a:buNone/>
              <a:defRPr sz="32000"/>
            </a:lvl5pPr>
            <a:lvl6pPr lvl="5" algn="ctr">
              <a:spcBef>
                <a:spcPts val="0"/>
              </a:spcBef>
              <a:spcAft>
                <a:spcPts val="0"/>
              </a:spcAft>
              <a:buSzPts val="12000"/>
              <a:buNone/>
              <a:defRPr sz="32000"/>
            </a:lvl6pPr>
            <a:lvl7pPr lvl="6" algn="ctr">
              <a:spcBef>
                <a:spcPts val="0"/>
              </a:spcBef>
              <a:spcAft>
                <a:spcPts val="0"/>
              </a:spcAft>
              <a:buSzPts val="12000"/>
              <a:buNone/>
              <a:defRPr sz="32000"/>
            </a:lvl7pPr>
            <a:lvl8pPr lvl="7" algn="ctr">
              <a:spcBef>
                <a:spcPts val="0"/>
              </a:spcBef>
              <a:spcAft>
                <a:spcPts val="0"/>
              </a:spcAft>
              <a:buSzPts val="12000"/>
              <a:buNone/>
              <a:defRPr sz="32000"/>
            </a:lvl8pPr>
            <a:lvl9pPr lvl="8" algn="ctr">
              <a:spcBef>
                <a:spcPts val="0"/>
              </a:spcBef>
              <a:spcAft>
                <a:spcPts val="0"/>
              </a:spcAft>
              <a:buSzPts val="12000"/>
              <a:buNone/>
              <a:defRPr sz="32000"/>
            </a:lvl9pPr>
          </a:lstStyle>
          <a:p>
            <a:r>
              <a:t>xx%</a:t>
            </a:r>
          </a:p>
        </p:txBody>
      </p:sp>
      <p:sp>
        <p:nvSpPr>
          <p:cNvPr id="75" name="Google Shape;75;p11"/>
          <p:cNvSpPr txBox="1">
            <a:spLocks noGrp="1"/>
          </p:cNvSpPr>
          <p:nvPr>
            <p:ph type="subTitle" idx="1"/>
          </p:nvPr>
        </p:nvSpPr>
        <p:spPr>
          <a:xfrm>
            <a:off x="3539261" y="7854568"/>
            <a:ext cx="17308653" cy="125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733">
                <a:solidFill>
                  <a:schemeClr val="lt1"/>
                </a:solidFill>
                <a:latin typeface="Raleway"/>
                <a:ea typeface="Raleway"/>
                <a:cs typeface="Raleway"/>
                <a:sym typeface="Raleway"/>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Tree>
    <p:extLst>
      <p:ext uri="{BB962C8B-B14F-4D97-AF65-F5344CB8AC3E}">
        <p14:creationId xmlns:p14="http://schemas.microsoft.com/office/powerpoint/2010/main" val="33169506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extLst>
      <p:ext uri="{BB962C8B-B14F-4D97-AF65-F5344CB8AC3E}">
        <p14:creationId xmlns:p14="http://schemas.microsoft.com/office/powerpoint/2010/main" val="1561178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3"/>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829042" y="1426568"/>
            <a:ext cx="11762331" cy="4550400"/>
          </a:xfrm>
          <a:prstGeom prst="rect">
            <a:avLst/>
          </a:prstGeom>
        </p:spPr>
        <p:txBody>
          <a:bodyPr spcFirstLastPara="1" wrap="square" lIns="243759" tIns="243759" rIns="243759" bIns="243759" anchor="b" anchorCtr="0">
            <a:noAutofit/>
          </a:bodyPr>
          <a:lstStyle>
            <a:lvl1pPr lvl="0">
              <a:spcBef>
                <a:spcPts val="0"/>
              </a:spcBef>
              <a:spcAft>
                <a:spcPts val="0"/>
              </a:spcAft>
              <a:buSzPts val="5200"/>
              <a:buNone/>
              <a:defRPr sz="13300">
                <a:solidFill>
                  <a:srgbClr val="FFFFFF"/>
                </a:solidFill>
                <a:latin typeface="Fredoka One"/>
                <a:ea typeface="Fredoka One"/>
                <a:cs typeface="Fredoka One"/>
                <a:sym typeface="Fredoka One"/>
              </a:defRPr>
            </a:lvl1pPr>
            <a:lvl2pPr lvl="1" algn="ctr">
              <a:spcBef>
                <a:spcPts val="0"/>
              </a:spcBef>
              <a:spcAft>
                <a:spcPts val="0"/>
              </a:spcAft>
              <a:buSzPts val="5200"/>
              <a:buNone/>
              <a:defRPr sz="13900"/>
            </a:lvl2pPr>
            <a:lvl3pPr lvl="2" algn="ctr">
              <a:spcBef>
                <a:spcPts val="0"/>
              </a:spcBef>
              <a:spcAft>
                <a:spcPts val="0"/>
              </a:spcAft>
              <a:buSzPts val="5200"/>
              <a:buNone/>
              <a:defRPr sz="13900"/>
            </a:lvl3pPr>
            <a:lvl4pPr lvl="3" algn="ctr">
              <a:spcBef>
                <a:spcPts val="0"/>
              </a:spcBef>
              <a:spcAft>
                <a:spcPts val="0"/>
              </a:spcAft>
              <a:buSzPts val="5200"/>
              <a:buNone/>
              <a:defRPr sz="13900"/>
            </a:lvl4pPr>
            <a:lvl5pPr lvl="4" algn="ctr">
              <a:spcBef>
                <a:spcPts val="0"/>
              </a:spcBef>
              <a:spcAft>
                <a:spcPts val="0"/>
              </a:spcAft>
              <a:buSzPts val="5200"/>
              <a:buNone/>
              <a:defRPr sz="13900"/>
            </a:lvl5pPr>
            <a:lvl6pPr lvl="5" algn="ctr">
              <a:spcBef>
                <a:spcPts val="0"/>
              </a:spcBef>
              <a:spcAft>
                <a:spcPts val="0"/>
              </a:spcAft>
              <a:buSzPts val="5200"/>
              <a:buNone/>
              <a:defRPr sz="13900"/>
            </a:lvl6pPr>
            <a:lvl7pPr lvl="6" algn="ctr">
              <a:spcBef>
                <a:spcPts val="0"/>
              </a:spcBef>
              <a:spcAft>
                <a:spcPts val="0"/>
              </a:spcAft>
              <a:buSzPts val="5200"/>
              <a:buNone/>
              <a:defRPr sz="13900"/>
            </a:lvl7pPr>
            <a:lvl8pPr lvl="7" algn="ctr">
              <a:spcBef>
                <a:spcPts val="0"/>
              </a:spcBef>
              <a:spcAft>
                <a:spcPts val="0"/>
              </a:spcAft>
              <a:buSzPts val="5200"/>
              <a:buNone/>
              <a:defRPr sz="13900"/>
            </a:lvl8pPr>
            <a:lvl9pPr lvl="8" algn="ctr">
              <a:spcBef>
                <a:spcPts val="0"/>
              </a:spcBef>
              <a:spcAft>
                <a:spcPts val="0"/>
              </a:spcAft>
              <a:buSzPts val="5200"/>
              <a:buNone/>
              <a:defRPr sz="13900"/>
            </a:lvl9pPr>
          </a:lstStyle>
          <a:p>
            <a:endParaRPr/>
          </a:p>
        </p:txBody>
      </p:sp>
      <p:sp>
        <p:nvSpPr>
          <p:cNvPr id="10" name="Google Shape;10;p2"/>
          <p:cNvSpPr txBox="1">
            <a:spLocks noGrp="1"/>
          </p:cNvSpPr>
          <p:nvPr>
            <p:ph type="subTitle" idx="1"/>
          </p:nvPr>
        </p:nvSpPr>
        <p:spPr>
          <a:xfrm>
            <a:off x="1829042" y="6075587"/>
            <a:ext cx="11762331" cy="1184000"/>
          </a:xfrm>
          <a:prstGeom prst="rect">
            <a:avLst/>
          </a:prstGeom>
        </p:spPr>
        <p:txBody>
          <a:bodyPr spcFirstLastPara="1" wrap="square" lIns="243759" tIns="243759" rIns="243759" bIns="243759" anchor="t" anchorCtr="0">
            <a:noAutofit/>
          </a:bodyPr>
          <a:lstStyle>
            <a:lvl1pPr lvl="0">
              <a:lnSpc>
                <a:spcPct val="100000"/>
              </a:lnSpc>
              <a:spcBef>
                <a:spcPts val="0"/>
              </a:spcBef>
              <a:spcAft>
                <a:spcPts val="0"/>
              </a:spcAft>
              <a:buSzPts val="2800"/>
              <a:buNone/>
              <a:defRPr sz="3700">
                <a:solidFill>
                  <a:srgbClr val="FFFFFF"/>
                </a:solidFill>
                <a:latin typeface="Raleway"/>
                <a:ea typeface="Raleway"/>
                <a:cs typeface="Raleway"/>
                <a:sym typeface="Raleway"/>
              </a:defRPr>
            </a:lvl1pPr>
            <a:lvl2pPr lvl="1" algn="ctr">
              <a:lnSpc>
                <a:spcPct val="100000"/>
              </a:lnSpc>
              <a:spcBef>
                <a:spcPts val="0"/>
              </a:spcBef>
              <a:spcAft>
                <a:spcPts val="0"/>
              </a:spcAft>
              <a:buSzPts val="2800"/>
              <a:buNone/>
              <a:defRPr sz="7500"/>
            </a:lvl2pPr>
            <a:lvl3pPr lvl="2" algn="ctr">
              <a:lnSpc>
                <a:spcPct val="100000"/>
              </a:lnSpc>
              <a:spcBef>
                <a:spcPts val="0"/>
              </a:spcBef>
              <a:spcAft>
                <a:spcPts val="0"/>
              </a:spcAft>
              <a:buSzPts val="2800"/>
              <a:buNone/>
              <a:defRPr sz="7500"/>
            </a:lvl3pPr>
            <a:lvl4pPr lvl="3" algn="ctr">
              <a:lnSpc>
                <a:spcPct val="100000"/>
              </a:lnSpc>
              <a:spcBef>
                <a:spcPts val="0"/>
              </a:spcBef>
              <a:spcAft>
                <a:spcPts val="0"/>
              </a:spcAft>
              <a:buSzPts val="2800"/>
              <a:buNone/>
              <a:defRPr sz="7500"/>
            </a:lvl4pPr>
            <a:lvl5pPr lvl="4" algn="ctr">
              <a:lnSpc>
                <a:spcPct val="100000"/>
              </a:lnSpc>
              <a:spcBef>
                <a:spcPts val="0"/>
              </a:spcBef>
              <a:spcAft>
                <a:spcPts val="0"/>
              </a:spcAft>
              <a:buSzPts val="2800"/>
              <a:buNone/>
              <a:defRPr sz="7500"/>
            </a:lvl5pPr>
            <a:lvl6pPr lvl="5" algn="ctr">
              <a:lnSpc>
                <a:spcPct val="100000"/>
              </a:lnSpc>
              <a:spcBef>
                <a:spcPts val="0"/>
              </a:spcBef>
              <a:spcAft>
                <a:spcPts val="0"/>
              </a:spcAft>
              <a:buSzPts val="2800"/>
              <a:buNone/>
              <a:defRPr sz="7500"/>
            </a:lvl6pPr>
            <a:lvl7pPr lvl="6" algn="ctr">
              <a:lnSpc>
                <a:spcPct val="100000"/>
              </a:lnSpc>
              <a:spcBef>
                <a:spcPts val="0"/>
              </a:spcBef>
              <a:spcAft>
                <a:spcPts val="0"/>
              </a:spcAft>
              <a:buSzPts val="2800"/>
              <a:buNone/>
              <a:defRPr sz="7500"/>
            </a:lvl7pPr>
            <a:lvl8pPr lvl="7" algn="ctr">
              <a:lnSpc>
                <a:spcPct val="100000"/>
              </a:lnSpc>
              <a:spcBef>
                <a:spcPts val="0"/>
              </a:spcBef>
              <a:spcAft>
                <a:spcPts val="0"/>
              </a:spcAft>
              <a:buSzPts val="2800"/>
              <a:buNone/>
              <a:defRPr sz="7500"/>
            </a:lvl8pPr>
            <a:lvl9pPr lvl="8" algn="ctr">
              <a:lnSpc>
                <a:spcPct val="100000"/>
              </a:lnSpc>
              <a:spcBef>
                <a:spcPts val="0"/>
              </a:spcBef>
              <a:spcAft>
                <a:spcPts val="0"/>
              </a:spcAft>
              <a:buSzPts val="2800"/>
              <a:buNone/>
              <a:defRPr sz="7500"/>
            </a:lvl9pPr>
          </a:lstStyle>
          <a:p>
            <a:endParaRPr/>
          </a:p>
        </p:txBody>
      </p:sp>
      <p:grpSp>
        <p:nvGrpSpPr>
          <p:cNvPr id="2" name="Google Shape;11;p2"/>
          <p:cNvGrpSpPr/>
          <p:nvPr/>
        </p:nvGrpSpPr>
        <p:grpSpPr>
          <a:xfrm rot="12770">
            <a:off x="8384354" y="-1930584"/>
            <a:ext cx="23014556" cy="20510563"/>
            <a:chOff x="1543903" y="1051131"/>
            <a:chExt cx="4579322" cy="4218197"/>
          </a:xfrm>
        </p:grpSpPr>
        <p:sp>
          <p:nvSpPr>
            <p:cNvPr id="12" name="Google Shape;12;p2"/>
            <p:cNvSpPr/>
            <p:nvPr/>
          </p:nvSpPr>
          <p:spPr>
            <a:xfrm>
              <a:off x="1543903" y="1051131"/>
              <a:ext cx="4579322" cy="4218197"/>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1844352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Left title">
  <p:cSld name="Left title">
    <p:spTree>
      <p:nvGrpSpPr>
        <p:cNvPr id="1" name="Shape 77"/>
        <p:cNvGrpSpPr/>
        <p:nvPr/>
      </p:nvGrpSpPr>
      <p:grpSpPr>
        <a:xfrm>
          <a:off x="0" y="0"/>
          <a:ext cx="0" cy="0"/>
          <a:chOff x="0" y="0"/>
          <a:chExt cx="0" cy="0"/>
        </a:xfrm>
      </p:grpSpPr>
      <p:sp>
        <p:nvSpPr>
          <p:cNvPr id="78" name="Google Shape;78;p13"/>
          <p:cNvSpPr/>
          <p:nvPr/>
        </p:nvSpPr>
        <p:spPr>
          <a:xfrm rot="277699">
            <a:off x="1630583" y="-6389715"/>
            <a:ext cx="27557529" cy="26611787"/>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sz="5067"/>
          </a:p>
        </p:txBody>
      </p:sp>
      <p:sp>
        <p:nvSpPr>
          <p:cNvPr id="79" name="Google Shape;79;p13"/>
          <p:cNvSpPr txBox="1">
            <a:spLocks noGrp="1"/>
          </p:cNvSpPr>
          <p:nvPr>
            <p:ph type="title"/>
          </p:nvPr>
        </p:nvSpPr>
        <p:spPr>
          <a:xfrm>
            <a:off x="1930651" y="1194816"/>
            <a:ext cx="6173604" cy="1527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solidFill>
                  <a:schemeClr val="accent3"/>
                </a:solidFill>
                <a:latin typeface="Fredoka One"/>
                <a:ea typeface="Fredoka One"/>
                <a:cs typeface="Fredoka One"/>
                <a:sym typeface="Fredok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extLst>
      <p:ext uri="{BB962C8B-B14F-4D97-AF65-F5344CB8AC3E}">
        <p14:creationId xmlns:p14="http://schemas.microsoft.com/office/powerpoint/2010/main" val="19210136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2">
  <p:cSld name="Title only 2">
    <p:bg>
      <p:bgPr>
        <a:solidFill>
          <a:schemeClr val="accent3"/>
        </a:solidFill>
        <a:effectLst/>
      </p:bgPr>
    </p:bg>
    <p:spTree>
      <p:nvGrpSpPr>
        <p:cNvPr id="1" name="Shape 80"/>
        <p:cNvGrpSpPr/>
        <p:nvPr/>
      </p:nvGrpSpPr>
      <p:grpSpPr>
        <a:xfrm>
          <a:off x="0" y="0"/>
          <a:ext cx="0" cy="0"/>
          <a:chOff x="0" y="0"/>
          <a:chExt cx="0" cy="0"/>
        </a:xfrm>
      </p:grpSpPr>
      <p:grpSp>
        <p:nvGrpSpPr>
          <p:cNvPr id="81" name="Google Shape;81;p14"/>
          <p:cNvGrpSpPr/>
          <p:nvPr/>
        </p:nvGrpSpPr>
        <p:grpSpPr>
          <a:xfrm rot="1351513">
            <a:off x="-1114696" y="-6307291"/>
            <a:ext cx="26616412" cy="25586277"/>
            <a:chOff x="1786775" y="1002200"/>
            <a:chExt cx="3861800" cy="3712875"/>
          </a:xfrm>
        </p:grpSpPr>
        <p:sp>
          <p:nvSpPr>
            <p:cNvPr id="82" name="Google Shape;82;p14"/>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83" name="Google Shape;83;p14"/>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84" name="Google Shape;84;p14"/>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grpSp>
      <p:sp>
        <p:nvSpPr>
          <p:cNvPr id="85" name="Google Shape;85;p14"/>
          <p:cNvSpPr txBox="1">
            <a:spLocks noGrp="1"/>
          </p:cNvSpPr>
          <p:nvPr>
            <p:ph type="title"/>
          </p:nvPr>
        </p:nvSpPr>
        <p:spPr>
          <a:xfrm>
            <a:off x="831308" y="1186733"/>
            <a:ext cx="22724559" cy="1527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Tree>
    <p:extLst>
      <p:ext uri="{BB962C8B-B14F-4D97-AF65-F5344CB8AC3E}">
        <p14:creationId xmlns:p14="http://schemas.microsoft.com/office/powerpoint/2010/main" val="11545755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left text">
  <p:cSld name="Title and left text">
    <p:bg>
      <p:bgPr>
        <a:solidFill>
          <a:schemeClr val="accent3"/>
        </a:solidFill>
        <a:effectLst/>
      </p:bgPr>
    </p:bg>
    <p:spTree>
      <p:nvGrpSpPr>
        <p:cNvPr id="1" name="Shape 86"/>
        <p:cNvGrpSpPr/>
        <p:nvPr/>
      </p:nvGrpSpPr>
      <p:grpSpPr>
        <a:xfrm>
          <a:off x="0" y="0"/>
          <a:ext cx="0" cy="0"/>
          <a:chOff x="0" y="0"/>
          <a:chExt cx="0" cy="0"/>
        </a:xfrm>
      </p:grpSpPr>
      <p:grpSp>
        <p:nvGrpSpPr>
          <p:cNvPr id="87" name="Google Shape;87;p15"/>
          <p:cNvGrpSpPr/>
          <p:nvPr/>
        </p:nvGrpSpPr>
        <p:grpSpPr>
          <a:xfrm rot="-2808582" flipH="1">
            <a:off x="-2051656" y="-5098281"/>
            <a:ext cx="25548840" cy="24816402"/>
            <a:chOff x="1786775" y="1002200"/>
            <a:chExt cx="3861800" cy="3712875"/>
          </a:xfrm>
        </p:grpSpPr>
        <p:sp>
          <p:nvSpPr>
            <p:cNvPr id="88" name="Google Shape;88;p15"/>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89" name="Google Shape;89;p15"/>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90" name="Google Shape;90;p15"/>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grpSp>
      <p:sp>
        <p:nvSpPr>
          <p:cNvPr id="91" name="Google Shape;91;p15"/>
          <p:cNvSpPr txBox="1">
            <a:spLocks noGrp="1"/>
          </p:cNvSpPr>
          <p:nvPr>
            <p:ph type="title"/>
          </p:nvPr>
        </p:nvSpPr>
        <p:spPr>
          <a:xfrm>
            <a:off x="831308" y="1186733"/>
            <a:ext cx="22724559" cy="1527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
        <p:nvSpPr>
          <p:cNvPr id="92" name="Google Shape;92;p15"/>
          <p:cNvSpPr txBox="1">
            <a:spLocks noGrp="1"/>
          </p:cNvSpPr>
          <p:nvPr>
            <p:ph type="subTitle" idx="1"/>
          </p:nvPr>
        </p:nvSpPr>
        <p:spPr>
          <a:xfrm>
            <a:off x="2509593" y="10466867"/>
            <a:ext cx="6457641" cy="178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4000"/>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93" name="Google Shape;93;p15"/>
          <p:cNvSpPr txBox="1">
            <a:spLocks noGrp="1"/>
          </p:cNvSpPr>
          <p:nvPr>
            <p:ph type="subTitle" idx="2"/>
          </p:nvPr>
        </p:nvSpPr>
        <p:spPr>
          <a:xfrm>
            <a:off x="2509593" y="7378267"/>
            <a:ext cx="6457641" cy="178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4000"/>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94" name="Google Shape;94;p15"/>
          <p:cNvSpPr txBox="1">
            <a:spLocks noGrp="1"/>
          </p:cNvSpPr>
          <p:nvPr>
            <p:ph type="subTitle" idx="3"/>
          </p:nvPr>
        </p:nvSpPr>
        <p:spPr>
          <a:xfrm>
            <a:off x="2509593" y="4289667"/>
            <a:ext cx="6457641" cy="178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4000"/>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95" name="Google Shape;95;p15"/>
          <p:cNvSpPr txBox="1">
            <a:spLocks noGrp="1"/>
          </p:cNvSpPr>
          <p:nvPr>
            <p:ph type="subTitle" idx="4"/>
          </p:nvPr>
        </p:nvSpPr>
        <p:spPr>
          <a:xfrm>
            <a:off x="2509593" y="9353733"/>
            <a:ext cx="6457641" cy="114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5067">
                <a:solidFill>
                  <a:srgbClr val="A5B7C6"/>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96" name="Google Shape;96;p15"/>
          <p:cNvSpPr txBox="1">
            <a:spLocks noGrp="1"/>
          </p:cNvSpPr>
          <p:nvPr>
            <p:ph type="subTitle" idx="5"/>
          </p:nvPr>
        </p:nvSpPr>
        <p:spPr>
          <a:xfrm>
            <a:off x="2509593" y="6236667"/>
            <a:ext cx="6457641" cy="114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5067">
                <a:solidFill>
                  <a:srgbClr val="445D7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97" name="Google Shape;97;p15"/>
          <p:cNvSpPr txBox="1">
            <a:spLocks noGrp="1"/>
          </p:cNvSpPr>
          <p:nvPr>
            <p:ph type="subTitle" idx="6"/>
          </p:nvPr>
        </p:nvSpPr>
        <p:spPr>
          <a:xfrm>
            <a:off x="2509593" y="3119600"/>
            <a:ext cx="6457641" cy="114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2800"/>
              <a:buNone/>
              <a:defRPr sz="5067">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Clr>
                <a:schemeClr val="accent3"/>
              </a:buClr>
              <a:buSzPts val="2800"/>
              <a:buNone/>
              <a:defRPr sz="7467">
                <a:solidFill>
                  <a:schemeClr val="accent3"/>
                </a:solidFill>
              </a:defRPr>
            </a:lvl2pPr>
            <a:lvl3pPr lvl="2" algn="ctr" rtl="0">
              <a:lnSpc>
                <a:spcPct val="100000"/>
              </a:lnSpc>
              <a:spcBef>
                <a:spcPts val="0"/>
              </a:spcBef>
              <a:spcAft>
                <a:spcPts val="0"/>
              </a:spcAft>
              <a:buClr>
                <a:schemeClr val="accent3"/>
              </a:buClr>
              <a:buSzPts val="2800"/>
              <a:buNone/>
              <a:defRPr sz="7467">
                <a:solidFill>
                  <a:schemeClr val="accent3"/>
                </a:solidFill>
              </a:defRPr>
            </a:lvl3pPr>
            <a:lvl4pPr lvl="3" algn="ctr" rtl="0">
              <a:lnSpc>
                <a:spcPct val="100000"/>
              </a:lnSpc>
              <a:spcBef>
                <a:spcPts val="0"/>
              </a:spcBef>
              <a:spcAft>
                <a:spcPts val="0"/>
              </a:spcAft>
              <a:buClr>
                <a:schemeClr val="accent3"/>
              </a:buClr>
              <a:buSzPts val="2800"/>
              <a:buNone/>
              <a:defRPr sz="7467">
                <a:solidFill>
                  <a:schemeClr val="accent3"/>
                </a:solidFill>
              </a:defRPr>
            </a:lvl4pPr>
            <a:lvl5pPr lvl="4" algn="ctr" rtl="0">
              <a:lnSpc>
                <a:spcPct val="100000"/>
              </a:lnSpc>
              <a:spcBef>
                <a:spcPts val="0"/>
              </a:spcBef>
              <a:spcAft>
                <a:spcPts val="0"/>
              </a:spcAft>
              <a:buClr>
                <a:schemeClr val="accent3"/>
              </a:buClr>
              <a:buSzPts val="2800"/>
              <a:buNone/>
              <a:defRPr sz="7467">
                <a:solidFill>
                  <a:schemeClr val="accent3"/>
                </a:solidFill>
              </a:defRPr>
            </a:lvl5pPr>
            <a:lvl6pPr lvl="5" algn="ctr" rtl="0">
              <a:lnSpc>
                <a:spcPct val="100000"/>
              </a:lnSpc>
              <a:spcBef>
                <a:spcPts val="0"/>
              </a:spcBef>
              <a:spcAft>
                <a:spcPts val="0"/>
              </a:spcAft>
              <a:buClr>
                <a:schemeClr val="accent3"/>
              </a:buClr>
              <a:buSzPts val="2800"/>
              <a:buNone/>
              <a:defRPr sz="7467">
                <a:solidFill>
                  <a:schemeClr val="accent3"/>
                </a:solidFill>
              </a:defRPr>
            </a:lvl6pPr>
            <a:lvl7pPr lvl="6" algn="ctr" rtl="0">
              <a:lnSpc>
                <a:spcPct val="100000"/>
              </a:lnSpc>
              <a:spcBef>
                <a:spcPts val="0"/>
              </a:spcBef>
              <a:spcAft>
                <a:spcPts val="0"/>
              </a:spcAft>
              <a:buClr>
                <a:schemeClr val="accent3"/>
              </a:buClr>
              <a:buSzPts val="2800"/>
              <a:buNone/>
              <a:defRPr sz="7467">
                <a:solidFill>
                  <a:schemeClr val="accent3"/>
                </a:solidFill>
              </a:defRPr>
            </a:lvl7pPr>
            <a:lvl8pPr lvl="7" algn="ctr" rtl="0">
              <a:lnSpc>
                <a:spcPct val="100000"/>
              </a:lnSpc>
              <a:spcBef>
                <a:spcPts val="0"/>
              </a:spcBef>
              <a:spcAft>
                <a:spcPts val="0"/>
              </a:spcAft>
              <a:buClr>
                <a:schemeClr val="accent3"/>
              </a:buClr>
              <a:buSzPts val="2800"/>
              <a:buNone/>
              <a:defRPr sz="7467">
                <a:solidFill>
                  <a:schemeClr val="accent3"/>
                </a:solidFill>
              </a:defRPr>
            </a:lvl8pPr>
            <a:lvl9pPr lvl="8" algn="ctr" rtl="0">
              <a:lnSpc>
                <a:spcPct val="100000"/>
              </a:lnSpc>
              <a:spcBef>
                <a:spcPts val="0"/>
              </a:spcBef>
              <a:spcAft>
                <a:spcPts val="0"/>
              </a:spcAft>
              <a:buClr>
                <a:schemeClr val="accent3"/>
              </a:buClr>
              <a:buSzPts val="2800"/>
              <a:buNone/>
              <a:defRPr sz="7467">
                <a:solidFill>
                  <a:schemeClr val="accent3"/>
                </a:solidFill>
              </a:defRPr>
            </a:lvl9pPr>
          </a:lstStyle>
          <a:p>
            <a:endParaRPr/>
          </a:p>
        </p:txBody>
      </p:sp>
    </p:spTree>
    <p:extLst>
      <p:ext uri="{BB962C8B-B14F-4D97-AF65-F5344CB8AC3E}">
        <p14:creationId xmlns:p14="http://schemas.microsoft.com/office/powerpoint/2010/main" val="12346933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four text lines">
  <p:cSld name="Title and four text lines">
    <p:spTree>
      <p:nvGrpSpPr>
        <p:cNvPr id="1" name="Shape 98"/>
        <p:cNvGrpSpPr/>
        <p:nvPr/>
      </p:nvGrpSpPr>
      <p:grpSpPr>
        <a:xfrm>
          <a:off x="0" y="0"/>
          <a:ext cx="0" cy="0"/>
          <a:chOff x="0" y="0"/>
          <a:chExt cx="0" cy="0"/>
        </a:xfrm>
      </p:grpSpPr>
      <p:grpSp>
        <p:nvGrpSpPr>
          <p:cNvPr id="99" name="Google Shape;99;p16"/>
          <p:cNvGrpSpPr/>
          <p:nvPr/>
        </p:nvGrpSpPr>
        <p:grpSpPr>
          <a:xfrm rot="1351459">
            <a:off x="565199" y="-6408322"/>
            <a:ext cx="25512388" cy="24524051"/>
            <a:chOff x="1786775" y="1002200"/>
            <a:chExt cx="3861800" cy="3712875"/>
          </a:xfrm>
        </p:grpSpPr>
        <p:sp>
          <p:nvSpPr>
            <p:cNvPr id="100" name="Google Shape;100;p16"/>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101" name="Google Shape;101;p16"/>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102" name="Google Shape;102;p16"/>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grpSp>
      <p:sp>
        <p:nvSpPr>
          <p:cNvPr id="103" name="Google Shape;103;p16"/>
          <p:cNvSpPr txBox="1">
            <a:spLocks noGrp="1"/>
          </p:cNvSpPr>
          <p:nvPr>
            <p:ph type="title"/>
          </p:nvPr>
        </p:nvSpPr>
        <p:spPr>
          <a:xfrm>
            <a:off x="831308" y="1186733"/>
            <a:ext cx="22724559" cy="15272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rgbClr val="FFFFFF"/>
                </a:solidFill>
                <a:latin typeface="Fredoka One"/>
                <a:ea typeface="Fredoka One"/>
                <a:cs typeface="Fredoka One"/>
                <a:sym typeface="Fredok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16"/>
          <p:cNvSpPr txBox="1">
            <a:spLocks noGrp="1"/>
          </p:cNvSpPr>
          <p:nvPr>
            <p:ph type="subTitle" idx="1"/>
          </p:nvPr>
        </p:nvSpPr>
        <p:spPr>
          <a:xfrm>
            <a:off x="1485012" y="9549029"/>
            <a:ext cx="5919971" cy="1784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3733">
                <a:solidFill>
                  <a:srgbClr val="FFFFFF"/>
                </a:solidFill>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105" name="Google Shape;105;p16"/>
          <p:cNvSpPr txBox="1">
            <a:spLocks noGrp="1"/>
          </p:cNvSpPr>
          <p:nvPr>
            <p:ph type="subTitle" idx="2"/>
          </p:nvPr>
        </p:nvSpPr>
        <p:spPr>
          <a:xfrm>
            <a:off x="16748527" y="5494296"/>
            <a:ext cx="5919971" cy="178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3733">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106" name="Google Shape;106;p16"/>
          <p:cNvSpPr txBox="1">
            <a:spLocks noGrp="1"/>
          </p:cNvSpPr>
          <p:nvPr>
            <p:ph type="subTitle" idx="3"/>
          </p:nvPr>
        </p:nvSpPr>
        <p:spPr>
          <a:xfrm>
            <a:off x="1474064" y="5494296"/>
            <a:ext cx="5919971" cy="1784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3733">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107" name="Google Shape;107;p16"/>
          <p:cNvSpPr txBox="1">
            <a:spLocks noGrp="1"/>
          </p:cNvSpPr>
          <p:nvPr>
            <p:ph type="subTitle" idx="4"/>
          </p:nvPr>
        </p:nvSpPr>
        <p:spPr>
          <a:xfrm>
            <a:off x="1474077" y="8694229"/>
            <a:ext cx="5919971" cy="1141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5067">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108" name="Google Shape;108;p16"/>
          <p:cNvSpPr txBox="1">
            <a:spLocks noGrp="1"/>
          </p:cNvSpPr>
          <p:nvPr>
            <p:ph type="subTitle" idx="5"/>
          </p:nvPr>
        </p:nvSpPr>
        <p:spPr>
          <a:xfrm>
            <a:off x="16748527" y="4562563"/>
            <a:ext cx="5919971" cy="114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5067">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109" name="Google Shape;109;p16"/>
          <p:cNvSpPr txBox="1">
            <a:spLocks noGrp="1"/>
          </p:cNvSpPr>
          <p:nvPr>
            <p:ph type="subTitle" idx="6"/>
          </p:nvPr>
        </p:nvSpPr>
        <p:spPr>
          <a:xfrm>
            <a:off x="1474064" y="4562563"/>
            <a:ext cx="5919971" cy="1141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5067">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110" name="Google Shape;110;p16"/>
          <p:cNvSpPr txBox="1">
            <a:spLocks noGrp="1"/>
          </p:cNvSpPr>
          <p:nvPr>
            <p:ph type="subTitle" idx="7"/>
          </p:nvPr>
        </p:nvSpPr>
        <p:spPr>
          <a:xfrm>
            <a:off x="16748527" y="9548997"/>
            <a:ext cx="5919971" cy="178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3733">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111" name="Google Shape;111;p16"/>
          <p:cNvSpPr txBox="1">
            <a:spLocks noGrp="1"/>
          </p:cNvSpPr>
          <p:nvPr>
            <p:ph type="subTitle" idx="8"/>
          </p:nvPr>
        </p:nvSpPr>
        <p:spPr>
          <a:xfrm>
            <a:off x="16748527" y="8638397"/>
            <a:ext cx="5919971" cy="114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5067">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Tree>
    <p:extLst>
      <p:ext uri="{BB962C8B-B14F-4D97-AF65-F5344CB8AC3E}">
        <p14:creationId xmlns:p14="http://schemas.microsoft.com/office/powerpoint/2010/main" val="20693215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subtitles and descriptions">
  <p:cSld name="Title, subtitles and descriptions">
    <p:bg>
      <p:bgPr>
        <a:solidFill>
          <a:schemeClr val="accent3"/>
        </a:solidFill>
        <a:effectLst/>
      </p:bgPr>
    </p:bg>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831308" y="1186733"/>
            <a:ext cx="22724559" cy="15272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rgbClr val="FFFFFF"/>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4" name="Google Shape;114;p17"/>
          <p:cNvSpPr txBox="1">
            <a:spLocks noGrp="1"/>
          </p:cNvSpPr>
          <p:nvPr>
            <p:ph type="subTitle" idx="1"/>
          </p:nvPr>
        </p:nvSpPr>
        <p:spPr>
          <a:xfrm>
            <a:off x="1750228" y="5955549"/>
            <a:ext cx="6457641" cy="178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733">
                <a:solidFill>
                  <a:srgbClr val="FFFFFF"/>
                </a:solidFill>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115" name="Google Shape;115;p17"/>
          <p:cNvSpPr txBox="1">
            <a:spLocks noGrp="1"/>
          </p:cNvSpPr>
          <p:nvPr>
            <p:ph type="subTitle" idx="2"/>
          </p:nvPr>
        </p:nvSpPr>
        <p:spPr>
          <a:xfrm>
            <a:off x="1750228" y="5063549"/>
            <a:ext cx="6457641" cy="111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5067">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116" name="Google Shape;116;p17"/>
          <p:cNvSpPr txBox="1">
            <a:spLocks noGrp="1"/>
          </p:cNvSpPr>
          <p:nvPr>
            <p:ph type="subTitle" idx="3"/>
          </p:nvPr>
        </p:nvSpPr>
        <p:spPr>
          <a:xfrm>
            <a:off x="8964767" y="5955549"/>
            <a:ext cx="6457641" cy="178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733">
                <a:solidFill>
                  <a:srgbClr val="FFFFFF"/>
                </a:solidFill>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117" name="Google Shape;117;p17"/>
          <p:cNvSpPr txBox="1">
            <a:spLocks noGrp="1"/>
          </p:cNvSpPr>
          <p:nvPr>
            <p:ph type="subTitle" idx="4"/>
          </p:nvPr>
        </p:nvSpPr>
        <p:spPr>
          <a:xfrm>
            <a:off x="8964767" y="5063549"/>
            <a:ext cx="6457641" cy="111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5067">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118" name="Google Shape;118;p17"/>
          <p:cNvSpPr txBox="1">
            <a:spLocks noGrp="1"/>
          </p:cNvSpPr>
          <p:nvPr>
            <p:ph type="subTitle" idx="5"/>
          </p:nvPr>
        </p:nvSpPr>
        <p:spPr>
          <a:xfrm>
            <a:off x="16179306" y="5955549"/>
            <a:ext cx="6457641" cy="178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733">
                <a:solidFill>
                  <a:srgbClr val="FFFFFF"/>
                </a:solidFill>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119" name="Google Shape;119;p17"/>
          <p:cNvSpPr txBox="1">
            <a:spLocks noGrp="1"/>
          </p:cNvSpPr>
          <p:nvPr>
            <p:ph type="subTitle" idx="6"/>
          </p:nvPr>
        </p:nvSpPr>
        <p:spPr>
          <a:xfrm>
            <a:off x="16179306" y="5063549"/>
            <a:ext cx="6457641" cy="111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5067">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120" name="Google Shape;120;p17"/>
          <p:cNvSpPr txBox="1">
            <a:spLocks noGrp="1"/>
          </p:cNvSpPr>
          <p:nvPr>
            <p:ph type="subTitle" idx="7"/>
          </p:nvPr>
        </p:nvSpPr>
        <p:spPr>
          <a:xfrm>
            <a:off x="1750228" y="10892600"/>
            <a:ext cx="6457641" cy="178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733">
                <a:solidFill>
                  <a:srgbClr val="FFFFFF"/>
                </a:solidFill>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121" name="Google Shape;121;p17"/>
          <p:cNvSpPr txBox="1">
            <a:spLocks noGrp="1"/>
          </p:cNvSpPr>
          <p:nvPr>
            <p:ph type="subTitle" idx="8"/>
          </p:nvPr>
        </p:nvSpPr>
        <p:spPr>
          <a:xfrm>
            <a:off x="1750228" y="9972429"/>
            <a:ext cx="6457641" cy="111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5067">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122" name="Google Shape;122;p17"/>
          <p:cNvSpPr txBox="1">
            <a:spLocks noGrp="1"/>
          </p:cNvSpPr>
          <p:nvPr>
            <p:ph type="subTitle" idx="9"/>
          </p:nvPr>
        </p:nvSpPr>
        <p:spPr>
          <a:xfrm>
            <a:off x="8964767" y="10892600"/>
            <a:ext cx="6457641" cy="178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733">
                <a:solidFill>
                  <a:srgbClr val="FFFFFF"/>
                </a:solidFill>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123" name="Google Shape;123;p17"/>
          <p:cNvSpPr txBox="1">
            <a:spLocks noGrp="1"/>
          </p:cNvSpPr>
          <p:nvPr>
            <p:ph type="subTitle" idx="13"/>
          </p:nvPr>
        </p:nvSpPr>
        <p:spPr>
          <a:xfrm>
            <a:off x="8964767" y="9972429"/>
            <a:ext cx="6457641" cy="111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5067">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124" name="Google Shape;124;p17"/>
          <p:cNvSpPr txBox="1">
            <a:spLocks noGrp="1"/>
          </p:cNvSpPr>
          <p:nvPr>
            <p:ph type="subTitle" idx="14"/>
          </p:nvPr>
        </p:nvSpPr>
        <p:spPr>
          <a:xfrm>
            <a:off x="16179306" y="10892600"/>
            <a:ext cx="6457641" cy="178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733">
                <a:solidFill>
                  <a:srgbClr val="FFFFFF"/>
                </a:solidFill>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125" name="Google Shape;125;p17"/>
          <p:cNvSpPr txBox="1">
            <a:spLocks noGrp="1"/>
          </p:cNvSpPr>
          <p:nvPr>
            <p:ph type="subTitle" idx="15"/>
          </p:nvPr>
        </p:nvSpPr>
        <p:spPr>
          <a:xfrm>
            <a:off x="16179306" y="9972429"/>
            <a:ext cx="6457641" cy="111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5067">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126" name="Google Shape;126;p17"/>
          <p:cNvSpPr txBox="1">
            <a:spLocks noGrp="1"/>
          </p:cNvSpPr>
          <p:nvPr>
            <p:ph type="title" idx="16" hasCustomPrompt="1"/>
          </p:nvPr>
        </p:nvSpPr>
        <p:spPr>
          <a:xfrm>
            <a:off x="4086666" y="3314067"/>
            <a:ext cx="1784232" cy="178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8000">
                <a:solidFill>
                  <a:schemeClr val="accent3"/>
                </a:solidFill>
              </a:defRPr>
            </a:lvl1pPr>
            <a:lvl2pPr lvl="1" algn="ctr" rtl="0">
              <a:spcBef>
                <a:spcPts val="0"/>
              </a:spcBef>
              <a:spcAft>
                <a:spcPts val="0"/>
              </a:spcAft>
              <a:buSzPts val="3000"/>
              <a:buNone/>
              <a:defRPr sz="8000"/>
            </a:lvl2pPr>
            <a:lvl3pPr lvl="2" algn="ctr" rtl="0">
              <a:spcBef>
                <a:spcPts val="0"/>
              </a:spcBef>
              <a:spcAft>
                <a:spcPts val="0"/>
              </a:spcAft>
              <a:buSzPts val="3000"/>
              <a:buNone/>
              <a:defRPr sz="8000"/>
            </a:lvl3pPr>
            <a:lvl4pPr lvl="3" algn="ctr" rtl="0">
              <a:spcBef>
                <a:spcPts val="0"/>
              </a:spcBef>
              <a:spcAft>
                <a:spcPts val="0"/>
              </a:spcAft>
              <a:buSzPts val="3000"/>
              <a:buNone/>
              <a:defRPr sz="8000"/>
            </a:lvl4pPr>
            <a:lvl5pPr lvl="4" algn="ctr" rtl="0">
              <a:spcBef>
                <a:spcPts val="0"/>
              </a:spcBef>
              <a:spcAft>
                <a:spcPts val="0"/>
              </a:spcAft>
              <a:buSzPts val="3000"/>
              <a:buNone/>
              <a:defRPr sz="8000"/>
            </a:lvl5pPr>
            <a:lvl6pPr lvl="5" algn="ctr" rtl="0">
              <a:spcBef>
                <a:spcPts val="0"/>
              </a:spcBef>
              <a:spcAft>
                <a:spcPts val="0"/>
              </a:spcAft>
              <a:buSzPts val="3000"/>
              <a:buNone/>
              <a:defRPr sz="8000"/>
            </a:lvl6pPr>
            <a:lvl7pPr lvl="6" algn="ctr" rtl="0">
              <a:spcBef>
                <a:spcPts val="0"/>
              </a:spcBef>
              <a:spcAft>
                <a:spcPts val="0"/>
              </a:spcAft>
              <a:buSzPts val="3000"/>
              <a:buNone/>
              <a:defRPr sz="8000"/>
            </a:lvl7pPr>
            <a:lvl8pPr lvl="7" algn="ctr" rtl="0">
              <a:spcBef>
                <a:spcPts val="0"/>
              </a:spcBef>
              <a:spcAft>
                <a:spcPts val="0"/>
              </a:spcAft>
              <a:buSzPts val="3000"/>
              <a:buNone/>
              <a:defRPr sz="8000"/>
            </a:lvl8pPr>
            <a:lvl9pPr lvl="8" algn="ctr" rtl="0">
              <a:spcBef>
                <a:spcPts val="0"/>
              </a:spcBef>
              <a:spcAft>
                <a:spcPts val="0"/>
              </a:spcAft>
              <a:buSzPts val="3000"/>
              <a:buNone/>
              <a:defRPr sz="8000"/>
            </a:lvl9pPr>
          </a:lstStyle>
          <a:p>
            <a:r>
              <a:t>xx%</a:t>
            </a:r>
          </a:p>
        </p:txBody>
      </p:sp>
      <p:sp>
        <p:nvSpPr>
          <p:cNvPr id="127" name="Google Shape;127;p17"/>
          <p:cNvSpPr txBox="1">
            <a:spLocks noGrp="1"/>
          </p:cNvSpPr>
          <p:nvPr>
            <p:ph type="title" idx="17" hasCustomPrompt="1"/>
          </p:nvPr>
        </p:nvSpPr>
        <p:spPr>
          <a:xfrm>
            <a:off x="4086666" y="8225133"/>
            <a:ext cx="1784232" cy="178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8000">
                <a:solidFill>
                  <a:schemeClr val="accent3"/>
                </a:solidFill>
              </a:defRPr>
            </a:lvl1pPr>
            <a:lvl2pPr lvl="1" algn="ctr" rtl="0">
              <a:spcBef>
                <a:spcPts val="0"/>
              </a:spcBef>
              <a:spcAft>
                <a:spcPts val="0"/>
              </a:spcAft>
              <a:buSzPts val="3000"/>
              <a:buNone/>
              <a:defRPr sz="8000"/>
            </a:lvl2pPr>
            <a:lvl3pPr lvl="2" algn="ctr" rtl="0">
              <a:spcBef>
                <a:spcPts val="0"/>
              </a:spcBef>
              <a:spcAft>
                <a:spcPts val="0"/>
              </a:spcAft>
              <a:buSzPts val="3000"/>
              <a:buNone/>
              <a:defRPr sz="8000"/>
            </a:lvl3pPr>
            <a:lvl4pPr lvl="3" algn="ctr" rtl="0">
              <a:spcBef>
                <a:spcPts val="0"/>
              </a:spcBef>
              <a:spcAft>
                <a:spcPts val="0"/>
              </a:spcAft>
              <a:buSzPts val="3000"/>
              <a:buNone/>
              <a:defRPr sz="8000"/>
            </a:lvl4pPr>
            <a:lvl5pPr lvl="4" algn="ctr" rtl="0">
              <a:spcBef>
                <a:spcPts val="0"/>
              </a:spcBef>
              <a:spcAft>
                <a:spcPts val="0"/>
              </a:spcAft>
              <a:buSzPts val="3000"/>
              <a:buNone/>
              <a:defRPr sz="8000"/>
            </a:lvl5pPr>
            <a:lvl6pPr lvl="5" algn="ctr" rtl="0">
              <a:spcBef>
                <a:spcPts val="0"/>
              </a:spcBef>
              <a:spcAft>
                <a:spcPts val="0"/>
              </a:spcAft>
              <a:buSzPts val="3000"/>
              <a:buNone/>
              <a:defRPr sz="8000"/>
            </a:lvl6pPr>
            <a:lvl7pPr lvl="6" algn="ctr" rtl="0">
              <a:spcBef>
                <a:spcPts val="0"/>
              </a:spcBef>
              <a:spcAft>
                <a:spcPts val="0"/>
              </a:spcAft>
              <a:buSzPts val="3000"/>
              <a:buNone/>
              <a:defRPr sz="8000"/>
            </a:lvl7pPr>
            <a:lvl8pPr lvl="7" algn="ctr" rtl="0">
              <a:spcBef>
                <a:spcPts val="0"/>
              </a:spcBef>
              <a:spcAft>
                <a:spcPts val="0"/>
              </a:spcAft>
              <a:buSzPts val="3000"/>
              <a:buNone/>
              <a:defRPr sz="8000"/>
            </a:lvl8pPr>
            <a:lvl9pPr lvl="8" algn="ctr" rtl="0">
              <a:spcBef>
                <a:spcPts val="0"/>
              </a:spcBef>
              <a:spcAft>
                <a:spcPts val="0"/>
              </a:spcAft>
              <a:buSzPts val="3000"/>
              <a:buNone/>
              <a:defRPr sz="8000"/>
            </a:lvl9pPr>
          </a:lstStyle>
          <a:p>
            <a:r>
              <a:t>xx%</a:t>
            </a:r>
          </a:p>
        </p:txBody>
      </p:sp>
      <p:sp>
        <p:nvSpPr>
          <p:cNvPr id="128" name="Google Shape;128;p17"/>
          <p:cNvSpPr txBox="1">
            <a:spLocks noGrp="1"/>
          </p:cNvSpPr>
          <p:nvPr>
            <p:ph type="title" idx="18" hasCustomPrompt="1"/>
          </p:nvPr>
        </p:nvSpPr>
        <p:spPr>
          <a:xfrm>
            <a:off x="11301338" y="3314200"/>
            <a:ext cx="1784232" cy="178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8000">
                <a:solidFill>
                  <a:schemeClr val="accent3"/>
                </a:solidFill>
              </a:defRPr>
            </a:lvl1pPr>
            <a:lvl2pPr lvl="1" algn="ctr" rtl="0">
              <a:spcBef>
                <a:spcPts val="0"/>
              </a:spcBef>
              <a:spcAft>
                <a:spcPts val="0"/>
              </a:spcAft>
              <a:buSzPts val="3000"/>
              <a:buNone/>
              <a:defRPr sz="8000"/>
            </a:lvl2pPr>
            <a:lvl3pPr lvl="2" algn="ctr" rtl="0">
              <a:spcBef>
                <a:spcPts val="0"/>
              </a:spcBef>
              <a:spcAft>
                <a:spcPts val="0"/>
              </a:spcAft>
              <a:buSzPts val="3000"/>
              <a:buNone/>
              <a:defRPr sz="8000"/>
            </a:lvl3pPr>
            <a:lvl4pPr lvl="3" algn="ctr" rtl="0">
              <a:spcBef>
                <a:spcPts val="0"/>
              </a:spcBef>
              <a:spcAft>
                <a:spcPts val="0"/>
              </a:spcAft>
              <a:buSzPts val="3000"/>
              <a:buNone/>
              <a:defRPr sz="8000"/>
            </a:lvl4pPr>
            <a:lvl5pPr lvl="4" algn="ctr" rtl="0">
              <a:spcBef>
                <a:spcPts val="0"/>
              </a:spcBef>
              <a:spcAft>
                <a:spcPts val="0"/>
              </a:spcAft>
              <a:buSzPts val="3000"/>
              <a:buNone/>
              <a:defRPr sz="8000"/>
            </a:lvl5pPr>
            <a:lvl6pPr lvl="5" algn="ctr" rtl="0">
              <a:spcBef>
                <a:spcPts val="0"/>
              </a:spcBef>
              <a:spcAft>
                <a:spcPts val="0"/>
              </a:spcAft>
              <a:buSzPts val="3000"/>
              <a:buNone/>
              <a:defRPr sz="8000"/>
            </a:lvl6pPr>
            <a:lvl7pPr lvl="6" algn="ctr" rtl="0">
              <a:spcBef>
                <a:spcPts val="0"/>
              </a:spcBef>
              <a:spcAft>
                <a:spcPts val="0"/>
              </a:spcAft>
              <a:buSzPts val="3000"/>
              <a:buNone/>
              <a:defRPr sz="8000"/>
            </a:lvl7pPr>
            <a:lvl8pPr lvl="7" algn="ctr" rtl="0">
              <a:spcBef>
                <a:spcPts val="0"/>
              </a:spcBef>
              <a:spcAft>
                <a:spcPts val="0"/>
              </a:spcAft>
              <a:buSzPts val="3000"/>
              <a:buNone/>
              <a:defRPr sz="8000"/>
            </a:lvl8pPr>
            <a:lvl9pPr lvl="8" algn="ctr" rtl="0">
              <a:spcBef>
                <a:spcPts val="0"/>
              </a:spcBef>
              <a:spcAft>
                <a:spcPts val="0"/>
              </a:spcAft>
              <a:buSzPts val="3000"/>
              <a:buNone/>
              <a:defRPr sz="8000"/>
            </a:lvl9pPr>
          </a:lstStyle>
          <a:p>
            <a:r>
              <a:t>xx%</a:t>
            </a:r>
          </a:p>
        </p:txBody>
      </p:sp>
      <p:sp>
        <p:nvSpPr>
          <p:cNvPr id="129" name="Google Shape;129;p17"/>
          <p:cNvSpPr txBox="1">
            <a:spLocks noGrp="1"/>
          </p:cNvSpPr>
          <p:nvPr>
            <p:ph type="title" idx="19" hasCustomPrompt="1"/>
          </p:nvPr>
        </p:nvSpPr>
        <p:spPr>
          <a:xfrm>
            <a:off x="11301472" y="8225133"/>
            <a:ext cx="1784232" cy="178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8000">
                <a:solidFill>
                  <a:schemeClr val="accent3"/>
                </a:solidFill>
              </a:defRPr>
            </a:lvl1pPr>
            <a:lvl2pPr lvl="1" algn="ctr" rtl="0">
              <a:spcBef>
                <a:spcPts val="0"/>
              </a:spcBef>
              <a:spcAft>
                <a:spcPts val="0"/>
              </a:spcAft>
              <a:buSzPts val="3000"/>
              <a:buNone/>
              <a:defRPr sz="8000"/>
            </a:lvl2pPr>
            <a:lvl3pPr lvl="2" algn="ctr" rtl="0">
              <a:spcBef>
                <a:spcPts val="0"/>
              </a:spcBef>
              <a:spcAft>
                <a:spcPts val="0"/>
              </a:spcAft>
              <a:buSzPts val="3000"/>
              <a:buNone/>
              <a:defRPr sz="8000"/>
            </a:lvl3pPr>
            <a:lvl4pPr lvl="3" algn="ctr" rtl="0">
              <a:spcBef>
                <a:spcPts val="0"/>
              </a:spcBef>
              <a:spcAft>
                <a:spcPts val="0"/>
              </a:spcAft>
              <a:buSzPts val="3000"/>
              <a:buNone/>
              <a:defRPr sz="8000"/>
            </a:lvl4pPr>
            <a:lvl5pPr lvl="4" algn="ctr" rtl="0">
              <a:spcBef>
                <a:spcPts val="0"/>
              </a:spcBef>
              <a:spcAft>
                <a:spcPts val="0"/>
              </a:spcAft>
              <a:buSzPts val="3000"/>
              <a:buNone/>
              <a:defRPr sz="8000"/>
            </a:lvl5pPr>
            <a:lvl6pPr lvl="5" algn="ctr" rtl="0">
              <a:spcBef>
                <a:spcPts val="0"/>
              </a:spcBef>
              <a:spcAft>
                <a:spcPts val="0"/>
              </a:spcAft>
              <a:buSzPts val="3000"/>
              <a:buNone/>
              <a:defRPr sz="8000"/>
            </a:lvl6pPr>
            <a:lvl7pPr lvl="6" algn="ctr" rtl="0">
              <a:spcBef>
                <a:spcPts val="0"/>
              </a:spcBef>
              <a:spcAft>
                <a:spcPts val="0"/>
              </a:spcAft>
              <a:buSzPts val="3000"/>
              <a:buNone/>
              <a:defRPr sz="8000"/>
            </a:lvl7pPr>
            <a:lvl8pPr lvl="7" algn="ctr" rtl="0">
              <a:spcBef>
                <a:spcPts val="0"/>
              </a:spcBef>
              <a:spcAft>
                <a:spcPts val="0"/>
              </a:spcAft>
              <a:buSzPts val="3000"/>
              <a:buNone/>
              <a:defRPr sz="8000"/>
            </a:lvl8pPr>
            <a:lvl9pPr lvl="8" algn="ctr" rtl="0">
              <a:spcBef>
                <a:spcPts val="0"/>
              </a:spcBef>
              <a:spcAft>
                <a:spcPts val="0"/>
              </a:spcAft>
              <a:buSzPts val="3000"/>
              <a:buNone/>
              <a:defRPr sz="8000"/>
            </a:lvl9pPr>
          </a:lstStyle>
          <a:p>
            <a:r>
              <a:t>xx%</a:t>
            </a:r>
          </a:p>
        </p:txBody>
      </p:sp>
      <p:sp>
        <p:nvSpPr>
          <p:cNvPr id="130" name="Google Shape;130;p17"/>
          <p:cNvSpPr txBox="1">
            <a:spLocks noGrp="1"/>
          </p:cNvSpPr>
          <p:nvPr>
            <p:ph type="title" idx="20" hasCustomPrompt="1"/>
          </p:nvPr>
        </p:nvSpPr>
        <p:spPr>
          <a:xfrm>
            <a:off x="18515611" y="3314200"/>
            <a:ext cx="1784232" cy="178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8000">
                <a:solidFill>
                  <a:schemeClr val="accent3"/>
                </a:solidFill>
              </a:defRPr>
            </a:lvl1pPr>
            <a:lvl2pPr lvl="1" algn="ctr" rtl="0">
              <a:spcBef>
                <a:spcPts val="0"/>
              </a:spcBef>
              <a:spcAft>
                <a:spcPts val="0"/>
              </a:spcAft>
              <a:buSzPts val="3000"/>
              <a:buNone/>
              <a:defRPr sz="8000"/>
            </a:lvl2pPr>
            <a:lvl3pPr lvl="2" algn="ctr" rtl="0">
              <a:spcBef>
                <a:spcPts val="0"/>
              </a:spcBef>
              <a:spcAft>
                <a:spcPts val="0"/>
              </a:spcAft>
              <a:buSzPts val="3000"/>
              <a:buNone/>
              <a:defRPr sz="8000"/>
            </a:lvl3pPr>
            <a:lvl4pPr lvl="3" algn="ctr" rtl="0">
              <a:spcBef>
                <a:spcPts val="0"/>
              </a:spcBef>
              <a:spcAft>
                <a:spcPts val="0"/>
              </a:spcAft>
              <a:buSzPts val="3000"/>
              <a:buNone/>
              <a:defRPr sz="8000"/>
            </a:lvl4pPr>
            <a:lvl5pPr lvl="4" algn="ctr" rtl="0">
              <a:spcBef>
                <a:spcPts val="0"/>
              </a:spcBef>
              <a:spcAft>
                <a:spcPts val="0"/>
              </a:spcAft>
              <a:buSzPts val="3000"/>
              <a:buNone/>
              <a:defRPr sz="8000"/>
            </a:lvl5pPr>
            <a:lvl6pPr lvl="5" algn="ctr" rtl="0">
              <a:spcBef>
                <a:spcPts val="0"/>
              </a:spcBef>
              <a:spcAft>
                <a:spcPts val="0"/>
              </a:spcAft>
              <a:buSzPts val="3000"/>
              <a:buNone/>
              <a:defRPr sz="8000"/>
            </a:lvl6pPr>
            <a:lvl7pPr lvl="6" algn="ctr" rtl="0">
              <a:spcBef>
                <a:spcPts val="0"/>
              </a:spcBef>
              <a:spcAft>
                <a:spcPts val="0"/>
              </a:spcAft>
              <a:buSzPts val="3000"/>
              <a:buNone/>
              <a:defRPr sz="8000"/>
            </a:lvl7pPr>
            <a:lvl8pPr lvl="7" algn="ctr" rtl="0">
              <a:spcBef>
                <a:spcPts val="0"/>
              </a:spcBef>
              <a:spcAft>
                <a:spcPts val="0"/>
              </a:spcAft>
              <a:buSzPts val="3000"/>
              <a:buNone/>
              <a:defRPr sz="8000"/>
            </a:lvl8pPr>
            <a:lvl9pPr lvl="8" algn="ctr" rtl="0">
              <a:spcBef>
                <a:spcPts val="0"/>
              </a:spcBef>
              <a:spcAft>
                <a:spcPts val="0"/>
              </a:spcAft>
              <a:buSzPts val="3000"/>
              <a:buNone/>
              <a:defRPr sz="8000"/>
            </a:lvl9pPr>
          </a:lstStyle>
          <a:p>
            <a:r>
              <a:t>xx%</a:t>
            </a:r>
          </a:p>
        </p:txBody>
      </p:sp>
      <p:sp>
        <p:nvSpPr>
          <p:cNvPr id="131" name="Google Shape;131;p17"/>
          <p:cNvSpPr txBox="1">
            <a:spLocks noGrp="1"/>
          </p:cNvSpPr>
          <p:nvPr>
            <p:ph type="title" idx="21" hasCustomPrompt="1"/>
          </p:nvPr>
        </p:nvSpPr>
        <p:spPr>
          <a:xfrm>
            <a:off x="18515211" y="8225133"/>
            <a:ext cx="1785032" cy="178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8000">
                <a:solidFill>
                  <a:schemeClr val="accent3"/>
                </a:solidFill>
              </a:defRPr>
            </a:lvl1pPr>
            <a:lvl2pPr lvl="1" algn="ctr" rtl="0">
              <a:spcBef>
                <a:spcPts val="0"/>
              </a:spcBef>
              <a:spcAft>
                <a:spcPts val="0"/>
              </a:spcAft>
              <a:buSzPts val="3000"/>
              <a:buNone/>
              <a:defRPr sz="8000"/>
            </a:lvl2pPr>
            <a:lvl3pPr lvl="2" algn="ctr" rtl="0">
              <a:spcBef>
                <a:spcPts val="0"/>
              </a:spcBef>
              <a:spcAft>
                <a:spcPts val="0"/>
              </a:spcAft>
              <a:buSzPts val="3000"/>
              <a:buNone/>
              <a:defRPr sz="8000"/>
            </a:lvl3pPr>
            <a:lvl4pPr lvl="3" algn="ctr" rtl="0">
              <a:spcBef>
                <a:spcPts val="0"/>
              </a:spcBef>
              <a:spcAft>
                <a:spcPts val="0"/>
              </a:spcAft>
              <a:buSzPts val="3000"/>
              <a:buNone/>
              <a:defRPr sz="8000"/>
            </a:lvl4pPr>
            <a:lvl5pPr lvl="4" algn="ctr" rtl="0">
              <a:spcBef>
                <a:spcPts val="0"/>
              </a:spcBef>
              <a:spcAft>
                <a:spcPts val="0"/>
              </a:spcAft>
              <a:buSzPts val="3000"/>
              <a:buNone/>
              <a:defRPr sz="8000"/>
            </a:lvl5pPr>
            <a:lvl6pPr lvl="5" algn="ctr" rtl="0">
              <a:spcBef>
                <a:spcPts val="0"/>
              </a:spcBef>
              <a:spcAft>
                <a:spcPts val="0"/>
              </a:spcAft>
              <a:buSzPts val="3000"/>
              <a:buNone/>
              <a:defRPr sz="8000"/>
            </a:lvl6pPr>
            <a:lvl7pPr lvl="6" algn="ctr" rtl="0">
              <a:spcBef>
                <a:spcPts val="0"/>
              </a:spcBef>
              <a:spcAft>
                <a:spcPts val="0"/>
              </a:spcAft>
              <a:buSzPts val="3000"/>
              <a:buNone/>
              <a:defRPr sz="8000"/>
            </a:lvl7pPr>
            <a:lvl8pPr lvl="7" algn="ctr" rtl="0">
              <a:spcBef>
                <a:spcPts val="0"/>
              </a:spcBef>
              <a:spcAft>
                <a:spcPts val="0"/>
              </a:spcAft>
              <a:buSzPts val="3000"/>
              <a:buNone/>
              <a:defRPr sz="8000"/>
            </a:lvl8pPr>
            <a:lvl9pPr lvl="8" algn="ctr" rtl="0">
              <a:spcBef>
                <a:spcPts val="0"/>
              </a:spcBef>
              <a:spcAft>
                <a:spcPts val="0"/>
              </a:spcAft>
              <a:buSzPts val="3000"/>
              <a:buNone/>
              <a:defRPr sz="8000"/>
            </a:lvl9pPr>
          </a:lstStyle>
          <a:p>
            <a:r>
              <a:t>xx%</a:t>
            </a:r>
          </a:p>
        </p:txBody>
      </p:sp>
    </p:spTree>
    <p:extLst>
      <p:ext uri="{BB962C8B-B14F-4D97-AF65-F5344CB8AC3E}">
        <p14:creationId xmlns:p14="http://schemas.microsoft.com/office/powerpoint/2010/main" val="32132139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3">
  <p:cSld name="Title only 3">
    <p:bg>
      <p:bgPr>
        <a:solidFill>
          <a:schemeClr val="lt1"/>
        </a:solidFill>
        <a:effectLst/>
      </p:bgPr>
    </p:bg>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2846371" y="1186733"/>
            <a:ext cx="18694434" cy="14432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accent3"/>
                </a:solidFill>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Tree>
    <p:extLst>
      <p:ext uri="{BB962C8B-B14F-4D97-AF65-F5344CB8AC3E}">
        <p14:creationId xmlns:p14="http://schemas.microsoft.com/office/powerpoint/2010/main" val="38866411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34"/>
        <p:cNvGrpSpPr/>
        <p:nvPr/>
      </p:nvGrpSpPr>
      <p:grpSpPr>
        <a:xfrm>
          <a:off x="0" y="0"/>
          <a:ext cx="0" cy="0"/>
          <a:chOff x="0" y="0"/>
          <a:chExt cx="0" cy="0"/>
        </a:xfrm>
      </p:grpSpPr>
      <p:sp>
        <p:nvSpPr>
          <p:cNvPr id="135" name="Google Shape;135;p19"/>
          <p:cNvSpPr/>
          <p:nvPr/>
        </p:nvSpPr>
        <p:spPr>
          <a:xfrm rot="2700000">
            <a:off x="830552" y="-5306869"/>
            <a:ext cx="24436533" cy="23166736"/>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sz="5067"/>
          </a:p>
        </p:txBody>
      </p:sp>
      <p:sp>
        <p:nvSpPr>
          <p:cNvPr id="136" name="Google Shape;136;p19"/>
          <p:cNvSpPr txBox="1">
            <a:spLocks noGrp="1"/>
          </p:cNvSpPr>
          <p:nvPr>
            <p:ph type="title"/>
          </p:nvPr>
        </p:nvSpPr>
        <p:spPr>
          <a:xfrm>
            <a:off x="831308" y="1186733"/>
            <a:ext cx="22724559" cy="15272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FFFFFF"/>
              </a:buClr>
              <a:buSzPts val="2800"/>
              <a:buNone/>
              <a:defRPr>
                <a:solidFill>
                  <a:srgbClr val="FFFFFF"/>
                </a:solidFill>
              </a:defRPr>
            </a:lvl1pPr>
            <a:lvl2pPr lvl="1" algn="ctr">
              <a:spcBef>
                <a:spcPts val="0"/>
              </a:spcBef>
              <a:spcAft>
                <a:spcPts val="0"/>
              </a:spcAft>
              <a:buClr>
                <a:srgbClr val="FFFFFF"/>
              </a:buClr>
              <a:buSzPts val="2800"/>
              <a:buNone/>
              <a:defRPr>
                <a:solidFill>
                  <a:srgbClr val="FFFFFF"/>
                </a:solidFill>
              </a:defRPr>
            </a:lvl2pPr>
            <a:lvl3pPr lvl="2" algn="ctr">
              <a:spcBef>
                <a:spcPts val="0"/>
              </a:spcBef>
              <a:spcAft>
                <a:spcPts val="0"/>
              </a:spcAft>
              <a:buClr>
                <a:srgbClr val="FFFFFF"/>
              </a:buClr>
              <a:buSzPts val="2800"/>
              <a:buNone/>
              <a:defRPr>
                <a:solidFill>
                  <a:srgbClr val="FFFFFF"/>
                </a:solidFill>
              </a:defRPr>
            </a:lvl3pPr>
            <a:lvl4pPr lvl="3" algn="ctr">
              <a:spcBef>
                <a:spcPts val="0"/>
              </a:spcBef>
              <a:spcAft>
                <a:spcPts val="0"/>
              </a:spcAft>
              <a:buClr>
                <a:srgbClr val="FFFFFF"/>
              </a:buClr>
              <a:buSzPts val="2800"/>
              <a:buNone/>
              <a:defRPr>
                <a:solidFill>
                  <a:srgbClr val="FFFFFF"/>
                </a:solidFill>
              </a:defRPr>
            </a:lvl4pPr>
            <a:lvl5pPr lvl="4" algn="ctr">
              <a:spcBef>
                <a:spcPts val="0"/>
              </a:spcBef>
              <a:spcAft>
                <a:spcPts val="0"/>
              </a:spcAft>
              <a:buClr>
                <a:srgbClr val="FFFFFF"/>
              </a:buClr>
              <a:buSzPts val="2800"/>
              <a:buNone/>
              <a:defRPr>
                <a:solidFill>
                  <a:srgbClr val="FFFFFF"/>
                </a:solidFill>
              </a:defRPr>
            </a:lvl5pPr>
            <a:lvl6pPr lvl="5" algn="ctr">
              <a:spcBef>
                <a:spcPts val="0"/>
              </a:spcBef>
              <a:spcAft>
                <a:spcPts val="0"/>
              </a:spcAft>
              <a:buClr>
                <a:srgbClr val="FFFFFF"/>
              </a:buClr>
              <a:buSzPts val="2800"/>
              <a:buNone/>
              <a:defRPr>
                <a:solidFill>
                  <a:srgbClr val="FFFFFF"/>
                </a:solidFill>
              </a:defRPr>
            </a:lvl6pPr>
            <a:lvl7pPr lvl="6" algn="ctr">
              <a:spcBef>
                <a:spcPts val="0"/>
              </a:spcBef>
              <a:spcAft>
                <a:spcPts val="0"/>
              </a:spcAft>
              <a:buClr>
                <a:srgbClr val="FFFFFF"/>
              </a:buClr>
              <a:buSzPts val="2800"/>
              <a:buNone/>
              <a:defRPr>
                <a:solidFill>
                  <a:srgbClr val="FFFFFF"/>
                </a:solidFill>
              </a:defRPr>
            </a:lvl7pPr>
            <a:lvl8pPr lvl="7" algn="ctr">
              <a:spcBef>
                <a:spcPts val="0"/>
              </a:spcBef>
              <a:spcAft>
                <a:spcPts val="0"/>
              </a:spcAft>
              <a:buClr>
                <a:srgbClr val="FFFFFF"/>
              </a:buClr>
              <a:buSzPts val="2800"/>
              <a:buNone/>
              <a:defRPr>
                <a:solidFill>
                  <a:srgbClr val="FFFFFF"/>
                </a:solidFill>
              </a:defRPr>
            </a:lvl8pPr>
            <a:lvl9pPr lvl="8" algn="ctr">
              <a:spcBef>
                <a:spcPts val="0"/>
              </a:spcBef>
              <a:spcAft>
                <a:spcPts val="0"/>
              </a:spcAft>
              <a:buClr>
                <a:srgbClr val="FFFFFF"/>
              </a:buClr>
              <a:buSzPts val="2800"/>
              <a:buNone/>
              <a:defRPr>
                <a:solidFill>
                  <a:srgbClr val="FFFFFF"/>
                </a:solidFill>
              </a:defRPr>
            </a:lvl9pPr>
          </a:lstStyle>
          <a:p>
            <a:endParaRPr/>
          </a:p>
        </p:txBody>
      </p:sp>
      <p:sp>
        <p:nvSpPr>
          <p:cNvPr id="137" name="Google Shape;137;p19"/>
          <p:cNvSpPr txBox="1">
            <a:spLocks noGrp="1"/>
          </p:cNvSpPr>
          <p:nvPr>
            <p:ph type="subTitle" idx="1"/>
          </p:nvPr>
        </p:nvSpPr>
        <p:spPr>
          <a:xfrm>
            <a:off x="3528326" y="7725125"/>
            <a:ext cx="3830099" cy="177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8000" b="1">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138" name="Google Shape;138;p19"/>
          <p:cNvSpPr txBox="1">
            <a:spLocks noGrp="1"/>
          </p:cNvSpPr>
          <p:nvPr>
            <p:ph type="subTitle" idx="2"/>
          </p:nvPr>
        </p:nvSpPr>
        <p:spPr>
          <a:xfrm>
            <a:off x="10278538" y="7725125"/>
            <a:ext cx="3830099" cy="177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8000" b="1">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139" name="Google Shape;139;p19"/>
          <p:cNvSpPr txBox="1">
            <a:spLocks noGrp="1"/>
          </p:cNvSpPr>
          <p:nvPr>
            <p:ph type="subTitle" idx="3"/>
          </p:nvPr>
        </p:nvSpPr>
        <p:spPr>
          <a:xfrm>
            <a:off x="16911535" y="7725125"/>
            <a:ext cx="3830099" cy="177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8000" b="1">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140" name="Google Shape;140;p19"/>
          <p:cNvSpPr txBox="1">
            <a:spLocks noGrp="1"/>
          </p:cNvSpPr>
          <p:nvPr>
            <p:ph type="subTitle" idx="4"/>
          </p:nvPr>
        </p:nvSpPr>
        <p:spPr>
          <a:xfrm>
            <a:off x="3048664" y="9333392"/>
            <a:ext cx="5023854" cy="213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733">
                <a:solidFill>
                  <a:schemeClr val="lt1"/>
                </a:solidFill>
                <a:latin typeface="Raleway"/>
                <a:ea typeface="Raleway"/>
                <a:cs typeface="Raleway"/>
                <a:sym typeface="Raleway"/>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141" name="Google Shape;141;p19"/>
          <p:cNvSpPr txBox="1">
            <a:spLocks noGrp="1"/>
          </p:cNvSpPr>
          <p:nvPr>
            <p:ph type="subTitle" idx="5"/>
          </p:nvPr>
        </p:nvSpPr>
        <p:spPr>
          <a:xfrm>
            <a:off x="9681661" y="9333392"/>
            <a:ext cx="5023854" cy="213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733">
                <a:solidFill>
                  <a:schemeClr val="lt1"/>
                </a:solidFill>
                <a:latin typeface="Raleway"/>
                <a:ea typeface="Raleway"/>
                <a:cs typeface="Raleway"/>
                <a:sym typeface="Raleway"/>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142" name="Google Shape;142;p19"/>
          <p:cNvSpPr txBox="1">
            <a:spLocks noGrp="1"/>
          </p:cNvSpPr>
          <p:nvPr>
            <p:ph type="subTitle" idx="6"/>
          </p:nvPr>
        </p:nvSpPr>
        <p:spPr>
          <a:xfrm>
            <a:off x="16314657" y="9333392"/>
            <a:ext cx="5023854" cy="213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733">
                <a:solidFill>
                  <a:schemeClr val="lt1"/>
                </a:solidFill>
                <a:latin typeface="Raleway"/>
                <a:ea typeface="Raleway"/>
                <a:cs typeface="Raleway"/>
                <a:sym typeface="Raleway"/>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Tree>
    <p:extLst>
      <p:ext uri="{BB962C8B-B14F-4D97-AF65-F5344CB8AC3E}">
        <p14:creationId xmlns:p14="http://schemas.microsoft.com/office/powerpoint/2010/main" val="33489720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ideas">
  <p:cSld name="Title and ideas">
    <p:spTree>
      <p:nvGrpSpPr>
        <p:cNvPr id="1" name="Shape 143"/>
        <p:cNvGrpSpPr/>
        <p:nvPr/>
      </p:nvGrpSpPr>
      <p:grpSpPr>
        <a:xfrm>
          <a:off x="0" y="0"/>
          <a:ext cx="0" cy="0"/>
          <a:chOff x="0" y="0"/>
          <a:chExt cx="0" cy="0"/>
        </a:xfrm>
      </p:grpSpPr>
      <p:sp>
        <p:nvSpPr>
          <p:cNvPr id="144" name="Google Shape;144;p20"/>
          <p:cNvSpPr/>
          <p:nvPr/>
        </p:nvSpPr>
        <p:spPr>
          <a:xfrm rot="277656">
            <a:off x="718502" y="-6782433"/>
            <a:ext cx="28889446" cy="27535651"/>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sz="5067"/>
          </a:p>
        </p:txBody>
      </p:sp>
      <p:sp>
        <p:nvSpPr>
          <p:cNvPr id="145" name="Google Shape;145;p20"/>
          <p:cNvSpPr txBox="1">
            <a:spLocks noGrp="1"/>
          </p:cNvSpPr>
          <p:nvPr>
            <p:ph type="title"/>
          </p:nvPr>
        </p:nvSpPr>
        <p:spPr>
          <a:xfrm>
            <a:off x="1829038" y="1435533"/>
            <a:ext cx="10364549" cy="15272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
        <p:nvSpPr>
          <p:cNvPr id="146" name="Google Shape;146;p20"/>
          <p:cNvSpPr txBox="1">
            <a:spLocks noGrp="1"/>
          </p:cNvSpPr>
          <p:nvPr>
            <p:ph type="subTitle" idx="1"/>
          </p:nvPr>
        </p:nvSpPr>
        <p:spPr>
          <a:xfrm>
            <a:off x="13322335" y="8032653"/>
            <a:ext cx="8321883" cy="178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3733">
                <a:solidFill>
                  <a:srgbClr val="FFFFFF"/>
                </a:solidFill>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147" name="Google Shape;147;p20"/>
          <p:cNvSpPr txBox="1">
            <a:spLocks noGrp="1"/>
          </p:cNvSpPr>
          <p:nvPr>
            <p:ph type="subTitle" idx="2"/>
          </p:nvPr>
        </p:nvSpPr>
        <p:spPr>
          <a:xfrm>
            <a:off x="13322335" y="7125720"/>
            <a:ext cx="8321883" cy="111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5067" b="1">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148" name="Google Shape;148;p20"/>
          <p:cNvSpPr txBox="1">
            <a:spLocks noGrp="1"/>
          </p:cNvSpPr>
          <p:nvPr>
            <p:ph type="subTitle" idx="3"/>
          </p:nvPr>
        </p:nvSpPr>
        <p:spPr>
          <a:xfrm>
            <a:off x="13322335" y="10791029"/>
            <a:ext cx="8321883" cy="178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3733">
                <a:solidFill>
                  <a:srgbClr val="FFFFFF"/>
                </a:solidFill>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149" name="Google Shape;149;p20"/>
          <p:cNvSpPr txBox="1">
            <a:spLocks noGrp="1"/>
          </p:cNvSpPr>
          <p:nvPr>
            <p:ph type="subTitle" idx="4"/>
          </p:nvPr>
        </p:nvSpPr>
        <p:spPr>
          <a:xfrm>
            <a:off x="13322335" y="9884096"/>
            <a:ext cx="8321883" cy="111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5067" b="1">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150" name="Google Shape;150;p20"/>
          <p:cNvSpPr txBox="1">
            <a:spLocks noGrp="1"/>
          </p:cNvSpPr>
          <p:nvPr>
            <p:ph type="subTitle" idx="5"/>
          </p:nvPr>
        </p:nvSpPr>
        <p:spPr>
          <a:xfrm>
            <a:off x="13322335" y="5274307"/>
            <a:ext cx="8321883" cy="178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3733">
                <a:solidFill>
                  <a:srgbClr val="FFFFFF"/>
                </a:solidFill>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151" name="Google Shape;151;p20"/>
          <p:cNvSpPr txBox="1">
            <a:spLocks noGrp="1"/>
          </p:cNvSpPr>
          <p:nvPr>
            <p:ph type="subTitle" idx="6"/>
          </p:nvPr>
        </p:nvSpPr>
        <p:spPr>
          <a:xfrm>
            <a:off x="13322335" y="4367376"/>
            <a:ext cx="8321883" cy="111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5067" b="1">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152" name="Google Shape;152;p20"/>
          <p:cNvSpPr txBox="1">
            <a:spLocks noGrp="1"/>
          </p:cNvSpPr>
          <p:nvPr>
            <p:ph type="subTitle" idx="7"/>
          </p:nvPr>
        </p:nvSpPr>
        <p:spPr>
          <a:xfrm>
            <a:off x="13318601" y="2515968"/>
            <a:ext cx="8321883" cy="178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3733">
                <a:solidFill>
                  <a:srgbClr val="FFFFFF"/>
                </a:solidFill>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153" name="Google Shape;153;p20"/>
          <p:cNvSpPr txBox="1">
            <a:spLocks noGrp="1"/>
          </p:cNvSpPr>
          <p:nvPr>
            <p:ph type="subTitle" idx="8"/>
          </p:nvPr>
        </p:nvSpPr>
        <p:spPr>
          <a:xfrm>
            <a:off x="13318601" y="1609035"/>
            <a:ext cx="8321883" cy="111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5067" b="1">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Tree>
    <p:extLst>
      <p:ext uri="{BB962C8B-B14F-4D97-AF65-F5344CB8AC3E}">
        <p14:creationId xmlns:p14="http://schemas.microsoft.com/office/powerpoint/2010/main" val="4540051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4">
  <p:cSld name="Title only 4">
    <p:bg>
      <p:bgPr>
        <a:solidFill>
          <a:schemeClr val="accent3"/>
        </a:solidFill>
        <a:effectLst/>
      </p:bgPr>
    </p:bg>
    <p:spTree>
      <p:nvGrpSpPr>
        <p:cNvPr id="1" name="Shape 154"/>
        <p:cNvGrpSpPr/>
        <p:nvPr/>
      </p:nvGrpSpPr>
      <p:grpSpPr>
        <a:xfrm>
          <a:off x="0" y="0"/>
          <a:ext cx="0" cy="0"/>
          <a:chOff x="0" y="0"/>
          <a:chExt cx="0" cy="0"/>
        </a:xfrm>
      </p:grpSpPr>
      <p:grpSp>
        <p:nvGrpSpPr>
          <p:cNvPr id="155" name="Google Shape;155;p21"/>
          <p:cNvGrpSpPr/>
          <p:nvPr/>
        </p:nvGrpSpPr>
        <p:grpSpPr>
          <a:xfrm rot="1351476">
            <a:off x="-2481978" y="-7884753"/>
            <a:ext cx="29351403" cy="28215453"/>
            <a:chOff x="1786775" y="1002200"/>
            <a:chExt cx="3861800" cy="3712875"/>
          </a:xfrm>
        </p:grpSpPr>
        <p:sp>
          <p:nvSpPr>
            <p:cNvPr id="156" name="Google Shape;156;p21"/>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157" name="Google Shape;157;p21"/>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158" name="Google Shape;158;p21"/>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grpSp>
      <p:sp>
        <p:nvSpPr>
          <p:cNvPr id="159" name="Google Shape;159;p21"/>
          <p:cNvSpPr txBox="1">
            <a:spLocks noGrp="1"/>
          </p:cNvSpPr>
          <p:nvPr>
            <p:ph type="title"/>
          </p:nvPr>
        </p:nvSpPr>
        <p:spPr>
          <a:xfrm>
            <a:off x="831308" y="1186733"/>
            <a:ext cx="22724559" cy="1527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Tree>
    <p:extLst>
      <p:ext uri="{BB962C8B-B14F-4D97-AF65-F5344CB8AC3E}">
        <p14:creationId xmlns:p14="http://schemas.microsoft.com/office/powerpoint/2010/main" val="4670682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bg>
      <p:bgPr>
        <a:solidFill>
          <a:schemeClr val="lt1"/>
        </a:solidFill>
        <a:effectLst/>
      </p:bgPr>
    </p:bg>
    <p:spTree>
      <p:nvGrpSpPr>
        <p:cNvPr id="1" name="Shape 160"/>
        <p:cNvGrpSpPr/>
        <p:nvPr/>
      </p:nvGrpSpPr>
      <p:grpSpPr>
        <a:xfrm>
          <a:off x="0" y="0"/>
          <a:ext cx="0" cy="0"/>
          <a:chOff x="0" y="0"/>
          <a:chExt cx="0" cy="0"/>
        </a:xfrm>
      </p:grpSpPr>
      <p:sp>
        <p:nvSpPr>
          <p:cNvPr id="161" name="Google Shape;161;p22"/>
          <p:cNvSpPr txBox="1">
            <a:spLocks noGrp="1"/>
          </p:cNvSpPr>
          <p:nvPr>
            <p:ph type="title"/>
          </p:nvPr>
        </p:nvSpPr>
        <p:spPr>
          <a:xfrm>
            <a:off x="831308" y="1186733"/>
            <a:ext cx="22724559" cy="152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2" name="Google Shape;162;p22"/>
          <p:cNvSpPr txBox="1">
            <a:spLocks noGrp="1"/>
          </p:cNvSpPr>
          <p:nvPr>
            <p:ph type="subTitle" idx="1"/>
          </p:nvPr>
        </p:nvSpPr>
        <p:spPr>
          <a:xfrm>
            <a:off x="1399678" y="7707240"/>
            <a:ext cx="5664738" cy="16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733">
                <a:latin typeface="Raleway"/>
                <a:ea typeface="Raleway"/>
                <a:cs typeface="Raleway"/>
                <a:sym typeface="Raleway"/>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163" name="Google Shape;163;p22"/>
          <p:cNvSpPr txBox="1">
            <a:spLocks noGrp="1"/>
          </p:cNvSpPr>
          <p:nvPr>
            <p:ph type="subTitle" idx="2"/>
          </p:nvPr>
        </p:nvSpPr>
        <p:spPr>
          <a:xfrm>
            <a:off x="9351260" y="7707240"/>
            <a:ext cx="5664738" cy="16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733">
                <a:latin typeface="Raleway"/>
                <a:ea typeface="Raleway"/>
                <a:cs typeface="Raleway"/>
                <a:sym typeface="Raleway"/>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164" name="Google Shape;164;p22"/>
          <p:cNvSpPr txBox="1">
            <a:spLocks noGrp="1"/>
          </p:cNvSpPr>
          <p:nvPr>
            <p:ph type="subTitle" idx="3"/>
          </p:nvPr>
        </p:nvSpPr>
        <p:spPr>
          <a:xfrm>
            <a:off x="1844136" y="6485235"/>
            <a:ext cx="4775822" cy="126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5067">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165" name="Google Shape;165;p22"/>
          <p:cNvSpPr txBox="1">
            <a:spLocks noGrp="1"/>
          </p:cNvSpPr>
          <p:nvPr>
            <p:ph type="subTitle" idx="4"/>
          </p:nvPr>
        </p:nvSpPr>
        <p:spPr>
          <a:xfrm>
            <a:off x="9795451" y="6485235"/>
            <a:ext cx="4775822" cy="126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5067">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166" name="Google Shape;166;p22"/>
          <p:cNvSpPr txBox="1">
            <a:spLocks noGrp="1"/>
          </p:cNvSpPr>
          <p:nvPr>
            <p:ph type="subTitle" idx="5"/>
          </p:nvPr>
        </p:nvSpPr>
        <p:spPr>
          <a:xfrm>
            <a:off x="17302844" y="7707240"/>
            <a:ext cx="5664738" cy="16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733">
                <a:latin typeface="Raleway"/>
                <a:ea typeface="Raleway"/>
                <a:cs typeface="Raleway"/>
                <a:sym typeface="Raleway"/>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167" name="Google Shape;167;p22"/>
          <p:cNvSpPr txBox="1">
            <a:spLocks noGrp="1"/>
          </p:cNvSpPr>
          <p:nvPr>
            <p:ph type="subTitle" idx="6"/>
          </p:nvPr>
        </p:nvSpPr>
        <p:spPr>
          <a:xfrm>
            <a:off x="17747068" y="6485235"/>
            <a:ext cx="4775822" cy="126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5067">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Tree>
    <p:extLst>
      <p:ext uri="{BB962C8B-B14F-4D97-AF65-F5344CB8AC3E}">
        <p14:creationId xmlns:p14="http://schemas.microsoft.com/office/powerpoint/2010/main" val="180783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accent3"/>
        </a:solidFill>
        <a:effectLst/>
      </p:bgPr>
    </p:bg>
    <p:spTree>
      <p:nvGrpSpPr>
        <p:cNvPr id="1" name="Shape 15"/>
        <p:cNvGrpSpPr/>
        <p:nvPr/>
      </p:nvGrpSpPr>
      <p:grpSpPr>
        <a:xfrm>
          <a:off x="0" y="0"/>
          <a:ext cx="0" cy="0"/>
          <a:chOff x="0" y="0"/>
          <a:chExt cx="0" cy="0"/>
        </a:xfrm>
      </p:grpSpPr>
      <p:grpSp>
        <p:nvGrpSpPr>
          <p:cNvPr id="2" name="Google Shape;16;p3"/>
          <p:cNvGrpSpPr/>
          <p:nvPr/>
        </p:nvGrpSpPr>
        <p:grpSpPr>
          <a:xfrm rot="2506023">
            <a:off x="3399481" y="-1875343"/>
            <a:ext cx="18169715" cy="17466749"/>
            <a:chOff x="1786775" y="1002200"/>
            <a:chExt cx="3861800" cy="3712875"/>
          </a:xfrm>
        </p:grpSpPr>
        <p:sp>
          <p:nvSpPr>
            <p:cNvPr id="17" name="Google Shape;17;p3"/>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837429" y="1652159"/>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4758372" y="1512749"/>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3"/>
          <p:cNvSpPr txBox="1">
            <a:spLocks noGrp="1"/>
          </p:cNvSpPr>
          <p:nvPr>
            <p:ph type="title"/>
          </p:nvPr>
        </p:nvSpPr>
        <p:spPr>
          <a:xfrm>
            <a:off x="9112025" y="5214400"/>
            <a:ext cx="8563515" cy="2244800"/>
          </a:xfrm>
          <a:prstGeom prst="rect">
            <a:avLst/>
          </a:prstGeom>
        </p:spPr>
        <p:txBody>
          <a:bodyPr spcFirstLastPara="1" wrap="square" lIns="243759" tIns="243759" rIns="243759" bIns="243759" anchor="ctr" anchorCtr="0">
            <a:noAutofit/>
          </a:bodyPr>
          <a:lstStyle>
            <a:lvl1pPr lvl="0" algn="ctr">
              <a:spcBef>
                <a:spcPts val="0"/>
              </a:spcBef>
              <a:spcAft>
                <a:spcPts val="0"/>
              </a:spcAft>
              <a:buSzPts val="3600"/>
              <a:buNone/>
              <a:defRPr sz="13300">
                <a:solidFill>
                  <a:schemeClr val="accent3"/>
                </a:solidFill>
              </a:defRPr>
            </a:lvl1pPr>
            <a:lvl2pPr lvl="1">
              <a:spcBef>
                <a:spcPts val="0"/>
              </a:spcBef>
              <a:spcAft>
                <a:spcPts val="0"/>
              </a:spcAft>
              <a:buSzPts val="3600"/>
              <a:buNone/>
              <a:defRPr sz="9600"/>
            </a:lvl2pPr>
            <a:lvl3pPr lvl="2">
              <a:spcBef>
                <a:spcPts val="0"/>
              </a:spcBef>
              <a:spcAft>
                <a:spcPts val="0"/>
              </a:spcAft>
              <a:buSzPts val="3600"/>
              <a:buNone/>
              <a:defRPr sz="9600"/>
            </a:lvl3pPr>
            <a:lvl4pPr lvl="3">
              <a:spcBef>
                <a:spcPts val="0"/>
              </a:spcBef>
              <a:spcAft>
                <a:spcPts val="0"/>
              </a:spcAft>
              <a:buSzPts val="3600"/>
              <a:buNone/>
              <a:defRPr sz="9600"/>
            </a:lvl4pPr>
            <a:lvl5pPr lvl="4">
              <a:spcBef>
                <a:spcPts val="0"/>
              </a:spcBef>
              <a:spcAft>
                <a:spcPts val="0"/>
              </a:spcAft>
              <a:buSzPts val="3600"/>
              <a:buNone/>
              <a:defRPr sz="9600"/>
            </a:lvl5pPr>
            <a:lvl6pPr lvl="5">
              <a:spcBef>
                <a:spcPts val="0"/>
              </a:spcBef>
              <a:spcAft>
                <a:spcPts val="0"/>
              </a:spcAft>
              <a:buSzPts val="3600"/>
              <a:buNone/>
              <a:defRPr sz="9600"/>
            </a:lvl6pPr>
            <a:lvl7pPr lvl="6">
              <a:spcBef>
                <a:spcPts val="0"/>
              </a:spcBef>
              <a:spcAft>
                <a:spcPts val="0"/>
              </a:spcAft>
              <a:buSzPts val="3600"/>
              <a:buNone/>
              <a:defRPr sz="9600"/>
            </a:lvl7pPr>
            <a:lvl8pPr lvl="7">
              <a:spcBef>
                <a:spcPts val="0"/>
              </a:spcBef>
              <a:spcAft>
                <a:spcPts val="0"/>
              </a:spcAft>
              <a:buSzPts val="3600"/>
              <a:buNone/>
              <a:defRPr sz="9600"/>
            </a:lvl8pPr>
            <a:lvl9pPr lvl="8">
              <a:spcBef>
                <a:spcPts val="0"/>
              </a:spcBef>
              <a:spcAft>
                <a:spcPts val="0"/>
              </a:spcAft>
              <a:buSzPts val="3600"/>
              <a:buNone/>
              <a:defRPr sz="9600"/>
            </a:lvl9pPr>
          </a:lstStyle>
          <a:p>
            <a:endParaRPr/>
          </a:p>
        </p:txBody>
      </p:sp>
      <p:sp>
        <p:nvSpPr>
          <p:cNvPr id="21" name="Google Shape;21;p3"/>
          <p:cNvSpPr txBox="1">
            <a:spLocks noGrp="1"/>
          </p:cNvSpPr>
          <p:nvPr>
            <p:ph type="subTitle" idx="1"/>
          </p:nvPr>
        </p:nvSpPr>
        <p:spPr>
          <a:xfrm>
            <a:off x="5867168" y="7459200"/>
            <a:ext cx="12652847" cy="1042400"/>
          </a:xfrm>
          <a:prstGeom prst="rect">
            <a:avLst/>
          </a:prstGeom>
        </p:spPr>
        <p:txBody>
          <a:bodyPr spcFirstLastPara="1" wrap="square" lIns="243759" tIns="243759" rIns="243759" bIns="243759" anchor="t" anchorCtr="0">
            <a:noAutofit/>
          </a:bodyPr>
          <a:lstStyle>
            <a:lvl1pPr lvl="0" algn="ctr" rtl="0">
              <a:spcBef>
                <a:spcPts val="0"/>
              </a:spcBef>
              <a:spcAft>
                <a:spcPts val="0"/>
              </a:spcAft>
              <a:buSzPts val="2800"/>
              <a:buNone/>
              <a:defRPr sz="37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7500"/>
            </a:lvl2pPr>
            <a:lvl3pPr lvl="2" rtl="0">
              <a:lnSpc>
                <a:spcPct val="100000"/>
              </a:lnSpc>
              <a:spcBef>
                <a:spcPts val="0"/>
              </a:spcBef>
              <a:spcAft>
                <a:spcPts val="0"/>
              </a:spcAft>
              <a:buSzPts val="2800"/>
              <a:buNone/>
              <a:defRPr sz="7500"/>
            </a:lvl3pPr>
            <a:lvl4pPr lvl="3" rtl="0">
              <a:lnSpc>
                <a:spcPct val="100000"/>
              </a:lnSpc>
              <a:spcBef>
                <a:spcPts val="0"/>
              </a:spcBef>
              <a:spcAft>
                <a:spcPts val="0"/>
              </a:spcAft>
              <a:buSzPts val="2800"/>
              <a:buNone/>
              <a:defRPr sz="7500"/>
            </a:lvl4pPr>
            <a:lvl5pPr lvl="4" rtl="0">
              <a:lnSpc>
                <a:spcPct val="100000"/>
              </a:lnSpc>
              <a:spcBef>
                <a:spcPts val="0"/>
              </a:spcBef>
              <a:spcAft>
                <a:spcPts val="0"/>
              </a:spcAft>
              <a:buSzPts val="2800"/>
              <a:buNone/>
              <a:defRPr sz="7500"/>
            </a:lvl5pPr>
            <a:lvl6pPr lvl="5" rtl="0">
              <a:lnSpc>
                <a:spcPct val="100000"/>
              </a:lnSpc>
              <a:spcBef>
                <a:spcPts val="0"/>
              </a:spcBef>
              <a:spcAft>
                <a:spcPts val="0"/>
              </a:spcAft>
              <a:buSzPts val="2800"/>
              <a:buNone/>
              <a:defRPr sz="7500"/>
            </a:lvl6pPr>
            <a:lvl7pPr lvl="6" rtl="0">
              <a:lnSpc>
                <a:spcPct val="100000"/>
              </a:lnSpc>
              <a:spcBef>
                <a:spcPts val="0"/>
              </a:spcBef>
              <a:spcAft>
                <a:spcPts val="0"/>
              </a:spcAft>
              <a:buSzPts val="2800"/>
              <a:buNone/>
              <a:defRPr sz="7500"/>
            </a:lvl7pPr>
            <a:lvl8pPr lvl="7" rtl="0">
              <a:lnSpc>
                <a:spcPct val="100000"/>
              </a:lnSpc>
              <a:spcBef>
                <a:spcPts val="0"/>
              </a:spcBef>
              <a:spcAft>
                <a:spcPts val="0"/>
              </a:spcAft>
              <a:buSzPts val="2800"/>
              <a:buNone/>
              <a:defRPr sz="7500"/>
            </a:lvl8pPr>
            <a:lvl9pPr lvl="8" rtl="0">
              <a:lnSpc>
                <a:spcPct val="100000"/>
              </a:lnSpc>
              <a:spcBef>
                <a:spcPts val="0"/>
              </a:spcBef>
              <a:spcAft>
                <a:spcPts val="0"/>
              </a:spcAft>
              <a:buSzPts val="2800"/>
              <a:buNone/>
              <a:defRPr sz="7500"/>
            </a:lvl9pPr>
          </a:lstStyle>
          <a:p>
            <a:endParaRPr/>
          </a:p>
        </p:txBody>
      </p:sp>
      <p:sp>
        <p:nvSpPr>
          <p:cNvPr id="22" name="Google Shape;22;p3"/>
          <p:cNvSpPr txBox="1">
            <a:spLocks noGrp="1"/>
          </p:cNvSpPr>
          <p:nvPr>
            <p:ph type="title" idx="2" hasCustomPrompt="1"/>
          </p:nvPr>
        </p:nvSpPr>
        <p:spPr>
          <a:xfrm>
            <a:off x="6711642" y="5214400"/>
            <a:ext cx="2507526" cy="2244800"/>
          </a:xfrm>
          <a:prstGeom prst="rect">
            <a:avLst/>
          </a:prstGeom>
        </p:spPr>
        <p:txBody>
          <a:bodyPr spcFirstLastPara="1" wrap="square" lIns="243759" tIns="243759" rIns="243759" bIns="243759" anchor="ctr" anchorCtr="0">
            <a:noAutofit/>
          </a:bodyPr>
          <a:lstStyle>
            <a:lvl1pPr lvl="0" algn="ctr" rtl="0">
              <a:spcBef>
                <a:spcPts val="0"/>
              </a:spcBef>
              <a:spcAft>
                <a:spcPts val="0"/>
              </a:spcAft>
              <a:buClr>
                <a:schemeClr val="accent3"/>
              </a:buClr>
              <a:buSzPts val="12000"/>
              <a:buNone/>
              <a:defRPr sz="13300">
                <a:solidFill>
                  <a:schemeClr val="accent3"/>
                </a:solidFill>
              </a:defRPr>
            </a:lvl1pPr>
            <a:lvl2pPr lvl="1" algn="ctr" rtl="0">
              <a:spcBef>
                <a:spcPts val="0"/>
              </a:spcBef>
              <a:spcAft>
                <a:spcPts val="0"/>
              </a:spcAft>
              <a:buClr>
                <a:schemeClr val="accent3"/>
              </a:buClr>
              <a:buSzPts val="12000"/>
              <a:buNone/>
              <a:defRPr sz="32000">
                <a:solidFill>
                  <a:schemeClr val="accent3"/>
                </a:solidFill>
              </a:defRPr>
            </a:lvl2pPr>
            <a:lvl3pPr lvl="2" algn="ctr" rtl="0">
              <a:spcBef>
                <a:spcPts val="0"/>
              </a:spcBef>
              <a:spcAft>
                <a:spcPts val="0"/>
              </a:spcAft>
              <a:buClr>
                <a:schemeClr val="accent3"/>
              </a:buClr>
              <a:buSzPts val="12000"/>
              <a:buNone/>
              <a:defRPr sz="32000">
                <a:solidFill>
                  <a:schemeClr val="accent3"/>
                </a:solidFill>
              </a:defRPr>
            </a:lvl3pPr>
            <a:lvl4pPr lvl="3" algn="ctr" rtl="0">
              <a:spcBef>
                <a:spcPts val="0"/>
              </a:spcBef>
              <a:spcAft>
                <a:spcPts val="0"/>
              </a:spcAft>
              <a:buClr>
                <a:schemeClr val="accent3"/>
              </a:buClr>
              <a:buSzPts val="12000"/>
              <a:buNone/>
              <a:defRPr sz="32000">
                <a:solidFill>
                  <a:schemeClr val="accent3"/>
                </a:solidFill>
              </a:defRPr>
            </a:lvl4pPr>
            <a:lvl5pPr lvl="4" algn="ctr" rtl="0">
              <a:spcBef>
                <a:spcPts val="0"/>
              </a:spcBef>
              <a:spcAft>
                <a:spcPts val="0"/>
              </a:spcAft>
              <a:buClr>
                <a:schemeClr val="accent3"/>
              </a:buClr>
              <a:buSzPts val="12000"/>
              <a:buNone/>
              <a:defRPr sz="32000">
                <a:solidFill>
                  <a:schemeClr val="accent3"/>
                </a:solidFill>
              </a:defRPr>
            </a:lvl5pPr>
            <a:lvl6pPr lvl="5" algn="ctr" rtl="0">
              <a:spcBef>
                <a:spcPts val="0"/>
              </a:spcBef>
              <a:spcAft>
                <a:spcPts val="0"/>
              </a:spcAft>
              <a:buClr>
                <a:schemeClr val="accent3"/>
              </a:buClr>
              <a:buSzPts val="12000"/>
              <a:buNone/>
              <a:defRPr sz="32000">
                <a:solidFill>
                  <a:schemeClr val="accent3"/>
                </a:solidFill>
              </a:defRPr>
            </a:lvl6pPr>
            <a:lvl7pPr lvl="6" algn="ctr" rtl="0">
              <a:spcBef>
                <a:spcPts val="0"/>
              </a:spcBef>
              <a:spcAft>
                <a:spcPts val="0"/>
              </a:spcAft>
              <a:buClr>
                <a:schemeClr val="accent3"/>
              </a:buClr>
              <a:buSzPts val="12000"/>
              <a:buNone/>
              <a:defRPr sz="32000">
                <a:solidFill>
                  <a:schemeClr val="accent3"/>
                </a:solidFill>
              </a:defRPr>
            </a:lvl7pPr>
            <a:lvl8pPr lvl="7" algn="ctr" rtl="0">
              <a:spcBef>
                <a:spcPts val="0"/>
              </a:spcBef>
              <a:spcAft>
                <a:spcPts val="0"/>
              </a:spcAft>
              <a:buClr>
                <a:schemeClr val="accent3"/>
              </a:buClr>
              <a:buSzPts val="12000"/>
              <a:buNone/>
              <a:defRPr sz="32000">
                <a:solidFill>
                  <a:schemeClr val="accent3"/>
                </a:solidFill>
              </a:defRPr>
            </a:lvl8pPr>
            <a:lvl9pPr lvl="8" algn="ctr" rtl="0">
              <a:spcBef>
                <a:spcPts val="0"/>
              </a:spcBef>
              <a:spcAft>
                <a:spcPts val="0"/>
              </a:spcAft>
              <a:buClr>
                <a:schemeClr val="accent3"/>
              </a:buClr>
              <a:buSzPts val="12000"/>
              <a:buNone/>
              <a:defRPr sz="32000">
                <a:solidFill>
                  <a:schemeClr val="accent3"/>
                </a:solidFill>
              </a:defRPr>
            </a:lvl9pPr>
          </a:lstStyle>
          <a:p>
            <a:r>
              <a:t>xx%</a:t>
            </a:r>
          </a:p>
        </p:txBody>
      </p:sp>
    </p:spTree>
    <p:extLst>
      <p:ext uri="{BB962C8B-B14F-4D97-AF65-F5344CB8AC3E}">
        <p14:creationId xmlns:p14="http://schemas.microsoft.com/office/powerpoint/2010/main" val="221688926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hree columns 3">
  <p:cSld name="Title and three columns 3">
    <p:spTree>
      <p:nvGrpSpPr>
        <p:cNvPr id="1" name="Shape 168"/>
        <p:cNvGrpSpPr/>
        <p:nvPr/>
      </p:nvGrpSpPr>
      <p:grpSpPr>
        <a:xfrm>
          <a:off x="0" y="0"/>
          <a:ext cx="0" cy="0"/>
          <a:chOff x="0" y="0"/>
          <a:chExt cx="0" cy="0"/>
        </a:xfrm>
      </p:grpSpPr>
      <p:sp>
        <p:nvSpPr>
          <p:cNvPr id="169" name="Google Shape;169;p23"/>
          <p:cNvSpPr txBox="1">
            <a:spLocks noGrp="1"/>
          </p:cNvSpPr>
          <p:nvPr>
            <p:ph type="title"/>
          </p:nvPr>
        </p:nvSpPr>
        <p:spPr>
          <a:xfrm>
            <a:off x="831308" y="1186733"/>
            <a:ext cx="22724559" cy="1527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
        <p:nvSpPr>
          <p:cNvPr id="170" name="Google Shape;170;p23"/>
          <p:cNvSpPr txBox="1">
            <a:spLocks noGrp="1"/>
          </p:cNvSpPr>
          <p:nvPr>
            <p:ph type="subTitle" idx="1"/>
          </p:nvPr>
        </p:nvSpPr>
        <p:spPr>
          <a:xfrm>
            <a:off x="1750228" y="6837992"/>
            <a:ext cx="6457641" cy="111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5067">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171" name="Google Shape;171;p23"/>
          <p:cNvSpPr txBox="1">
            <a:spLocks noGrp="1"/>
          </p:cNvSpPr>
          <p:nvPr>
            <p:ph type="subTitle" idx="2"/>
          </p:nvPr>
        </p:nvSpPr>
        <p:spPr>
          <a:xfrm>
            <a:off x="9794408" y="8491733"/>
            <a:ext cx="4798225" cy="22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None/>
              <a:defRPr sz="3733">
                <a:solidFill>
                  <a:schemeClr val="dk1"/>
                </a:solidFill>
              </a:defRPr>
            </a:lvl1pPr>
            <a:lvl2pPr lvl="1" algn="ctr" rtl="0">
              <a:lnSpc>
                <a:spcPct val="100000"/>
              </a:lnSpc>
              <a:spcBef>
                <a:spcPts val="0"/>
              </a:spcBef>
              <a:spcAft>
                <a:spcPts val="0"/>
              </a:spcAft>
              <a:buClr>
                <a:srgbClr val="FFFFFF"/>
              </a:buClr>
              <a:buSzPts val="2800"/>
              <a:buNone/>
              <a:defRPr sz="7467">
                <a:solidFill>
                  <a:srgbClr val="FFFFFF"/>
                </a:solidFill>
              </a:defRPr>
            </a:lvl2pPr>
            <a:lvl3pPr lvl="2" algn="ctr" rtl="0">
              <a:lnSpc>
                <a:spcPct val="100000"/>
              </a:lnSpc>
              <a:spcBef>
                <a:spcPts val="0"/>
              </a:spcBef>
              <a:spcAft>
                <a:spcPts val="0"/>
              </a:spcAft>
              <a:buClr>
                <a:srgbClr val="FFFFFF"/>
              </a:buClr>
              <a:buSzPts val="2800"/>
              <a:buNone/>
              <a:defRPr sz="7467">
                <a:solidFill>
                  <a:srgbClr val="FFFFFF"/>
                </a:solidFill>
              </a:defRPr>
            </a:lvl3pPr>
            <a:lvl4pPr lvl="3" algn="ctr" rtl="0">
              <a:lnSpc>
                <a:spcPct val="100000"/>
              </a:lnSpc>
              <a:spcBef>
                <a:spcPts val="0"/>
              </a:spcBef>
              <a:spcAft>
                <a:spcPts val="0"/>
              </a:spcAft>
              <a:buClr>
                <a:srgbClr val="FFFFFF"/>
              </a:buClr>
              <a:buSzPts val="2800"/>
              <a:buNone/>
              <a:defRPr sz="7467">
                <a:solidFill>
                  <a:srgbClr val="FFFFFF"/>
                </a:solidFill>
              </a:defRPr>
            </a:lvl4pPr>
            <a:lvl5pPr lvl="4" algn="ctr" rtl="0">
              <a:lnSpc>
                <a:spcPct val="100000"/>
              </a:lnSpc>
              <a:spcBef>
                <a:spcPts val="0"/>
              </a:spcBef>
              <a:spcAft>
                <a:spcPts val="0"/>
              </a:spcAft>
              <a:buClr>
                <a:srgbClr val="FFFFFF"/>
              </a:buClr>
              <a:buSzPts val="2800"/>
              <a:buNone/>
              <a:defRPr sz="7467">
                <a:solidFill>
                  <a:srgbClr val="FFFFFF"/>
                </a:solidFill>
              </a:defRPr>
            </a:lvl5pPr>
            <a:lvl6pPr lvl="5" algn="ctr" rtl="0">
              <a:lnSpc>
                <a:spcPct val="100000"/>
              </a:lnSpc>
              <a:spcBef>
                <a:spcPts val="0"/>
              </a:spcBef>
              <a:spcAft>
                <a:spcPts val="0"/>
              </a:spcAft>
              <a:buClr>
                <a:srgbClr val="FFFFFF"/>
              </a:buClr>
              <a:buSzPts val="2800"/>
              <a:buNone/>
              <a:defRPr sz="7467">
                <a:solidFill>
                  <a:srgbClr val="FFFFFF"/>
                </a:solidFill>
              </a:defRPr>
            </a:lvl6pPr>
            <a:lvl7pPr lvl="6" algn="ctr" rtl="0">
              <a:lnSpc>
                <a:spcPct val="100000"/>
              </a:lnSpc>
              <a:spcBef>
                <a:spcPts val="0"/>
              </a:spcBef>
              <a:spcAft>
                <a:spcPts val="0"/>
              </a:spcAft>
              <a:buClr>
                <a:srgbClr val="FFFFFF"/>
              </a:buClr>
              <a:buSzPts val="2800"/>
              <a:buNone/>
              <a:defRPr sz="7467">
                <a:solidFill>
                  <a:srgbClr val="FFFFFF"/>
                </a:solidFill>
              </a:defRPr>
            </a:lvl7pPr>
            <a:lvl8pPr lvl="7" algn="ctr" rtl="0">
              <a:lnSpc>
                <a:spcPct val="100000"/>
              </a:lnSpc>
              <a:spcBef>
                <a:spcPts val="0"/>
              </a:spcBef>
              <a:spcAft>
                <a:spcPts val="0"/>
              </a:spcAft>
              <a:buClr>
                <a:srgbClr val="FFFFFF"/>
              </a:buClr>
              <a:buSzPts val="2800"/>
              <a:buNone/>
              <a:defRPr sz="7467">
                <a:solidFill>
                  <a:srgbClr val="FFFFFF"/>
                </a:solidFill>
              </a:defRPr>
            </a:lvl8pPr>
            <a:lvl9pPr lvl="8" algn="ctr" rtl="0">
              <a:lnSpc>
                <a:spcPct val="100000"/>
              </a:lnSpc>
              <a:spcBef>
                <a:spcPts val="0"/>
              </a:spcBef>
              <a:spcAft>
                <a:spcPts val="0"/>
              </a:spcAft>
              <a:buClr>
                <a:srgbClr val="FFFFFF"/>
              </a:buClr>
              <a:buSzPts val="2800"/>
              <a:buNone/>
              <a:defRPr sz="7467">
                <a:solidFill>
                  <a:srgbClr val="FFFFFF"/>
                </a:solidFill>
              </a:defRPr>
            </a:lvl9pPr>
          </a:lstStyle>
          <a:p>
            <a:endParaRPr/>
          </a:p>
        </p:txBody>
      </p:sp>
      <p:sp>
        <p:nvSpPr>
          <p:cNvPr id="172" name="Google Shape;172;p23"/>
          <p:cNvSpPr txBox="1">
            <a:spLocks noGrp="1"/>
          </p:cNvSpPr>
          <p:nvPr>
            <p:ph type="subTitle" idx="3"/>
          </p:nvPr>
        </p:nvSpPr>
        <p:spPr>
          <a:xfrm>
            <a:off x="2570801" y="8491733"/>
            <a:ext cx="4798225" cy="22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None/>
              <a:defRPr sz="3733">
                <a:solidFill>
                  <a:schemeClr val="dk1"/>
                </a:solidFill>
              </a:defRPr>
            </a:lvl1pPr>
            <a:lvl2pPr lvl="1" algn="ctr" rtl="0">
              <a:lnSpc>
                <a:spcPct val="100000"/>
              </a:lnSpc>
              <a:spcBef>
                <a:spcPts val="0"/>
              </a:spcBef>
              <a:spcAft>
                <a:spcPts val="0"/>
              </a:spcAft>
              <a:buClr>
                <a:srgbClr val="FFFFFF"/>
              </a:buClr>
              <a:buSzPts val="2800"/>
              <a:buNone/>
              <a:defRPr sz="7467">
                <a:solidFill>
                  <a:srgbClr val="FFFFFF"/>
                </a:solidFill>
              </a:defRPr>
            </a:lvl2pPr>
            <a:lvl3pPr lvl="2" algn="ctr" rtl="0">
              <a:lnSpc>
                <a:spcPct val="100000"/>
              </a:lnSpc>
              <a:spcBef>
                <a:spcPts val="0"/>
              </a:spcBef>
              <a:spcAft>
                <a:spcPts val="0"/>
              </a:spcAft>
              <a:buClr>
                <a:srgbClr val="FFFFFF"/>
              </a:buClr>
              <a:buSzPts val="2800"/>
              <a:buNone/>
              <a:defRPr sz="7467">
                <a:solidFill>
                  <a:srgbClr val="FFFFFF"/>
                </a:solidFill>
              </a:defRPr>
            </a:lvl3pPr>
            <a:lvl4pPr lvl="3" algn="ctr" rtl="0">
              <a:lnSpc>
                <a:spcPct val="100000"/>
              </a:lnSpc>
              <a:spcBef>
                <a:spcPts val="0"/>
              </a:spcBef>
              <a:spcAft>
                <a:spcPts val="0"/>
              </a:spcAft>
              <a:buClr>
                <a:srgbClr val="FFFFFF"/>
              </a:buClr>
              <a:buSzPts val="2800"/>
              <a:buNone/>
              <a:defRPr sz="7467">
                <a:solidFill>
                  <a:srgbClr val="FFFFFF"/>
                </a:solidFill>
              </a:defRPr>
            </a:lvl4pPr>
            <a:lvl5pPr lvl="4" algn="ctr" rtl="0">
              <a:lnSpc>
                <a:spcPct val="100000"/>
              </a:lnSpc>
              <a:spcBef>
                <a:spcPts val="0"/>
              </a:spcBef>
              <a:spcAft>
                <a:spcPts val="0"/>
              </a:spcAft>
              <a:buClr>
                <a:srgbClr val="FFFFFF"/>
              </a:buClr>
              <a:buSzPts val="2800"/>
              <a:buNone/>
              <a:defRPr sz="7467">
                <a:solidFill>
                  <a:srgbClr val="FFFFFF"/>
                </a:solidFill>
              </a:defRPr>
            </a:lvl5pPr>
            <a:lvl6pPr lvl="5" algn="ctr" rtl="0">
              <a:lnSpc>
                <a:spcPct val="100000"/>
              </a:lnSpc>
              <a:spcBef>
                <a:spcPts val="0"/>
              </a:spcBef>
              <a:spcAft>
                <a:spcPts val="0"/>
              </a:spcAft>
              <a:buClr>
                <a:srgbClr val="FFFFFF"/>
              </a:buClr>
              <a:buSzPts val="2800"/>
              <a:buNone/>
              <a:defRPr sz="7467">
                <a:solidFill>
                  <a:srgbClr val="FFFFFF"/>
                </a:solidFill>
              </a:defRPr>
            </a:lvl6pPr>
            <a:lvl7pPr lvl="6" algn="ctr" rtl="0">
              <a:lnSpc>
                <a:spcPct val="100000"/>
              </a:lnSpc>
              <a:spcBef>
                <a:spcPts val="0"/>
              </a:spcBef>
              <a:spcAft>
                <a:spcPts val="0"/>
              </a:spcAft>
              <a:buClr>
                <a:srgbClr val="FFFFFF"/>
              </a:buClr>
              <a:buSzPts val="2800"/>
              <a:buNone/>
              <a:defRPr sz="7467">
                <a:solidFill>
                  <a:srgbClr val="FFFFFF"/>
                </a:solidFill>
              </a:defRPr>
            </a:lvl7pPr>
            <a:lvl8pPr lvl="7" algn="ctr" rtl="0">
              <a:lnSpc>
                <a:spcPct val="100000"/>
              </a:lnSpc>
              <a:spcBef>
                <a:spcPts val="0"/>
              </a:spcBef>
              <a:spcAft>
                <a:spcPts val="0"/>
              </a:spcAft>
              <a:buClr>
                <a:srgbClr val="FFFFFF"/>
              </a:buClr>
              <a:buSzPts val="2800"/>
              <a:buNone/>
              <a:defRPr sz="7467">
                <a:solidFill>
                  <a:srgbClr val="FFFFFF"/>
                </a:solidFill>
              </a:defRPr>
            </a:lvl8pPr>
            <a:lvl9pPr lvl="8" algn="ctr" rtl="0">
              <a:lnSpc>
                <a:spcPct val="100000"/>
              </a:lnSpc>
              <a:spcBef>
                <a:spcPts val="0"/>
              </a:spcBef>
              <a:spcAft>
                <a:spcPts val="0"/>
              </a:spcAft>
              <a:buClr>
                <a:srgbClr val="FFFFFF"/>
              </a:buClr>
              <a:buSzPts val="2800"/>
              <a:buNone/>
              <a:defRPr sz="7467">
                <a:solidFill>
                  <a:srgbClr val="FFFFFF"/>
                </a:solidFill>
              </a:defRPr>
            </a:lvl9pPr>
          </a:lstStyle>
          <a:p>
            <a:endParaRPr/>
          </a:p>
        </p:txBody>
      </p:sp>
      <p:sp>
        <p:nvSpPr>
          <p:cNvPr id="173" name="Google Shape;173;p23"/>
          <p:cNvSpPr txBox="1">
            <a:spLocks noGrp="1"/>
          </p:cNvSpPr>
          <p:nvPr>
            <p:ph type="subTitle" idx="4"/>
          </p:nvPr>
        </p:nvSpPr>
        <p:spPr>
          <a:xfrm>
            <a:off x="17018282" y="8491733"/>
            <a:ext cx="4798225" cy="22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None/>
              <a:defRPr sz="3733">
                <a:solidFill>
                  <a:schemeClr val="dk1"/>
                </a:solidFill>
              </a:defRPr>
            </a:lvl1pPr>
            <a:lvl2pPr lvl="1" algn="ctr" rtl="0">
              <a:lnSpc>
                <a:spcPct val="100000"/>
              </a:lnSpc>
              <a:spcBef>
                <a:spcPts val="0"/>
              </a:spcBef>
              <a:spcAft>
                <a:spcPts val="0"/>
              </a:spcAft>
              <a:buClr>
                <a:srgbClr val="FFFFFF"/>
              </a:buClr>
              <a:buSzPts val="2800"/>
              <a:buNone/>
              <a:defRPr sz="7467">
                <a:solidFill>
                  <a:srgbClr val="FFFFFF"/>
                </a:solidFill>
              </a:defRPr>
            </a:lvl2pPr>
            <a:lvl3pPr lvl="2" algn="ctr" rtl="0">
              <a:lnSpc>
                <a:spcPct val="100000"/>
              </a:lnSpc>
              <a:spcBef>
                <a:spcPts val="0"/>
              </a:spcBef>
              <a:spcAft>
                <a:spcPts val="0"/>
              </a:spcAft>
              <a:buClr>
                <a:srgbClr val="FFFFFF"/>
              </a:buClr>
              <a:buSzPts val="2800"/>
              <a:buNone/>
              <a:defRPr sz="7467">
                <a:solidFill>
                  <a:srgbClr val="FFFFFF"/>
                </a:solidFill>
              </a:defRPr>
            </a:lvl3pPr>
            <a:lvl4pPr lvl="3" algn="ctr" rtl="0">
              <a:lnSpc>
                <a:spcPct val="100000"/>
              </a:lnSpc>
              <a:spcBef>
                <a:spcPts val="0"/>
              </a:spcBef>
              <a:spcAft>
                <a:spcPts val="0"/>
              </a:spcAft>
              <a:buClr>
                <a:srgbClr val="FFFFFF"/>
              </a:buClr>
              <a:buSzPts val="2800"/>
              <a:buNone/>
              <a:defRPr sz="7467">
                <a:solidFill>
                  <a:srgbClr val="FFFFFF"/>
                </a:solidFill>
              </a:defRPr>
            </a:lvl4pPr>
            <a:lvl5pPr lvl="4" algn="ctr" rtl="0">
              <a:lnSpc>
                <a:spcPct val="100000"/>
              </a:lnSpc>
              <a:spcBef>
                <a:spcPts val="0"/>
              </a:spcBef>
              <a:spcAft>
                <a:spcPts val="0"/>
              </a:spcAft>
              <a:buClr>
                <a:srgbClr val="FFFFFF"/>
              </a:buClr>
              <a:buSzPts val="2800"/>
              <a:buNone/>
              <a:defRPr sz="7467">
                <a:solidFill>
                  <a:srgbClr val="FFFFFF"/>
                </a:solidFill>
              </a:defRPr>
            </a:lvl5pPr>
            <a:lvl6pPr lvl="5" algn="ctr" rtl="0">
              <a:lnSpc>
                <a:spcPct val="100000"/>
              </a:lnSpc>
              <a:spcBef>
                <a:spcPts val="0"/>
              </a:spcBef>
              <a:spcAft>
                <a:spcPts val="0"/>
              </a:spcAft>
              <a:buClr>
                <a:srgbClr val="FFFFFF"/>
              </a:buClr>
              <a:buSzPts val="2800"/>
              <a:buNone/>
              <a:defRPr sz="7467">
                <a:solidFill>
                  <a:srgbClr val="FFFFFF"/>
                </a:solidFill>
              </a:defRPr>
            </a:lvl6pPr>
            <a:lvl7pPr lvl="6" algn="ctr" rtl="0">
              <a:lnSpc>
                <a:spcPct val="100000"/>
              </a:lnSpc>
              <a:spcBef>
                <a:spcPts val="0"/>
              </a:spcBef>
              <a:spcAft>
                <a:spcPts val="0"/>
              </a:spcAft>
              <a:buClr>
                <a:srgbClr val="FFFFFF"/>
              </a:buClr>
              <a:buSzPts val="2800"/>
              <a:buNone/>
              <a:defRPr sz="7467">
                <a:solidFill>
                  <a:srgbClr val="FFFFFF"/>
                </a:solidFill>
              </a:defRPr>
            </a:lvl7pPr>
            <a:lvl8pPr lvl="7" algn="ctr" rtl="0">
              <a:lnSpc>
                <a:spcPct val="100000"/>
              </a:lnSpc>
              <a:spcBef>
                <a:spcPts val="0"/>
              </a:spcBef>
              <a:spcAft>
                <a:spcPts val="0"/>
              </a:spcAft>
              <a:buClr>
                <a:srgbClr val="FFFFFF"/>
              </a:buClr>
              <a:buSzPts val="2800"/>
              <a:buNone/>
              <a:defRPr sz="7467">
                <a:solidFill>
                  <a:srgbClr val="FFFFFF"/>
                </a:solidFill>
              </a:defRPr>
            </a:lvl8pPr>
            <a:lvl9pPr lvl="8" algn="ctr" rtl="0">
              <a:lnSpc>
                <a:spcPct val="100000"/>
              </a:lnSpc>
              <a:spcBef>
                <a:spcPts val="0"/>
              </a:spcBef>
              <a:spcAft>
                <a:spcPts val="0"/>
              </a:spcAft>
              <a:buClr>
                <a:srgbClr val="FFFFFF"/>
              </a:buClr>
              <a:buSzPts val="2800"/>
              <a:buNone/>
              <a:defRPr sz="7467">
                <a:solidFill>
                  <a:srgbClr val="FFFFFF"/>
                </a:solidFill>
              </a:defRPr>
            </a:lvl9pPr>
          </a:lstStyle>
          <a:p>
            <a:endParaRPr/>
          </a:p>
        </p:txBody>
      </p:sp>
      <p:sp>
        <p:nvSpPr>
          <p:cNvPr id="174" name="Google Shape;174;p23"/>
          <p:cNvSpPr txBox="1">
            <a:spLocks noGrp="1"/>
          </p:cNvSpPr>
          <p:nvPr>
            <p:ph type="subTitle" idx="5"/>
          </p:nvPr>
        </p:nvSpPr>
        <p:spPr>
          <a:xfrm>
            <a:off x="8964767" y="7750464"/>
            <a:ext cx="6457641" cy="91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733"/>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175" name="Google Shape;175;p23"/>
          <p:cNvSpPr txBox="1">
            <a:spLocks noGrp="1"/>
          </p:cNvSpPr>
          <p:nvPr>
            <p:ph type="subTitle" idx="6"/>
          </p:nvPr>
        </p:nvSpPr>
        <p:spPr>
          <a:xfrm>
            <a:off x="8964767" y="6837992"/>
            <a:ext cx="6457641" cy="111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5067">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176" name="Google Shape;176;p23"/>
          <p:cNvSpPr txBox="1">
            <a:spLocks noGrp="1"/>
          </p:cNvSpPr>
          <p:nvPr>
            <p:ph type="subTitle" idx="7"/>
          </p:nvPr>
        </p:nvSpPr>
        <p:spPr>
          <a:xfrm>
            <a:off x="16179306" y="7750464"/>
            <a:ext cx="6457641" cy="91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733"/>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177" name="Google Shape;177;p23"/>
          <p:cNvSpPr txBox="1">
            <a:spLocks noGrp="1"/>
          </p:cNvSpPr>
          <p:nvPr>
            <p:ph type="subTitle" idx="8"/>
          </p:nvPr>
        </p:nvSpPr>
        <p:spPr>
          <a:xfrm>
            <a:off x="16179306" y="6837992"/>
            <a:ext cx="6457641" cy="111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5067">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178" name="Google Shape;178;p23"/>
          <p:cNvSpPr txBox="1">
            <a:spLocks noGrp="1"/>
          </p:cNvSpPr>
          <p:nvPr>
            <p:ph type="subTitle" idx="9"/>
          </p:nvPr>
        </p:nvSpPr>
        <p:spPr>
          <a:xfrm>
            <a:off x="1750228" y="7750464"/>
            <a:ext cx="6457641" cy="91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733"/>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Tree>
    <p:extLst>
      <p:ext uri="{BB962C8B-B14F-4D97-AF65-F5344CB8AC3E}">
        <p14:creationId xmlns:p14="http://schemas.microsoft.com/office/powerpoint/2010/main" val="167638972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5">
  <p:cSld name="Title only 5">
    <p:bg>
      <p:bgPr>
        <a:solidFill>
          <a:schemeClr val="accent3"/>
        </a:solidFill>
        <a:effectLst/>
      </p:bgPr>
    </p:bg>
    <p:spTree>
      <p:nvGrpSpPr>
        <p:cNvPr id="1" name="Shape 179"/>
        <p:cNvGrpSpPr/>
        <p:nvPr/>
      </p:nvGrpSpPr>
      <p:grpSpPr>
        <a:xfrm>
          <a:off x="0" y="0"/>
          <a:ext cx="0" cy="0"/>
          <a:chOff x="0" y="0"/>
          <a:chExt cx="0" cy="0"/>
        </a:xfrm>
      </p:grpSpPr>
      <p:grpSp>
        <p:nvGrpSpPr>
          <p:cNvPr id="180" name="Google Shape;180;p24"/>
          <p:cNvGrpSpPr/>
          <p:nvPr/>
        </p:nvGrpSpPr>
        <p:grpSpPr>
          <a:xfrm rot="1351459">
            <a:off x="565199" y="-6408322"/>
            <a:ext cx="25512388" cy="24524051"/>
            <a:chOff x="1786775" y="1002200"/>
            <a:chExt cx="3861800" cy="3712875"/>
          </a:xfrm>
        </p:grpSpPr>
        <p:sp>
          <p:nvSpPr>
            <p:cNvPr id="181" name="Google Shape;181;p24"/>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182" name="Google Shape;182;p24"/>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183" name="Google Shape;183;p24"/>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grpSp>
      <p:sp>
        <p:nvSpPr>
          <p:cNvPr id="184" name="Google Shape;184;p24"/>
          <p:cNvSpPr txBox="1">
            <a:spLocks noGrp="1"/>
          </p:cNvSpPr>
          <p:nvPr>
            <p:ph type="title"/>
          </p:nvPr>
        </p:nvSpPr>
        <p:spPr>
          <a:xfrm>
            <a:off x="831308" y="1186733"/>
            <a:ext cx="22724559" cy="1527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2"/>
              </a:buClr>
              <a:buSzPts val="2800"/>
              <a:buNone/>
              <a:defRPr>
                <a:solidFill>
                  <a:schemeClr val="accent3"/>
                </a:solidFill>
              </a:defRPr>
            </a:lvl1pPr>
            <a:lvl2pPr lvl="1">
              <a:spcBef>
                <a:spcPts val="0"/>
              </a:spcBef>
              <a:spcAft>
                <a:spcPts val="0"/>
              </a:spcAft>
              <a:buClr>
                <a:schemeClr val="accent2"/>
              </a:buClr>
              <a:buSzPts val="2800"/>
              <a:buNone/>
              <a:defRPr>
                <a:solidFill>
                  <a:schemeClr val="accent2"/>
                </a:solidFill>
              </a:defRPr>
            </a:lvl2pPr>
            <a:lvl3pPr lvl="2">
              <a:spcBef>
                <a:spcPts val="0"/>
              </a:spcBef>
              <a:spcAft>
                <a:spcPts val="0"/>
              </a:spcAft>
              <a:buClr>
                <a:schemeClr val="accent2"/>
              </a:buClr>
              <a:buSzPts val="2800"/>
              <a:buNone/>
              <a:defRPr>
                <a:solidFill>
                  <a:schemeClr val="accent2"/>
                </a:solidFill>
              </a:defRPr>
            </a:lvl3pPr>
            <a:lvl4pPr lvl="3">
              <a:spcBef>
                <a:spcPts val="0"/>
              </a:spcBef>
              <a:spcAft>
                <a:spcPts val="0"/>
              </a:spcAft>
              <a:buClr>
                <a:schemeClr val="accent2"/>
              </a:buClr>
              <a:buSzPts val="2800"/>
              <a:buNone/>
              <a:defRPr>
                <a:solidFill>
                  <a:schemeClr val="accent2"/>
                </a:solidFill>
              </a:defRPr>
            </a:lvl4pPr>
            <a:lvl5pPr lvl="4">
              <a:spcBef>
                <a:spcPts val="0"/>
              </a:spcBef>
              <a:spcAft>
                <a:spcPts val="0"/>
              </a:spcAft>
              <a:buClr>
                <a:schemeClr val="accent2"/>
              </a:buClr>
              <a:buSzPts val="2800"/>
              <a:buNone/>
              <a:defRPr>
                <a:solidFill>
                  <a:schemeClr val="accent2"/>
                </a:solidFill>
              </a:defRPr>
            </a:lvl5pPr>
            <a:lvl6pPr lvl="5">
              <a:spcBef>
                <a:spcPts val="0"/>
              </a:spcBef>
              <a:spcAft>
                <a:spcPts val="0"/>
              </a:spcAft>
              <a:buClr>
                <a:schemeClr val="accent2"/>
              </a:buClr>
              <a:buSzPts val="2800"/>
              <a:buNone/>
              <a:defRPr>
                <a:solidFill>
                  <a:schemeClr val="accent2"/>
                </a:solidFill>
              </a:defRPr>
            </a:lvl6pPr>
            <a:lvl7pPr lvl="6">
              <a:spcBef>
                <a:spcPts val="0"/>
              </a:spcBef>
              <a:spcAft>
                <a:spcPts val="0"/>
              </a:spcAft>
              <a:buClr>
                <a:schemeClr val="accent2"/>
              </a:buClr>
              <a:buSzPts val="2800"/>
              <a:buNone/>
              <a:defRPr>
                <a:solidFill>
                  <a:schemeClr val="accent2"/>
                </a:solidFill>
              </a:defRPr>
            </a:lvl7pPr>
            <a:lvl8pPr lvl="7">
              <a:spcBef>
                <a:spcPts val="0"/>
              </a:spcBef>
              <a:spcAft>
                <a:spcPts val="0"/>
              </a:spcAft>
              <a:buClr>
                <a:schemeClr val="accent2"/>
              </a:buClr>
              <a:buSzPts val="2800"/>
              <a:buNone/>
              <a:defRPr>
                <a:solidFill>
                  <a:schemeClr val="accent2"/>
                </a:solidFill>
              </a:defRPr>
            </a:lvl8pPr>
            <a:lvl9pPr lvl="8">
              <a:spcBef>
                <a:spcPts val="0"/>
              </a:spcBef>
              <a:spcAft>
                <a:spcPts val="0"/>
              </a:spcAft>
              <a:buClr>
                <a:schemeClr val="accent2"/>
              </a:buClr>
              <a:buSzPts val="2800"/>
              <a:buNone/>
              <a:defRPr>
                <a:solidFill>
                  <a:schemeClr val="accent2"/>
                </a:solidFill>
              </a:defRPr>
            </a:lvl9pPr>
          </a:lstStyle>
          <a:p>
            <a:endParaRPr/>
          </a:p>
        </p:txBody>
      </p:sp>
    </p:spTree>
    <p:extLst>
      <p:ext uri="{BB962C8B-B14F-4D97-AF65-F5344CB8AC3E}">
        <p14:creationId xmlns:p14="http://schemas.microsoft.com/office/powerpoint/2010/main" val="7013618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solidFill>
          <a:schemeClr val="accent3"/>
        </a:solidFill>
        <a:effectLst/>
      </p:bgPr>
    </p:bg>
    <p:spTree>
      <p:nvGrpSpPr>
        <p:cNvPr id="1" name="Shape 185"/>
        <p:cNvGrpSpPr/>
        <p:nvPr/>
      </p:nvGrpSpPr>
      <p:grpSpPr>
        <a:xfrm>
          <a:off x="0" y="0"/>
          <a:ext cx="0" cy="0"/>
          <a:chOff x="0" y="0"/>
          <a:chExt cx="0" cy="0"/>
        </a:xfrm>
      </p:grpSpPr>
      <p:grpSp>
        <p:nvGrpSpPr>
          <p:cNvPr id="186" name="Google Shape;186;p25"/>
          <p:cNvGrpSpPr/>
          <p:nvPr/>
        </p:nvGrpSpPr>
        <p:grpSpPr>
          <a:xfrm rot="1351459">
            <a:off x="-1464033" y="-6906316"/>
            <a:ext cx="27316463" cy="26258328"/>
            <a:chOff x="1786775" y="1002200"/>
            <a:chExt cx="3861800" cy="3712875"/>
          </a:xfrm>
        </p:grpSpPr>
        <p:sp>
          <p:nvSpPr>
            <p:cNvPr id="187" name="Google Shape;187;p25"/>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188" name="Google Shape;188;p25"/>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189" name="Google Shape;189;p25"/>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grpSp>
      <p:sp>
        <p:nvSpPr>
          <p:cNvPr id="190" name="Google Shape;190;p25"/>
          <p:cNvSpPr txBox="1">
            <a:spLocks noGrp="1"/>
          </p:cNvSpPr>
          <p:nvPr>
            <p:ph type="title"/>
          </p:nvPr>
        </p:nvSpPr>
        <p:spPr>
          <a:xfrm>
            <a:off x="1829038" y="1186733"/>
            <a:ext cx="20729099" cy="1527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defRPr>
            </a:lvl1pPr>
            <a:lvl2pPr lvl="1" algn="ctr">
              <a:spcBef>
                <a:spcPts val="0"/>
              </a:spcBef>
              <a:spcAft>
                <a:spcPts val="0"/>
              </a:spcAft>
              <a:buClr>
                <a:schemeClr val="accent3"/>
              </a:buClr>
              <a:buSzPts val="2800"/>
              <a:buNone/>
              <a:defRPr>
                <a:solidFill>
                  <a:schemeClr val="accent3"/>
                </a:solidFill>
              </a:defRPr>
            </a:lvl2pPr>
            <a:lvl3pPr lvl="2" algn="ctr">
              <a:spcBef>
                <a:spcPts val="0"/>
              </a:spcBef>
              <a:spcAft>
                <a:spcPts val="0"/>
              </a:spcAft>
              <a:buClr>
                <a:schemeClr val="accent3"/>
              </a:buClr>
              <a:buSzPts val="2800"/>
              <a:buNone/>
              <a:defRPr>
                <a:solidFill>
                  <a:schemeClr val="accent3"/>
                </a:solidFill>
              </a:defRPr>
            </a:lvl3pPr>
            <a:lvl4pPr lvl="3" algn="ctr">
              <a:spcBef>
                <a:spcPts val="0"/>
              </a:spcBef>
              <a:spcAft>
                <a:spcPts val="0"/>
              </a:spcAft>
              <a:buClr>
                <a:schemeClr val="accent3"/>
              </a:buClr>
              <a:buSzPts val="2800"/>
              <a:buNone/>
              <a:defRPr>
                <a:solidFill>
                  <a:schemeClr val="accent3"/>
                </a:solidFill>
              </a:defRPr>
            </a:lvl4pPr>
            <a:lvl5pPr lvl="4" algn="ctr">
              <a:spcBef>
                <a:spcPts val="0"/>
              </a:spcBef>
              <a:spcAft>
                <a:spcPts val="0"/>
              </a:spcAft>
              <a:buClr>
                <a:schemeClr val="accent3"/>
              </a:buClr>
              <a:buSzPts val="2800"/>
              <a:buNone/>
              <a:defRPr>
                <a:solidFill>
                  <a:schemeClr val="accent3"/>
                </a:solidFill>
              </a:defRPr>
            </a:lvl5pPr>
            <a:lvl6pPr lvl="5" algn="ctr">
              <a:spcBef>
                <a:spcPts val="0"/>
              </a:spcBef>
              <a:spcAft>
                <a:spcPts val="0"/>
              </a:spcAft>
              <a:buClr>
                <a:schemeClr val="accent3"/>
              </a:buClr>
              <a:buSzPts val="2800"/>
              <a:buNone/>
              <a:defRPr>
                <a:solidFill>
                  <a:schemeClr val="accent3"/>
                </a:solidFill>
              </a:defRPr>
            </a:lvl6pPr>
            <a:lvl7pPr lvl="6" algn="ctr">
              <a:spcBef>
                <a:spcPts val="0"/>
              </a:spcBef>
              <a:spcAft>
                <a:spcPts val="0"/>
              </a:spcAft>
              <a:buClr>
                <a:schemeClr val="accent3"/>
              </a:buClr>
              <a:buSzPts val="2800"/>
              <a:buNone/>
              <a:defRPr>
                <a:solidFill>
                  <a:schemeClr val="accent3"/>
                </a:solidFill>
              </a:defRPr>
            </a:lvl7pPr>
            <a:lvl8pPr lvl="7" algn="ctr">
              <a:spcBef>
                <a:spcPts val="0"/>
              </a:spcBef>
              <a:spcAft>
                <a:spcPts val="0"/>
              </a:spcAft>
              <a:buClr>
                <a:schemeClr val="accent3"/>
              </a:buClr>
              <a:buSzPts val="2800"/>
              <a:buNone/>
              <a:defRPr>
                <a:solidFill>
                  <a:schemeClr val="accent3"/>
                </a:solidFill>
              </a:defRPr>
            </a:lvl8pPr>
            <a:lvl9pPr lvl="8" algn="ctr">
              <a:spcBef>
                <a:spcPts val="0"/>
              </a:spcBef>
              <a:spcAft>
                <a:spcPts val="0"/>
              </a:spcAft>
              <a:buClr>
                <a:schemeClr val="accent3"/>
              </a:buClr>
              <a:buSzPts val="2800"/>
              <a:buNone/>
              <a:defRPr>
                <a:solidFill>
                  <a:schemeClr val="accent3"/>
                </a:solidFill>
              </a:defRPr>
            </a:lvl9pPr>
          </a:lstStyle>
          <a:p>
            <a:endParaRPr/>
          </a:p>
        </p:txBody>
      </p:sp>
      <p:sp>
        <p:nvSpPr>
          <p:cNvPr id="191" name="Google Shape;191;p25"/>
          <p:cNvSpPr txBox="1">
            <a:spLocks noGrp="1"/>
          </p:cNvSpPr>
          <p:nvPr>
            <p:ph type="subTitle" idx="1"/>
          </p:nvPr>
        </p:nvSpPr>
        <p:spPr>
          <a:xfrm>
            <a:off x="8037913" y="8372779"/>
            <a:ext cx="4358167" cy="235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733">
                <a:latin typeface="Raleway"/>
                <a:ea typeface="Raleway"/>
                <a:cs typeface="Raleway"/>
                <a:sym typeface="Raleway"/>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192" name="Google Shape;192;p25"/>
          <p:cNvSpPr txBox="1">
            <a:spLocks noGrp="1"/>
          </p:cNvSpPr>
          <p:nvPr>
            <p:ph type="subTitle" idx="2"/>
          </p:nvPr>
        </p:nvSpPr>
        <p:spPr>
          <a:xfrm>
            <a:off x="8750216" y="5405611"/>
            <a:ext cx="2956385" cy="126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8000">
                <a:solidFill>
                  <a:schemeClr val="lt1"/>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193" name="Google Shape;193;p25"/>
          <p:cNvSpPr txBox="1">
            <a:spLocks noGrp="1"/>
          </p:cNvSpPr>
          <p:nvPr>
            <p:ph type="subTitle" idx="3"/>
          </p:nvPr>
        </p:nvSpPr>
        <p:spPr>
          <a:xfrm>
            <a:off x="11931420" y="8372779"/>
            <a:ext cx="4358167" cy="235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733">
                <a:latin typeface="Raleway"/>
                <a:ea typeface="Raleway"/>
                <a:cs typeface="Raleway"/>
                <a:sym typeface="Raleway"/>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194" name="Google Shape;194;p25"/>
          <p:cNvSpPr txBox="1">
            <a:spLocks noGrp="1"/>
          </p:cNvSpPr>
          <p:nvPr>
            <p:ph type="subTitle" idx="4"/>
          </p:nvPr>
        </p:nvSpPr>
        <p:spPr>
          <a:xfrm>
            <a:off x="12634613" y="5405611"/>
            <a:ext cx="2956385" cy="126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8000">
                <a:solidFill>
                  <a:schemeClr val="lt1"/>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195" name="Google Shape;195;p25"/>
          <p:cNvSpPr txBox="1">
            <a:spLocks noGrp="1"/>
          </p:cNvSpPr>
          <p:nvPr>
            <p:ph type="subTitle" idx="5"/>
          </p:nvPr>
        </p:nvSpPr>
        <p:spPr>
          <a:xfrm>
            <a:off x="15824927" y="8372779"/>
            <a:ext cx="4358167" cy="235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733">
                <a:latin typeface="Raleway"/>
                <a:ea typeface="Raleway"/>
                <a:cs typeface="Raleway"/>
                <a:sym typeface="Raleway"/>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196" name="Google Shape;196;p25"/>
          <p:cNvSpPr txBox="1">
            <a:spLocks noGrp="1"/>
          </p:cNvSpPr>
          <p:nvPr>
            <p:ph type="subTitle" idx="6"/>
          </p:nvPr>
        </p:nvSpPr>
        <p:spPr>
          <a:xfrm>
            <a:off x="16513966" y="5405611"/>
            <a:ext cx="2956385" cy="126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8000">
                <a:solidFill>
                  <a:schemeClr val="lt1"/>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197" name="Google Shape;197;p25"/>
          <p:cNvSpPr txBox="1">
            <a:spLocks noGrp="1"/>
          </p:cNvSpPr>
          <p:nvPr>
            <p:ph type="subTitle" idx="7"/>
          </p:nvPr>
        </p:nvSpPr>
        <p:spPr>
          <a:xfrm>
            <a:off x="4144406" y="8372779"/>
            <a:ext cx="4358167" cy="235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733">
                <a:latin typeface="Raleway"/>
                <a:ea typeface="Raleway"/>
                <a:cs typeface="Raleway"/>
                <a:sym typeface="Raleway"/>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198" name="Google Shape;198;p25"/>
          <p:cNvSpPr txBox="1">
            <a:spLocks noGrp="1"/>
          </p:cNvSpPr>
          <p:nvPr>
            <p:ph type="subTitle" idx="8"/>
          </p:nvPr>
        </p:nvSpPr>
        <p:spPr>
          <a:xfrm>
            <a:off x="4856166" y="5405611"/>
            <a:ext cx="2956385" cy="126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8000">
                <a:solidFill>
                  <a:schemeClr val="lt1"/>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Tree>
    <p:extLst>
      <p:ext uri="{BB962C8B-B14F-4D97-AF65-F5344CB8AC3E}">
        <p14:creationId xmlns:p14="http://schemas.microsoft.com/office/powerpoint/2010/main" val="10632040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bg>
      <p:bgPr>
        <a:solidFill>
          <a:schemeClr val="accent3"/>
        </a:solidFill>
        <a:effectLst/>
      </p:bgPr>
    </p:bg>
    <p:spTree>
      <p:nvGrpSpPr>
        <p:cNvPr id="1" name="Shape 199"/>
        <p:cNvGrpSpPr/>
        <p:nvPr/>
      </p:nvGrpSpPr>
      <p:grpSpPr>
        <a:xfrm>
          <a:off x="0" y="0"/>
          <a:ext cx="0" cy="0"/>
          <a:chOff x="0" y="0"/>
          <a:chExt cx="0" cy="0"/>
        </a:xfrm>
      </p:grpSpPr>
      <p:grpSp>
        <p:nvGrpSpPr>
          <p:cNvPr id="200" name="Google Shape;200;p26"/>
          <p:cNvGrpSpPr/>
          <p:nvPr/>
        </p:nvGrpSpPr>
        <p:grpSpPr>
          <a:xfrm rot="1351516">
            <a:off x="-1242410" y="-6692442"/>
            <a:ext cx="26871760" cy="25831747"/>
            <a:chOff x="1786775" y="1002200"/>
            <a:chExt cx="3861800" cy="3712875"/>
          </a:xfrm>
        </p:grpSpPr>
        <p:sp>
          <p:nvSpPr>
            <p:cNvPr id="201" name="Google Shape;201;p26"/>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02" name="Google Shape;202;p26"/>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03" name="Google Shape;203;p26"/>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grpSp>
      <p:sp>
        <p:nvSpPr>
          <p:cNvPr id="204" name="Google Shape;204;p26"/>
          <p:cNvSpPr txBox="1">
            <a:spLocks noGrp="1"/>
          </p:cNvSpPr>
          <p:nvPr>
            <p:ph type="title"/>
          </p:nvPr>
        </p:nvSpPr>
        <p:spPr>
          <a:xfrm>
            <a:off x="831308" y="1186733"/>
            <a:ext cx="22724559" cy="1527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
        <p:nvSpPr>
          <p:cNvPr id="205" name="Google Shape;205;p26"/>
          <p:cNvSpPr txBox="1">
            <a:spLocks noGrp="1"/>
          </p:cNvSpPr>
          <p:nvPr>
            <p:ph type="subTitle" idx="1"/>
          </p:nvPr>
        </p:nvSpPr>
        <p:spPr>
          <a:xfrm>
            <a:off x="6810220" y="7046035"/>
            <a:ext cx="5220680" cy="2056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733">
                <a:latin typeface="Raleway"/>
                <a:ea typeface="Raleway"/>
                <a:cs typeface="Raleway"/>
                <a:sym typeface="Raleway"/>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206" name="Google Shape;206;p26"/>
          <p:cNvSpPr txBox="1">
            <a:spLocks noGrp="1"/>
          </p:cNvSpPr>
          <p:nvPr>
            <p:ph type="subTitle" idx="2"/>
          </p:nvPr>
        </p:nvSpPr>
        <p:spPr>
          <a:xfrm>
            <a:off x="6810220" y="5822368"/>
            <a:ext cx="5220680" cy="152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5067">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207" name="Google Shape;207;p26"/>
          <p:cNvSpPr txBox="1">
            <a:spLocks noGrp="1"/>
          </p:cNvSpPr>
          <p:nvPr>
            <p:ph type="subTitle" idx="3"/>
          </p:nvPr>
        </p:nvSpPr>
        <p:spPr>
          <a:xfrm>
            <a:off x="17452661" y="7046035"/>
            <a:ext cx="5220680" cy="2056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733">
                <a:solidFill>
                  <a:schemeClr val="dk1"/>
                </a:solidFill>
                <a:latin typeface="Raleway"/>
                <a:ea typeface="Raleway"/>
                <a:cs typeface="Raleway"/>
                <a:sym typeface="Raleway"/>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208" name="Google Shape;208;p26"/>
          <p:cNvSpPr txBox="1">
            <a:spLocks noGrp="1"/>
          </p:cNvSpPr>
          <p:nvPr>
            <p:ph type="subTitle" idx="4"/>
          </p:nvPr>
        </p:nvSpPr>
        <p:spPr>
          <a:xfrm>
            <a:off x="17452643" y="5822368"/>
            <a:ext cx="5220680" cy="152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5067">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Tree>
    <p:extLst>
      <p:ext uri="{BB962C8B-B14F-4D97-AF65-F5344CB8AC3E}">
        <p14:creationId xmlns:p14="http://schemas.microsoft.com/office/powerpoint/2010/main" val="14281120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four text lines 2">
  <p:cSld name="Title and four text lines 2">
    <p:spTree>
      <p:nvGrpSpPr>
        <p:cNvPr id="1" name="Shape 209"/>
        <p:cNvGrpSpPr/>
        <p:nvPr/>
      </p:nvGrpSpPr>
      <p:grpSpPr>
        <a:xfrm>
          <a:off x="0" y="0"/>
          <a:ext cx="0" cy="0"/>
          <a:chOff x="0" y="0"/>
          <a:chExt cx="0" cy="0"/>
        </a:xfrm>
      </p:grpSpPr>
      <p:grpSp>
        <p:nvGrpSpPr>
          <p:cNvPr id="210" name="Google Shape;210;p27"/>
          <p:cNvGrpSpPr/>
          <p:nvPr/>
        </p:nvGrpSpPr>
        <p:grpSpPr>
          <a:xfrm rot="1351476">
            <a:off x="-2481978" y="-7884753"/>
            <a:ext cx="29351403" cy="28215453"/>
            <a:chOff x="1786775" y="1002200"/>
            <a:chExt cx="3861800" cy="3712875"/>
          </a:xfrm>
        </p:grpSpPr>
        <p:sp>
          <p:nvSpPr>
            <p:cNvPr id="211" name="Google Shape;211;p27"/>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12" name="Google Shape;212;p27"/>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13" name="Google Shape;213;p27"/>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grpSp>
      <p:sp>
        <p:nvSpPr>
          <p:cNvPr id="214" name="Google Shape;214;p27"/>
          <p:cNvSpPr txBox="1">
            <a:spLocks noGrp="1"/>
          </p:cNvSpPr>
          <p:nvPr>
            <p:ph type="subTitle" idx="1"/>
          </p:nvPr>
        </p:nvSpPr>
        <p:spPr>
          <a:xfrm>
            <a:off x="2370343" y="9374667"/>
            <a:ext cx="6457641" cy="1784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4000">
                <a:solidFill>
                  <a:srgbClr val="FFFFFF"/>
                </a:solidFill>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215" name="Google Shape;215;p27"/>
          <p:cNvSpPr txBox="1">
            <a:spLocks noGrp="1"/>
          </p:cNvSpPr>
          <p:nvPr>
            <p:ph type="subTitle" idx="2"/>
          </p:nvPr>
        </p:nvSpPr>
        <p:spPr>
          <a:xfrm>
            <a:off x="15402506" y="5271467"/>
            <a:ext cx="6457641" cy="178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40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216" name="Google Shape;216;p27"/>
          <p:cNvSpPr txBox="1">
            <a:spLocks noGrp="1"/>
          </p:cNvSpPr>
          <p:nvPr>
            <p:ph type="subTitle" idx="3"/>
          </p:nvPr>
        </p:nvSpPr>
        <p:spPr>
          <a:xfrm>
            <a:off x="2413749" y="5299933"/>
            <a:ext cx="6457641" cy="1784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40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217" name="Google Shape;217;p27"/>
          <p:cNvSpPr txBox="1">
            <a:spLocks noGrp="1"/>
          </p:cNvSpPr>
          <p:nvPr>
            <p:ph type="subTitle" idx="4"/>
          </p:nvPr>
        </p:nvSpPr>
        <p:spPr>
          <a:xfrm>
            <a:off x="2370343" y="8261533"/>
            <a:ext cx="6457641" cy="1141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5067">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218" name="Google Shape;218;p27"/>
          <p:cNvSpPr txBox="1">
            <a:spLocks noGrp="1"/>
          </p:cNvSpPr>
          <p:nvPr>
            <p:ph type="subTitle" idx="5"/>
          </p:nvPr>
        </p:nvSpPr>
        <p:spPr>
          <a:xfrm>
            <a:off x="15402506" y="4129867"/>
            <a:ext cx="6457641" cy="114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5067">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219" name="Google Shape;219;p27"/>
          <p:cNvSpPr txBox="1">
            <a:spLocks noGrp="1"/>
          </p:cNvSpPr>
          <p:nvPr>
            <p:ph type="subTitle" idx="6"/>
          </p:nvPr>
        </p:nvSpPr>
        <p:spPr>
          <a:xfrm>
            <a:off x="2413749" y="4129867"/>
            <a:ext cx="6457641" cy="1141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5067">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220" name="Google Shape;220;p27"/>
          <p:cNvSpPr txBox="1">
            <a:spLocks noGrp="1"/>
          </p:cNvSpPr>
          <p:nvPr>
            <p:ph type="subTitle" idx="7"/>
          </p:nvPr>
        </p:nvSpPr>
        <p:spPr>
          <a:xfrm>
            <a:off x="15402506" y="9347301"/>
            <a:ext cx="6457641" cy="178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40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221" name="Google Shape;221;p27"/>
          <p:cNvSpPr txBox="1">
            <a:spLocks noGrp="1"/>
          </p:cNvSpPr>
          <p:nvPr>
            <p:ph type="subTitle" idx="8"/>
          </p:nvPr>
        </p:nvSpPr>
        <p:spPr>
          <a:xfrm>
            <a:off x="15402506" y="8205701"/>
            <a:ext cx="6457641" cy="114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5067">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222" name="Google Shape;222;p27"/>
          <p:cNvSpPr txBox="1">
            <a:spLocks noGrp="1"/>
          </p:cNvSpPr>
          <p:nvPr>
            <p:ph type="title"/>
          </p:nvPr>
        </p:nvSpPr>
        <p:spPr>
          <a:xfrm>
            <a:off x="831308" y="1186733"/>
            <a:ext cx="22724559" cy="15272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FFFFFF"/>
              </a:buClr>
              <a:buSzPts val="2800"/>
              <a:buNone/>
              <a:defRPr>
                <a:solidFill>
                  <a:schemeClr val="lt1"/>
                </a:solidFill>
              </a:defRPr>
            </a:lvl1pPr>
            <a:lvl2pPr lvl="1">
              <a:spcBef>
                <a:spcPts val="0"/>
              </a:spcBef>
              <a:spcAft>
                <a:spcPts val="0"/>
              </a:spcAft>
              <a:buClr>
                <a:srgbClr val="FFFFFF"/>
              </a:buClr>
              <a:buSzPts val="2800"/>
              <a:buNone/>
              <a:defRPr>
                <a:solidFill>
                  <a:srgbClr val="FFFFFF"/>
                </a:solidFill>
              </a:defRPr>
            </a:lvl2pPr>
            <a:lvl3pPr lvl="2">
              <a:spcBef>
                <a:spcPts val="0"/>
              </a:spcBef>
              <a:spcAft>
                <a:spcPts val="0"/>
              </a:spcAft>
              <a:buClr>
                <a:srgbClr val="FFFFFF"/>
              </a:buClr>
              <a:buSzPts val="2800"/>
              <a:buNone/>
              <a:defRPr>
                <a:solidFill>
                  <a:srgbClr val="FFFFFF"/>
                </a:solidFill>
              </a:defRPr>
            </a:lvl3pPr>
            <a:lvl4pPr lvl="3">
              <a:spcBef>
                <a:spcPts val="0"/>
              </a:spcBef>
              <a:spcAft>
                <a:spcPts val="0"/>
              </a:spcAft>
              <a:buClr>
                <a:srgbClr val="FFFFFF"/>
              </a:buClr>
              <a:buSzPts val="2800"/>
              <a:buNone/>
              <a:defRPr>
                <a:solidFill>
                  <a:srgbClr val="FFFFFF"/>
                </a:solidFill>
              </a:defRPr>
            </a:lvl4pPr>
            <a:lvl5pPr lvl="4">
              <a:spcBef>
                <a:spcPts val="0"/>
              </a:spcBef>
              <a:spcAft>
                <a:spcPts val="0"/>
              </a:spcAft>
              <a:buClr>
                <a:srgbClr val="FFFFFF"/>
              </a:buClr>
              <a:buSzPts val="2800"/>
              <a:buNone/>
              <a:defRPr>
                <a:solidFill>
                  <a:srgbClr val="FFFFFF"/>
                </a:solidFill>
              </a:defRPr>
            </a:lvl5pPr>
            <a:lvl6pPr lvl="5">
              <a:spcBef>
                <a:spcPts val="0"/>
              </a:spcBef>
              <a:spcAft>
                <a:spcPts val="0"/>
              </a:spcAft>
              <a:buClr>
                <a:srgbClr val="FFFFFF"/>
              </a:buClr>
              <a:buSzPts val="2800"/>
              <a:buNone/>
              <a:defRPr>
                <a:solidFill>
                  <a:srgbClr val="FFFFFF"/>
                </a:solidFill>
              </a:defRPr>
            </a:lvl6pPr>
            <a:lvl7pPr lvl="6">
              <a:spcBef>
                <a:spcPts val="0"/>
              </a:spcBef>
              <a:spcAft>
                <a:spcPts val="0"/>
              </a:spcAft>
              <a:buClr>
                <a:srgbClr val="FFFFFF"/>
              </a:buClr>
              <a:buSzPts val="2800"/>
              <a:buNone/>
              <a:defRPr>
                <a:solidFill>
                  <a:srgbClr val="FFFFFF"/>
                </a:solidFill>
              </a:defRPr>
            </a:lvl7pPr>
            <a:lvl8pPr lvl="7">
              <a:spcBef>
                <a:spcPts val="0"/>
              </a:spcBef>
              <a:spcAft>
                <a:spcPts val="0"/>
              </a:spcAft>
              <a:buClr>
                <a:srgbClr val="FFFFFF"/>
              </a:buClr>
              <a:buSzPts val="2800"/>
              <a:buNone/>
              <a:defRPr>
                <a:solidFill>
                  <a:srgbClr val="FFFFFF"/>
                </a:solidFill>
              </a:defRPr>
            </a:lvl8pPr>
            <a:lvl9pPr lvl="8">
              <a:spcBef>
                <a:spcPts val="0"/>
              </a:spcBef>
              <a:spcAft>
                <a:spcPts val="0"/>
              </a:spcAft>
              <a:buClr>
                <a:srgbClr val="FFFFFF"/>
              </a:buClr>
              <a:buSzPts val="2800"/>
              <a:buNone/>
              <a:defRPr>
                <a:solidFill>
                  <a:srgbClr val="FFFFFF"/>
                </a:solidFill>
              </a:defRPr>
            </a:lvl9pPr>
          </a:lstStyle>
          <a:p>
            <a:endParaRPr/>
          </a:p>
        </p:txBody>
      </p:sp>
    </p:spTree>
    <p:extLst>
      <p:ext uri="{BB962C8B-B14F-4D97-AF65-F5344CB8AC3E}">
        <p14:creationId xmlns:p14="http://schemas.microsoft.com/office/powerpoint/2010/main" val="64002331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anks slide">
  <p:cSld name="Thanks slide">
    <p:spTree>
      <p:nvGrpSpPr>
        <p:cNvPr id="1" name="Shape 223"/>
        <p:cNvGrpSpPr/>
        <p:nvPr/>
      </p:nvGrpSpPr>
      <p:grpSpPr>
        <a:xfrm>
          <a:off x="0" y="0"/>
          <a:ext cx="0" cy="0"/>
          <a:chOff x="0" y="0"/>
          <a:chExt cx="0" cy="0"/>
        </a:xfrm>
      </p:grpSpPr>
      <p:sp>
        <p:nvSpPr>
          <p:cNvPr id="224" name="Google Shape;224;p28"/>
          <p:cNvSpPr txBox="1">
            <a:spLocks noGrp="1"/>
          </p:cNvSpPr>
          <p:nvPr>
            <p:ph type="title"/>
          </p:nvPr>
        </p:nvSpPr>
        <p:spPr>
          <a:xfrm>
            <a:off x="1930651" y="1853501"/>
            <a:ext cx="11506298" cy="26416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13334">
                <a:solidFill>
                  <a:schemeClr val="accent3"/>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5" name="Google Shape;225;p28"/>
          <p:cNvSpPr txBox="1">
            <a:spLocks noGrp="1"/>
          </p:cNvSpPr>
          <p:nvPr>
            <p:ph type="subTitle" idx="1"/>
          </p:nvPr>
        </p:nvSpPr>
        <p:spPr>
          <a:xfrm>
            <a:off x="1930651" y="4703659"/>
            <a:ext cx="11506298" cy="36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None/>
              <a:defRPr sz="3733">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800"/>
              <a:buNone/>
              <a:defRPr sz="7467">
                <a:solidFill>
                  <a:schemeClr val="dk1"/>
                </a:solidFill>
              </a:defRPr>
            </a:lvl2pPr>
            <a:lvl3pPr lvl="2" algn="ctr" rtl="0">
              <a:lnSpc>
                <a:spcPct val="100000"/>
              </a:lnSpc>
              <a:spcBef>
                <a:spcPts val="0"/>
              </a:spcBef>
              <a:spcAft>
                <a:spcPts val="0"/>
              </a:spcAft>
              <a:buClr>
                <a:schemeClr val="dk1"/>
              </a:buClr>
              <a:buSzPts val="2800"/>
              <a:buNone/>
              <a:defRPr sz="7467">
                <a:solidFill>
                  <a:schemeClr val="dk1"/>
                </a:solidFill>
              </a:defRPr>
            </a:lvl3pPr>
            <a:lvl4pPr lvl="3" algn="ctr" rtl="0">
              <a:lnSpc>
                <a:spcPct val="100000"/>
              </a:lnSpc>
              <a:spcBef>
                <a:spcPts val="0"/>
              </a:spcBef>
              <a:spcAft>
                <a:spcPts val="0"/>
              </a:spcAft>
              <a:buClr>
                <a:schemeClr val="dk1"/>
              </a:buClr>
              <a:buSzPts val="2800"/>
              <a:buNone/>
              <a:defRPr sz="7467">
                <a:solidFill>
                  <a:schemeClr val="dk1"/>
                </a:solidFill>
              </a:defRPr>
            </a:lvl4pPr>
            <a:lvl5pPr lvl="4" algn="ctr" rtl="0">
              <a:lnSpc>
                <a:spcPct val="100000"/>
              </a:lnSpc>
              <a:spcBef>
                <a:spcPts val="0"/>
              </a:spcBef>
              <a:spcAft>
                <a:spcPts val="0"/>
              </a:spcAft>
              <a:buClr>
                <a:schemeClr val="dk1"/>
              </a:buClr>
              <a:buSzPts val="2800"/>
              <a:buNone/>
              <a:defRPr sz="7467">
                <a:solidFill>
                  <a:schemeClr val="dk1"/>
                </a:solidFill>
              </a:defRPr>
            </a:lvl5pPr>
            <a:lvl6pPr lvl="5" algn="ctr" rtl="0">
              <a:lnSpc>
                <a:spcPct val="100000"/>
              </a:lnSpc>
              <a:spcBef>
                <a:spcPts val="0"/>
              </a:spcBef>
              <a:spcAft>
                <a:spcPts val="0"/>
              </a:spcAft>
              <a:buClr>
                <a:schemeClr val="dk1"/>
              </a:buClr>
              <a:buSzPts val="2800"/>
              <a:buNone/>
              <a:defRPr sz="7467">
                <a:solidFill>
                  <a:schemeClr val="dk1"/>
                </a:solidFill>
              </a:defRPr>
            </a:lvl6pPr>
            <a:lvl7pPr lvl="6" algn="ctr" rtl="0">
              <a:lnSpc>
                <a:spcPct val="100000"/>
              </a:lnSpc>
              <a:spcBef>
                <a:spcPts val="0"/>
              </a:spcBef>
              <a:spcAft>
                <a:spcPts val="0"/>
              </a:spcAft>
              <a:buClr>
                <a:schemeClr val="dk1"/>
              </a:buClr>
              <a:buSzPts val="2800"/>
              <a:buNone/>
              <a:defRPr sz="7467">
                <a:solidFill>
                  <a:schemeClr val="dk1"/>
                </a:solidFill>
              </a:defRPr>
            </a:lvl7pPr>
            <a:lvl8pPr lvl="7" algn="ctr" rtl="0">
              <a:lnSpc>
                <a:spcPct val="100000"/>
              </a:lnSpc>
              <a:spcBef>
                <a:spcPts val="0"/>
              </a:spcBef>
              <a:spcAft>
                <a:spcPts val="0"/>
              </a:spcAft>
              <a:buClr>
                <a:schemeClr val="dk1"/>
              </a:buClr>
              <a:buSzPts val="2800"/>
              <a:buNone/>
              <a:defRPr sz="7467">
                <a:solidFill>
                  <a:schemeClr val="dk1"/>
                </a:solidFill>
              </a:defRPr>
            </a:lvl8pPr>
            <a:lvl9pPr lvl="8" algn="ctr" rtl="0">
              <a:lnSpc>
                <a:spcPct val="100000"/>
              </a:lnSpc>
              <a:spcBef>
                <a:spcPts val="0"/>
              </a:spcBef>
              <a:spcAft>
                <a:spcPts val="0"/>
              </a:spcAft>
              <a:buClr>
                <a:schemeClr val="dk1"/>
              </a:buClr>
              <a:buSzPts val="2800"/>
              <a:buNone/>
              <a:defRPr sz="7467">
                <a:solidFill>
                  <a:schemeClr val="dk1"/>
                </a:solidFill>
              </a:defRPr>
            </a:lvl9pPr>
          </a:lstStyle>
          <a:p>
            <a:endParaRPr/>
          </a:p>
        </p:txBody>
      </p:sp>
      <p:sp>
        <p:nvSpPr>
          <p:cNvPr id="226" name="Google Shape;226;p28"/>
          <p:cNvSpPr txBox="1"/>
          <p:nvPr/>
        </p:nvSpPr>
        <p:spPr>
          <a:xfrm>
            <a:off x="12371411" y="10376467"/>
            <a:ext cx="10095714" cy="1904000"/>
          </a:xfrm>
          <a:prstGeom prst="rect">
            <a:avLst/>
          </a:prstGeom>
          <a:noFill/>
          <a:ln>
            <a:noFill/>
          </a:ln>
        </p:spPr>
        <p:txBody>
          <a:bodyPr spcFirstLastPara="1" wrap="square" lIns="243800" tIns="243800" rIns="243800" bIns="243800" anchor="t" anchorCtr="0">
            <a:noAutofit/>
          </a:bodyPr>
          <a:lstStyle/>
          <a:p>
            <a:pPr marL="0" lvl="0" indent="0" algn="r" rtl="0">
              <a:lnSpc>
                <a:spcPct val="114000"/>
              </a:lnSpc>
              <a:spcBef>
                <a:spcPts val="0"/>
              </a:spcBef>
              <a:spcAft>
                <a:spcPts val="0"/>
              </a:spcAft>
              <a:buClr>
                <a:schemeClr val="dk1"/>
              </a:buClr>
              <a:buSzPts val="1100"/>
              <a:buFont typeface="Arial"/>
              <a:buNone/>
            </a:pPr>
            <a:r>
              <a:rPr lang="en" sz="3200">
                <a:solidFill>
                  <a:schemeClr val="dk2"/>
                </a:solidFill>
                <a:latin typeface="Raleway"/>
                <a:ea typeface="Raleway"/>
                <a:cs typeface="Raleway"/>
                <a:sym typeface="Raleway"/>
              </a:rPr>
              <a:t>This presentation template was created by </a:t>
            </a:r>
            <a:r>
              <a:rPr lang="en" sz="3200" b="1">
                <a:solidFill>
                  <a:schemeClr val="dk2"/>
                </a:solidFill>
                <a:uFill>
                  <a:noFill/>
                </a:uFill>
                <a:latin typeface="Raleway"/>
                <a:ea typeface="Raleway"/>
                <a:cs typeface="Raleway"/>
                <a:sym typeface="Raleway"/>
                <a:hlinkClick r:id="rId2">
                  <a:extLst>
                    <a:ext uri="{A12FA001-AC4F-418D-AE19-62706E023703}">
                      <ahyp:hlinkClr xmlns:ahyp="http://schemas.microsoft.com/office/drawing/2018/hyperlinkcolor" val="tx"/>
                    </a:ext>
                  </a:extLst>
                </a:hlinkClick>
              </a:rPr>
              <a:t>Slidesgo</a:t>
            </a:r>
            <a:r>
              <a:rPr lang="en" sz="3200" b="1">
                <a:solidFill>
                  <a:schemeClr val="dk2"/>
                </a:solidFill>
                <a:latin typeface="Raleway"/>
                <a:ea typeface="Raleway"/>
                <a:cs typeface="Raleway"/>
                <a:sym typeface="Raleway"/>
              </a:rPr>
              <a:t>,</a:t>
            </a:r>
            <a:r>
              <a:rPr lang="en" sz="3200">
                <a:solidFill>
                  <a:schemeClr val="dk2"/>
                </a:solidFill>
                <a:latin typeface="Raleway"/>
                <a:ea typeface="Raleway"/>
                <a:cs typeface="Raleway"/>
                <a:sym typeface="Raleway"/>
              </a:rPr>
              <a:t> including icons by </a:t>
            </a:r>
            <a:r>
              <a:rPr lang="en" sz="3200" b="1">
                <a:solidFill>
                  <a:schemeClr val="dk2"/>
                </a:solidFill>
                <a:uFill>
                  <a:noFill/>
                </a:uFill>
                <a:latin typeface="Raleway"/>
                <a:ea typeface="Raleway"/>
                <a:cs typeface="Raleway"/>
                <a:sym typeface="Raleway"/>
                <a:hlinkClick r:id="rId3">
                  <a:extLst>
                    <a:ext uri="{A12FA001-AC4F-418D-AE19-62706E023703}">
                      <ahyp:hlinkClr xmlns:ahyp="http://schemas.microsoft.com/office/drawing/2018/hyperlinkcolor" val="tx"/>
                    </a:ext>
                  </a:extLst>
                </a:hlinkClick>
              </a:rPr>
              <a:t>Flaticon</a:t>
            </a:r>
            <a:r>
              <a:rPr lang="en" sz="3200">
                <a:solidFill>
                  <a:schemeClr val="dk2"/>
                </a:solidFill>
                <a:latin typeface="Raleway"/>
                <a:ea typeface="Raleway"/>
                <a:cs typeface="Raleway"/>
                <a:sym typeface="Raleway"/>
              </a:rPr>
              <a:t>, infographics &amp; images by </a:t>
            </a:r>
            <a:r>
              <a:rPr lang="en" sz="3200" b="1">
                <a:solidFill>
                  <a:schemeClr val="dk2"/>
                </a:solidFill>
                <a:uFill>
                  <a:noFill/>
                </a:uFill>
                <a:latin typeface="Raleway"/>
                <a:ea typeface="Raleway"/>
                <a:cs typeface="Raleway"/>
                <a:sym typeface="Raleway"/>
                <a:hlinkClick r:id="rId4">
                  <a:extLst>
                    <a:ext uri="{A12FA001-AC4F-418D-AE19-62706E023703}">
                      <ahyp:hlinkClr xmlns:ahyp="http://schemas.microsoft.com/office/drawing/2018/hyperlinkcolor" val="tx"/>
                    </a:ext>
                  </a:extLst>
                </a:hlinkClick>
              </a:rPr>
              <a:t>Freepik</a:t>
            </a:r>
            <a:r>
              <a:rPr lang="en" sz="3200">
                <a:solidFill>
                  <a:schemeClr val="dk2"/>
                </a:solidFill>
                <a:latin typeface="Raleway"/>
                <a:ea typeface="Raleway"/>
                <a:cs typeface="Raleway"/>
                <a:sym typeface="Raleway"/>
              </a:rPr>
              <a:t> and illustrations by </a:t>
            </a:r>
            <a:r>
              <a:rPr lang="en" sz="3200" b="1">
                <a:solidFill>
                  <a:schemeClr val="dk2"/>
                </a:solidFill>
                <a:uFill>
                  <a:noFill/>
                </a:uFill>
                <a:latin typeface="Raleway"/>
                <a:ea typeface="Raleway"/>
                <a:cs typeface="Raleway"/>
                <a:sym typeface="Raleway"/>
                <a:hlinkClick r:id="rId5">
                  <a:extLst>
                    <a:ext uri="{A12FA001-AC4F-418D-AE19-62706E023703}">
                      <ahyp:hlinkClr xmlns:ahyp="http://schemas.microsoft.com/office/drawing/2018/hyperlinkcolor" val="tx"/>
                    </a:ext>
                  </a:extLst>
                </a:hlinkClick>
              </a:rPr>
              <a:t>Stories</a:t>
            </a:r>
            <a:endParaRPr sz="3200">
              <a:solidFill>
                <a:schemeClr val="dk2"/>
              </a:solidFill>
              <a:latin typeface="Raleway"/>
              <a:ea typeface="Raleway"/>
              <a:cs typeface="Raleway"/>
              <a:sym typeface="Raleway"/>
            </a:endParaRPr>
          </a:p>
          <a:p>
            <a:pPr marL="0" lvl="0" indent="0" algn="r" rtl="0">
              <a:spcBef>
                <a:spcPts val="800"/>
              </a:spcBef>
              <a:spcAft>
                <a:spcPts val="0"/>
              </a:spcAft>
              <a:buNone/>
            </a:pPr>
            <a:endParaRPr sz="2667">
              <a:latin typeface="Raleway"/>
              <a:ea typeface="Raleway"/>
              <a:cs typeface="Raleway"/>
              <a:sym typeface="Raleway"/>
            </a:endParaRPr>
          </a:p>
        </p:txBody>
      </p:sp>
      <p:grpSp>
        <p:nvGrpSpPr>
          <p:cNvPr id="227" name="Google Shape;227;p28"/>
          <p:cNvGrpSpPr/>
          <p:nvPr/>
        </p:nvGrpSpPr>
        <p:grpSpPr>
          <a:xfrm>
            <a:off x="9585231" y="2463801"/>
            <a:ext cx="13607273" cy="7203432"/>
            <a:chOff x="847550" y="1140325"/>
            <a:chExt cx="6229625" cy="3298275"/>
          </a:xfrm>
        </p:grpSpPr>
        <p:sp>
          <p:nvSpPr>
            <p:cNvPr id="228" name="Google Shape;228;p28"/>
            <p:cNvSpPr/>
            <p:nvPr/>
          </p:nvSpPr>
          <p:spPr>
            <a:xfrm>
              <a:off x="936450" y="2929100"/>
              <a:ext cx="555825" cy="464275"/>
            </a:xfrm>
            <a:custGeom>
              <a:avLst/>
              <a:gdLst/>
              <a:ahLst/>
              <a:cxnLst/>
              <a:rect l="l" t="t" r="r" b="b"/>
              <a:pathLst>
                <a:path w="22233" h="18571" extrusionOk="0">
                  <a:moveTo>
                    <a:pt x="12216" y="0"/>
                  </a:moveTo>
                  <a:cubicBezTo>
                    <a:pt x="11729" y="0"/>
                    <a:pt x="11239" y="41"/>
                    <a:pt x="10761" y="114"/>
                  </a:cubicBezTo>
                  <a:cubicBezTo>
                    <a:pt x="2584" y="1360"/>
                    <a:pt x="1" y="11847"/>
                    <a:pt x="6657" y="16741"/>
                  </a:cubicBezTo>
                  <a:cubicBezTo>
                    <a:pt x="8378" y="18006"/>
                    <a:pt x="10272" y="18570"/>
                    <a:pt x="12112" y="18570"/>
                  </a:cubicBezTo>
                  <a:cubicBezTo>
                    <a:pt x="17391" y="18570"/>
                    <a:pt x="22232" y="13928"/>
                    <a:pt x="21308" y="7865"/>
                  </a:cubicBezTo>
                  <a:lnTo>
                    <a:pt x="21308" y="7865"/>
                  </a:lnTo>
                  <a:lnTo>
                    <a:pt x="12159" y="9263"/>
                  </a:lnTo>
                  <a:lnTo>
                    <a:pt x="13162" y="53"/>
                  </a:lnTo>
                  <a:cubicBezTo>
                    <a:pt x="12850" y="18"/>
                    <a:pt x="12534" y="0"/>
                    <a:pt x="1221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29" name="Google Shape;229;p28"/>
            <p:cNvSpPr/>
            <p:nvPr/>
          </p:nvSpPr>
          <p:spPr>
            <a:xfrm>
              <a:off x="1286775" y="2931175"/>
              <a:ext cx="174025" cy="177100"/>
            </a:xfrm>
            <a:custGeom>
              <a:avLst/>
              <a:gdLst/>
              <a:ahLst/>
              <a:cxnLst/>
              <a:rect l="l" t="t" r="r" b="b"/>
              <a:pathLst>
                <a:path w="6961" h="7084" extrusionOk="0">
                  <a:moveTo>
                    <a:pt x="1125" y="1"/>
                  </a:moveTo>
                  <a:lnTo>
                    <a:pt x="0" y="7083"/>
                  </a:lnTo>
                  <a:lnTo>
                    <a:pt x="0" y="7083"/>
                  </a:lnTo>
                  <a:lnTo>
                    <a:pt x="6961" y="5776"/>
                  </a:lnTo>
                  <a:cubicBezTo>
                    <a:pt x="6961" y="5776"/>
                    <a:pt x="5958" y="1825"/>
                    <a:pt x="11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30" name="Google Shape;230;p28"/>
            <p:cNvSpPr/>
            <p:nvPr/>
          </p:nvSpPr>
          <p:spPr>
            <a:xfrm>
              <a:off x="5318750" y="3794425"/>
              <a:ext cx="553225" cy="553225"/>
            </a:xfrm>
            <a:custGeom>
              <a:avLst/>
              <a:gdLst/>
              <a:ahLst/>
              <a:cxnLst/>
              <a:rect l="l" t="t" r="r" b="b"/>
              <a:pathLst>
                <a:path w="22129" h="22129" extrusionOk="0">
                  <a:moveTo>
                    <a:pt x="11242" y="7061"/>
                  </a:moveTo>
                  <a:cubicBezTo>
                    <a:pt x="13026" y="7061"/>
                    <a:pt x="14637" y="8278"/>
                    <a:pt x="15077" y="10092"/>
                  </a:cubicBezTo>
                  <a:cubicBezTo>
                    <a:pt x="15740" y="12744"/>
                    <a:pt x="13635" y="14991"/>
                    <a:pt x="11235" y="14991"/>
                  </a:cubicBezTo>
                  <a:cubicBezTo>
                    <a:pt x="10555" y="14991"/>
                    <a:pt x="9851" y="14810"/>
                    <a:pt x="9180" y="14408"/>
                  </a:cubicBezTo>
                  <a:cubicBezTo>
                    <a:pt x="6171" y="12584"/>
                    <a:pt x="6870" y="8025"/>
                    <a:pt x="10305" y="7174"/>
                  </a:cubicBezTo>
                  <a:cubicBezTo>
                    <a:pt x="10619" y="7097"/>
                    <a:pt x="10933" y="7061"/>
                    <a:pt x="11242" y="7061"/>
                  </a:cubicBezTo>
                  <a:close/>
                  <a:moveTo>
                    <a:pt x="10244" y="0"/>
                  </a:moveTo>
                  <a:lnTo>
                    <a:pt x="6657" y="882"/>
                  </a:lnTo>
                  <a:lnTo>
                    <a:pt x="6718" y="3101"/>
                  </a:lnTo>
                  <a:cubicBezTo>
                    <a:pt x="5989" y="3496"/>
                    <a:pt x="5350" y="3952"/>
                    <a:pt x="4773" y="4529"/>
                  </a:cubicBezTo>
                  <a:lnTo>
                    <a:pt x="2645" y="3800"/>
                  </a:lnTo>
                  <a:lnTo>
                    <a:pt x="761" y="6961"/>
                  </a:lnTo>
                  <a:lnTo>
                    <a:pt x="2372" y="8511"/>
                  </a:lnTo>
                  <a:cubicBezTo>
                    <a:pt x="2128" y="9271"/>
                    <a:pt x="2007" y="10092"/>
                    <a:pt x="1976" y="10882"/>
                  </a:cubicBezTo>
                  <a:lnTo>
                    <a:pt x="1" y="11885"/>
                  </a:lnTo>
                  <a:lnTo>
                    <a:pt x="882" y="15472"/>
                  </a:lnTo>
                  <a:lnTo>
                    <a:pt x="3101" y="15411"/>
                  </a:lnTo>
                  <a:cubicBezTo>
                    <a:pt x="3466" y="16140"/>
                    <a:pt x="3952" y="16779"/>
                    <a:pt x="4530" y="17356"/>
                  </a:cubicBezTo>
                  <a:lnTo>
                    <a:pt x="3800" y="19484"/>
                  </a:lnTo>
                  <a:lnTo>
                    <a:pt x="6961" y="21368"/>
                  </a:lnTo>
                  <a:lnTo>
                    <a:pt x="8511" y="19757"/>
                  </a:lnTo>
                  <a:cubicBezTo>
                    <a:pt x="9271" y="20001"/>
                    <a:pt x="10092" y="20122"/>
                    <a:pt x="10882" y="20153"/>
                  </a:cubicBezTo>
                  <a:lnTo>
                    <a:pt x="11885" y="22128"/>
                  </a:lnTo>
                  <a:lnTo>
                    <a:pt x="15472" y="21277"/>
                  </a:lnTo>
                  <a:lnTo>
                    <a:pt x="15411" y="19028"/>
                  </a:lnTo>
                  <a:cubicBezTo>
                    <a:pt x="16141" y="18663"/>
                    <a:pt x="16779" y="18177"/>
                    <a:pt x="17357" y="17630"/>
                  </a:cubicBezTo>
                  <a:lnTo>
                    <a:pt x="19484" y="18329"/>
                  </a:lnTo>
                  <a:lnTo>
                    <a:pt x="21369" y="15168"/>
                  </a:lnTo>
                  <a:lnTo>
                    <a:pt x="19758" y="13617"/>
                  </a:lnTo>
                  <a:cubicBezTo>
                    <a:pt x="20001" y="12858"/>
                    <a:pt x="20123" y="12037"/>
                    <a:pt x="20153" y="11247"/>
                  </a:cubicBezTo>
                  <a:lnTo>
                    <a:pt x="22129" y="10244"/>
                  </a:lnTo>
                  <a:lnTo>
                    <a:pt x="21278" y="6657"/>
                  </a:lnTo>
                  <a:lnTo>
                    <a:pt x="19028" y="6718"/>
                  </a:lnTo>
                  <a:cubicBezTo>
                    <a:pt x="18664" y="5988"/>
                    <a:pt x="18177" y="5350"/>
                    <a:pt x="17630" y="4772"/>
                  </a:cubicBezTo>
                  <a:lnTo>
                    <a:pt x="18329" y="2645"/>
                  </a:lnTo>
                  <a:lnTo>
                    <a:pt x="15168" y="760"/>
                  </a:lnTo>
                  <a:lnTo>
                    <a:pt x="13618" y="2371"/>
                  </a:lnTo>
                  <a:cubicBezTo>
                    <a:pt x="12858" y="2128"/>
                    <a:pt x="12037" y="2006"/>
                    <a:pt x="11247" y="1976"/>
                  </a:cubicBezTo>
                  <a:lnTo>
                    <a:pt x="1024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31" name="Google Shape;231;p28"/>
            <p:cNvSpPr/>
            <p:nvPr/>
          </p:nvSpPr>
          <p:spPr>
            <a:xfrm>
              <a:off x="5496575" y="3969950"/>
              <a:ext cx="205950" cy="201900"/>
            </a:xfrm>
            <a:custGeom>
              <a:avLst/>
              <a:gdLst/>
              <a:ahLst/>
              <a:cxnLst/>
              <a:rect l="l" t="t" r="r" b="b"/>
              <a:pathLst>
                <a:path w="8238" h="8076" extrusionOk="0">
                  <a:moveTo>
                    <a:pt x="4164" y="1"/>
                  </a:moveTo>
                  <a:cubicBezTo>
                    <a:pt x="3830" y="1"/>
                    <a:pt x="3496" y="61"/>
                    <a:pt x="3192" y="153"/>
                  </a:cubicBezTo>
                  <a:cubicBezTo>
                    <a:pt x="3496" y="122"/>
                    <a:pt x="3830" y="92"/>
                    <a:pt x="4134" y="61"/>
                  </a:cubicBezTo>
                  <a:cubicBezTo>
                    <a:pt x="5016" y="92"/>
                    <a:pt x="5867" y="396"/>
                    <a:pt x="6566" y="973"/>
                  </a:cubicBezTo>
                  <a:cubicBezTo>
                    <a:pt x="7569" y="1794"/>
                    <a:pt x="8086" y="3071"/>
                    <a:pt x="7934" y="4378"/>
                  </a:cubicBezTo>
                  <a:cubicBezTo>
                    <a:pt x="7903" y="4742"/>
                    <a:pt x="7812" y="5107"/>
                    <a:pt x="7660" y="5441"/>
                  </a:cubicBezTo>
                  <a:cubicBezTo>
                    <a:pt x="7508" y="5806"/>
                    <a:pt x="7326" y="6141"/>
                    <a:pt x="7052" y="6444"/>
                  </a:cubicBezTo>
                  <a:cubicBezTo>
                    <a:pt x="6318" y="7325"/>
                    <a:pt x="5238" y="7815"/>
                    <a:pt x="4129" y="7815"/>
                  </a:cubicBezTo>
                  <a:cubicBezTo>
                    <a:pt x="3630" y="7815"/>
                    <a:pt x="3126" y="7716"/>
                    <a:pt x="2645" y="7508"/>
                  </a:cubicBezTo>
                  <a:cubicBezTo>
                    <a:pt x="1946" y="7235"/>
                    <a:pt x="1338" y="6748"/>
                    <a:pt x="912" y="6110"/>
                  </a:cubicBezTo>
                  <a:cubicBezTo>
                    <a:pt x="547" y="5533"/>
                    <a:pt x="304" y="4864"/>
                    <a:pt x="274" y="4195"/>
                  </a:cubicBezTo>
                  <a:cubicBezTo>
                    <a:pt x="243" y="3587"/>
                    <a:pt x="335" y="2979"/>
                    <a:pt x="578" y="2432"/>
                  </a:cubicBezTo>
                  <a:cubicBezTo>
                    <a:pt x="912" y="1612"/>
                    <a:pt x="1520" y="943"/>
                    <a:pt x="2280" y="517"/>
                  </a:cubicBezTo>
                  <a:cubicBezTo>
                    <a:pt x="2584" y="396"/>
                    <a:pt x="2888" y="274"/>
                    <a:pt x="3192" y="153"/>
                  </a:cubicBezTo>
                  <a:lnTo>
                    <a:pt x="3192" y="153"/>
                  </a:lnTo>
                  <a:cubicBezTo>
                    <a:pt x="2857" y="213"/>
                    <a:pt x="2554" y="305"/>
                    <a:pt x="2250" y="457"/>
                  </a:cubicBezTo>
                  <a:cubicBezTo>
                    <a:pt x="851" y="1186"/>
                    <a:pt x="0" y="2645"/>
                    <a:pt x="91" y="4226"/>
                  </a:cubicBezTo>
                  <a:cubicBezTo>
                    <a:pt x="122" y="4925"/>
                    <a:pt x="335" y="5624"/>
                    <a:pt x="760" y="6232"/>
                  </a:cubicBezTo>
                  <a:cubicBezTo>
                    <a:pt x="1186" y="6900"/>
                    <a:pt x="1824" y="7448"/>
                    <a:pt x="2554" y="7752"/>
                  </a:cubicBezTo>
                  <a:cubicBezTo>
                    <a:pt x="3067" y="7970"/>
                    <a:pt x="3608" y="8076"/>
                    <a:pt x="4142" y="8076"/>
                  </a:cubicBezTo>
                  <a:cubicBezTo>
                    <a:pt x="5316" y="8076"/>
                    <a:pt x="6462" y="7567"/>
                    <a:pt x="7234" y="6627"/>
                  </a:cubicBezTo>
                  <a:cubicBezTo>
                    <a:pt x="7508" y="6323"/>
                    <a:pt x="7721" y="5958"/>
                    <a:pt x="7873" y="5593"/>
                  </a:cubicBezTo>
                  <a:cubicBezTo>
                    <a:pt x="8025" y="5229"/>
                    <a:pt x="8116" y="4834"/>
                    <a:pt x="8146" y="4438"/>
                  </a:cubicBezTo>
                  <a:cubicBezTo>
                    <a:pt x="8238" y="3709"/>
                    <a:pt x="8116" y="2979"/>
                    <a:pt x="7812" y="2341"/>
                  </a:cubicBezTo>
                  <a:cubicBezTo>
                    <a:pt x="7538" y="1764"/>
                    <a:pt x="7143" y="1247"/>
                    <a:pt x="6657" y="882"/>
                  </a:cubicBezTo>
                  <a:cubicBezTo>
                    <a:pt x="5958" y="305"/>
                    <a:pt x="5076" y="1"/>
                    <a:pt x="416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32" name="Google Shape;232;p28"/>
            <p:cNvSpPr/>
            <p:nvPr/>
          </p:nvSpPr>
          <p:spPr>
            <a:xfrm>
              <a:off x="2786800" y="3847650"/>
              <a:ext cx="607925" cy="590950"/>
            </a:xfrm>
            <a:custGeom>
              <a:avLst/>
              <a:gdLst/>
              <a:ahLst/>
              <a:cxnLst/>
              <a:rect l="l" t="t" r="r" b="b"/>
              <a:pathLst>
                <a:path w="24317" h="23638" extrusionOk="0">
                  <a:moveTo>
                    <a:pt x="12666" y="1"/>
                  </a:moveTo>
                  <a:cubicBezTo>
                    <a:pt x="11403" y="1"/>
                    <a:pt x="10142" y="205"/>
                    <a:pt x="8937" y="607"/>
                  </a:cubicBezTo>
                  <a:cubicBezTo>
                    <a:pt x="7842" y="941"/>
                    <a:pt x="6839" y="1458"/>
                    <a:pt x="5897" y="2127"/>
                  </a:cubicBezTo>
                  <a:cubicBezTo>
                    <a:pt x="5411" y="2461"/>
                    <a:pt x="4955" y="2826"/>
                    <a:pt x="4529" y="3221"/>
                  </a:cubicBezTo>
                  <a:cubicBezTo>
                    <a:pt x="4104" y="3646"/>
                    <a:pt x="3708" y="4102"/>
                    <a:pt x="3313" y="4558"/>
                  </a:cubicBezTo>
                  <a:cubicBezTo>
                    <a:pt x="122" y="8662"/>
                    <a:pt x="0" y="14346"/>
                    <a:pt x="2979" y="18601"/>
                  </a:cubicBezTo>
                  <a:cubicBezTo>
                    <a:pt x="3344" y="19087"/>
                    <a:pt x="3708" y="19543"/>
                    <a:pt x="4134" y="19999"/>
                  </a:cubicBezTo>
                  <a:cubicBezTo>
                    <a:pt x="4529" y="20425"/>
                    <a:pt x="4985" y="20790"/>
                    <a:pt x="5441" y="21154"/>
                  </a:cubicBezTo>
                  <a:cubicBezTo>
                    <a:pt x="6353" y="21884"/>
                    <a:pt x="7356" y="22431"/>
                    <a:pt x="8420" y="22826"/>
                  </a:cubicBezTo>
                  <a:cubicBezTo>
                    <a:pt x="9772" y="23367"/>
                    <a:pt x="11195" y="23637"/>
                    <a:pt x="12630" y="23637"/>
                  </a:cubicBezTo>
                  <a:cubicBezTo>
                    <a:pt x="13293" y="23637"/>
                    <a:pt x="13958" y="23580"/>
                    <a:pt x="14621" y="23464"/>
                  </a:cubicBezTo>
                  <a:cubicBezTo>
                    <a:pt x="17964" y="22917"/>
                    <a:pt x="20882" y="20941"/>
                    <a:pt x="22645" y="18054"/>
                  </a:cubicBezTo>
                  <a:cubicBezTo>
                    <a:pt x="23253" y="17081"/>
                    <a:pt x="23678" y="16048"/>
                    <a:pt x="23952" y="14954"/>
                  </a:cubicBezTo>
                  <a:cubicBezTo>
                    <a:pt x="24074" y="14528"/>
                    <a:pt x="24134" y="14133"/>
                    <a:pt x="24195" y="13738"/>
                  </a:cubicBezTo>
                  <a:cubicBezTo>
                    <a:pt x="24256" y="13434"/>
                    <a:pt x="24286" y="13130"/>
                    <a:pt x="24286" y="12826"/>
                  </a:cubicBezTo>
                  <a:cubicBezTo>
                    <a:pt x="24317" y="12583"/>
                    <a:pt x="24317" y="12340"/>
                    <a:pt x="24286" y="12096"/>
                  </a:cubicBezTo>
                  <a:cubicBezTo>
                    <a:pt x="24195" y="12340"/>
                    <a:pt x="24165" y="12583"/>
                    <a:pt x="24165" y="12826"/>
                  </a:cubicBezTo>
                  <a:cubicBezTo>
                    <a:pt x="24134" y="13130"/>
                    <a:pt x="24074" y="13403"/>
                    <a:pt x="24013" y="13707"/>
                  </a:cubicBezTo>
                  <a:cubicBezTo>
                    <a:pt x="23952" y="14102"/>
                    <a:pt x="23861" y="14498"/>
                    <a:pt x="23739" y="14862"/>
                  </a:cubicBezTo>
                  <a:cubicBezTo>
                    <a:pt x="23435" y="15926"/>
                    <a:pt x="22949" y="16929"/>
                    <a:pt x="22341" y="17872"/>
                  </a:cubicBezTo>
                  <a:cubicBezTo>
                    <a:pt x="20201" y="21193"/>
                    <a:pt x="16540" y="23076"/>
                    <a:pt x="12749" y="23076"/>
                  </a:cubicBezTo>
                  <a:cubicBezTo>
                    <a:pt x="11372" y="23076"/>
                    <a:pt x="9977" y="22828"/>
                    <a:pt x="8633" y="22309"/>
                  </a:cubicBezTo>
                  <a:cubicBezTo>
                    <a:pt x="7630" y="21914"/>
                    <a:pt x="6687" y="21367"/>
                    <a:pt x="5836" y="20698"/>
                  </a:cubicBezTo>
                  <a:cubicBezTo>
                    <a:pt x="5380" y="20334"/>
                    <a:pt x="4955" y="19969"/>
                    <a:pt x="4590" y="19574"/>
                  </a:cubicBezTo>
                  <a:cubicBezTo>
                    <a:pt x="4195" y="19148"/>
                    <a:pt x="3830" y="18692"/>
                    <a:pt x="3496" y="18236"/>
                  </a:cubicBezTo>
                  <a:cubicBezTo>
                    <a:pt x="699" y="14224"/>
                    <a:pt x="821" y="8814"/>
                    <a:pt x="3830" y="4953"/>
                  </a:cubicBezTo>
                  <a:cubicBezTo>
                    <a:pt x="4499" y="4042"/>
                    <a:pt x="5319" y="3251"/>
                    <a:pt x="6262" y="2613"/>
                  </a:cubicBezTo>
                  <a:cubicBezTo>
                    <a:pt x="7143" y="1975"/>
                    <a:pt x="8116" y="1488"/>
                    <a:pt x="9149" y="1124"/>
                  </a:cubicBezTo>
                  <a:cubicBezTo>
                    <a:pt x="10332" y="729"/>
                    <a:pt x="11561" y="532"/>
                    <a:pt x="12794" y="532"/>
                  </a:cubicBezTo>
                  <a:cubicBezTo>
                    <a:pt x="13557" y="532"/>
                    <a:pt x="14321" y="608"/>
                    <a:pt x="15076" y="759"/>
                  </a:cubicBezTo>
                  <a:cubicBezTo>
                    <a:pt x="16809" y="1124"/>
                    <a:pt x="18390" y="1883"/>
                    <a:pt x="19788" y="2978"/>
                  </a:cubicBezTo>
                  <a:cubicBezTo>
                    <a:pt x="20912" y="3859"/>
                    <a:pt x="21885" y="4984"/>
                    <a:pt x="22615" y="6230"/>
                  </a:cubicBezTo>
                  <a:cubicBezTo>
                    <a:pt x="23162" y="7172"/>
                    <a:pt x="23587" y="8206"/>
                    <a:pt x="23861" y="9270"/>
                  </a:cubicBezTo>
                  <a:cubicBezTo>
                    <a:pt x="23952" y="9665"/>
                    <a:pt x="24043" y="10060"/>
                    <a:pt x="24074" y="10455"/>
                  </a:cubicBezTo>
                  <a:cubicBezTo>
                    <a:pt x="24134" y="10759"/>
                    <a:pt x="24165" y="11033"/>
                    <a:pt x="24165" y="11336"/>
                  </a:cubicBezTo>
                  <a:cubicBezTo>
                    <a:pt x="24165" y="11580"/>
                    <a:pt x="24195" y="11823"/>
                    <a:pt x="24256" y="12066"/>
                  </a:cubicBezTo>
                  <a:cubicBezTo>
                    <a:pt x="24286" y="11823"/>
                    <a:pt x="24317" y="11610"/>
                    <a:pt x="24317" y="11367"/>
                  </a:cubicBezTo>
                  <a:cubicBezTo>
                    <a:pt x="24317" y="11063"/>
                    <a:pt x="24317" y="10759"/>
                    <a:pt x="24256" y="10455"/>
                  </a:cubicBezTo>
                  <a:cubicBezTo>
                    <a:pt x="24226" y="10060"/>
                    <a:pt x="24165" y="9634"/>
                    <a:pt x="24074" y="9239"/>
                  </a:cubicBezTo>
                  <a:cubicBezTo>
                    <a:pt x="23861" y="8145"/>
                    <a:pt x="23466" y="7051"/>
                    <a:pt x="22919" y="6078"/>
                  </a:cubicBezTo>
                  <a:cubicBezTo>
                    <a:pt x="21308" y="3099"/>
                    <a:pt x="18481" y="1002"/>
                    <a:pt x="15168" y="273"/>
                  </a:cubicBezTo>
                  <a:cubicBezTo>
                    <a:pt x="14343" y="91"/>
                    <a:pt x="13504" y="1"/>
                    <a:pt x="1266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33" name="Google Shape;233;p28"/>
            <p:cNvSpPr/>
            <p:nvPr/>
          </p:nvSpPr>
          <p:spPr>
            <a:xfrm>
              <a:off x="2881025" y="3957700"/>
              <a:ext cx="455200" cy="95975"/>
            </a:xfrm>
            <a:custGeom>
              <a:avLst/>
              <a:gdLst/>
              <a:ahLst/>
              <a:cxnLst/>
              <a:rect l="l" t="t" r="r" b="b"/>
              <a:pathLst>
                <a:path w="18208" h="3839" extrusionOk="0">
                  <a:moveTo>
                    <a:pt x="72" y="1"/>
                  </a:moveTo>
                  <a:cubicBezTo>
                    <a:pt x="67" y="1"/>
                    <a:pt x="64" y="2"/>
                    <a:pt x="61" y="4"/>
                  </a:cubicBezTo>
                  <a:cubicBezTo>
                    <a:pt x="0" y="65"/>
                    <a:pt x="760" y="916"/>
                    <a:pt x="2310" y="1858"/>
                  </a:cubicBezTo>
                  <a:cubicBezTo>
                    <a:pt x="3222" y="2406"/>
                    <a:pt x="4164" y="2831"/>
                    <a:pt x="5198" y="3196"/>
                  </a:cubicBezTo>
                  <a:cubicBezTo>
                    <a:pt x="5471" y="3287"/>
                    <a:pt x="5775" y="3348"/>
                    <a:pt x="6079" y="3439"/>
                  </a:cubicBezTo>
                  <a:lnTo>
                    <a:pt x="6535" y="3561"/>
                  </a:lnTo>
                  <a:cubicBezTo>
                    <a:pt x="6687" y="3591"/>
                    <a:pt x="6839" y="3621"/>
                    <a:pt x="7022" y="3621"/>
                  </a:cubicBezTo>
                  <a:lnTo>
                    <a:pt x="7994" y="3804"/>
                  </a:lnTo>
                  <a:lnTo>
                    <a:pt x="9028" y="3834"/>
                  </a:lnTo>
                  <a:cubicBezTo>
                    <a:pt x="9136" y="3837"/>
                    <a:pt x="9244" y="3838"/>
                    <a:pt x="9352" y="3838"/>
                  </a:cubicBezTo>
                  <a:cubicBezTo>
                    <a:pt x="11612" y="3838"/>
                    <a:pt x="13832" y="3234"/>
                    <a:pt x="15776" y="2132"/>
                  </a:cubicBezTo>
                  <a:lnTo>
                    <a:pt x="16353" y="1828"/>
                  </a:lnTo>
                  <a:cubicBezTo>
                    <a:pt x="16536" y="1706"/>
                    <a:pt x="16688" y="1615"/>
                    <a:pt x="16839" y="1494"/>
                  </a:cubicBezTo>
                  <a:lnTo>
                    <a:pt x="17599" y="977"/>
                  </a:lnTo>
                  <a:cubicBezTo>
                    <a:pt x="17995" y="673"/>
                    <a:pt x="18207" y="491"/>
                    <a:pt x="18177" y="460"/>
                  </a:cubicBezTo>
                  <a:cubicBezTo>
                    <a:pt x="18173" y="456"/>
                    <a:pt x="18166" y="455"/>
                    <a:pt x="18156" y="455"/>
                  </a:cubicBezTo>
                  <a:cubicBezTo>
                    <a:pt x="18083" y="455"/>
                    <a:pt x="17847" y="551"/>
                    <a:pt x="17447" y="764"/>
                  </a:cubicBezTo>
                  <a:lnTo>
                    <a:pt x="16657" y="1190"/>
                  </a:lnTo>
                  <a:cubicBezTo>
                    <a:pt x="16505" y="1281"/>
                    <a:pt x="16353" y="1372"/>
                    <a:pt x="16171" y="1463"/>
                  </a:cubicBezTo>
                  <a:lnTo>
                    <a:pt x="15593" y="1706"/>
                  </a:lnTo>
                  <a:cubicBezTo>
                    <a:pt x="13617" y="2710"/>
                    <a:pt x="11439" y="3197"/>
                    <a:pt x="9229" y="3197"/>
                  </a:cubicBezTo>
                  <a:cubicBezTo>
                    <a:pt x="9162" y="3197"/>
                    <a:pt x="9095" y="3197"/>
                    <a:pt x="9028" y="3196"/>
                  </a:cubicBezTo>
                  <a:lnTo>
                    <a:pt x="8055" y="3165"/>
                  </a:lnTo>
                  <a:lnTo>
                    <a:pt x="7113" y="3013"/>
                  </a:lnTo>
                  <a:lnTo>
                    <a:pt x="6657" y="2953"/>
                  </a:lnTo>
                  <a:lnTo>
                    <a:pt x="6201" y="2831"/>
                  </a:lnTo>
                  <a:cubicBezTo>
                    <a:pt x="5897" y="2770"/>
                    <a:pt x="5623" y="2710"/>
                    <a:pt x="5350" y="2618"/>
                  </a:cubicBezTo>
                  <a:cubicBezTo>
                    <a:pt x="4377" y="2314"/>
                    <a:pt x="3435" y="1919"/>
                    <a:pt x="2523" y="1463"/>
                  </a:cubicBezTo>
                  <a:cubicBezTo>
                    <a:pt x="1036" y="676"/>
                    <a:pt x="192" y="1"/>
                    <a:pt x="72"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34" name="Google Shape;234;p28"/>
            <p:cNvSpPr/>
            <p:nvPr/>
          </p:nvSpPr>
          <p:spPr>
            <a:xfrm>
              <a:off x="2872650" y="4235800"/>
              <a:ext cx="455975" cy="95225"/>
            </a:xfrm>
            <a:custGeom>
              <a:avLst/>
              <a:gdLst/>
              <a:ahLst/>
              <a:cxnLst/>
              <a:rect l="l" t="t" r="r" b="b"/>
              <a:pathLst>
                <a:path w="18239" h="3809" extrusionOk="0">
                  <a:moveTo>
                    <a:pt x="8872" y="1"/>
                  </a:moveTo>
                  <a:cubicBezTo>
                    <a:pt x="6615" y="1"/>
                    <a:pt x="4371" y="578"/>
                    <a:pt x="2402" y="1707"/>
                  </a:cubicBezTo>
                  <a:lnTo>
                    <a:pt x="1855" y="2011"/>
                  </a:lnTo>
                  <a:cubicBezTo>
                    <a:pt x="1673" y="2102"/>
                    <a:pt x="1521" y="2224"/>
                    <a:pt x="1369" y="2346"/>
                  </a:cubicBezTo>
                  <a:lnTo>
                    <a:pt x="609" y="2862"/>
                  </a:lnTo>
                  <a:cubicBezTo>
                    <a:pt x="214" y="3166"/>
                    <a:pt x="1" y="3349"/>
                    <a:pt x="31" y="3379"/>
                  </a:cubicBezTo>
                  <a:cubicBezTo>
                    <a:pt x="35" y="3383"/>
                    <a:pt x="42" y="3385"/>
                    <a:pt x="52" y="3385"/>
                  </a:cubicBezTo>
                  <a:cubicBezTo>
                    <a:pt x="125" y="3385"/>
                    <a:pt x="361" y="3288"/>
                    <a:pt x="761" y="3075"/>
                  </a:cubicBezTo>
                  <a:lnTo>
                    <a:pt x="1551" y="2619"/>
                  </a:lnTo>
                  <a:cubicBezTo>
                    <a:pt x="1703" y="2558"/>
                    <a:pt x="1855" y="2437"/>
                    <a:pt x="2037" y="2346"/>
                  </a:cubicBezTo>
                  <a:lnTo>
                    <a:pt x="2615" y="2102"/>
                  </a:lnTo>
                  <a:cubicBezTo>
                    <a:pt x="4544" y="1152"/>
                    <a:pt x="6664" y="639"/>
                    <a:pt x="8819" y="639"/>
                  </a:cubicBezTo>
                  <a:cubicBezTo>
                    <a:pt x="8940" y="639"/>
                    <a:pt x="9060" y="640"/>
                    <a:pt x="9180" y="643"/>
                  </a:cubicBezTo>
                  <a:lnTo>
                    <a:pt x="10183" y="674"/>
                  </a:lnTo>
                  <a:lnTo>
                    <a:pt x="11126" y="795"/>
                  </a:lnTo>
                  <a:lnTo>
                    <a:pt x="11582" y="887"/>
                  </a:lnTo>
                  <a:lnTo>
                    <a:pt x="12007" y="978"/>
                  </a:lnTo>
                  <a:cubicBezTo>
                    <a:pt x="12311" y="1069"/>
                    <a:pt x="12585" y="1130"/>
                    <a:pt x="12889" y="1191"/>
                  </a:cubicBezTo>
                  <a:cubicBezTo>
                    <a:pt x="13861" y="1494"/>
                    <a:pt x="14804" y="1890"/>
                    <a:pt x="15715" y="2376"/>
                  </a:cubicBezTo>
                  <a:cubicBezTo>
                    <a:pt x="17203" y="3134"/>
                    <a:pt x="18046" y="3808"/>
                    <a:pt x="18166" y="3808"/>
                  </a:cubicBezTo>
                  <a:cubicBezTo>
                    <a:pt x="18171" y="3808"/>
                    <a:pt x="18175" y="3807"/>
                    <a:pt x="18178" y="3805"/>
                  </a:cubicBezTo>
                  <a:cubicBezTo>
                    <a:pt x="18238" y="3774"/>
                    <a:pt x="17478" y="2923"/>
                    <a:pt x="15928" y="1981"/>
                  </a:cubicBezTo>
                  <a:cubicBezTo>
                    <a:pt x="15016" y="1434"/>
                    <a:pt x="14044" y="978"/>
                    <a:pt x="13041" y="643"/>
                  </a:cubicBezTo>
                  <a:cubicBezTo>
                    <a:pt x="12767" y="552"/>
                    <a:pt x="12463" y="491"/>
                    <a:pt x="12159" y="400"/>
                  </a:cubicBezTo>
                  <a:lnTo>
                    <a:pt x="11703" y="279"/>
                  </a:lnTo>
                  <a:cubicBezTo>
                    <a:pt x="11551" y="248"/>
                    <a:pt x="11369" y="218"/>
                    <a:pt x="11217" y="187"/>
                  </a:cubicBezTo>
                  <a:lnTo>
                    <a:pt x="10244" y="35"/>
                  </a:lnTo>
                  <a:lnTo>
                    <a:pt x="9211" y="5"/>
                  </a:lnTo>
                  <a:cubicBezTo>
                    <a:pt x="9098" y="2"/>
                    <a:pt x="8985" y="1"/>
                    <a:pt x="8872"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35" name="Google Shape;235;p28"/>
            <p:cNvSpPr/>
            <p:nvPr/>
          </p:nvSpPr>
          <p:spPr>
            <a:xfrm>
              <a:off x="2815675" y="4138500"/>
              <a:ext cx="577525" cy="21175"/>
            </a:xfrm>
            <a:custGeom>
              <a:avLst/>
              <a:gdLst/>
              <a:ahLst/>
              <a:cxnLst/>
              <a:rect l="l" t="t" r="r" b="b"/>
              <a:pathLst>
                <a:path w="23101" h="847" extrusionOk="0">
                  <a:moveTo>
                    <a:pt x="4274" y="0"/>
                  </a:moveTo>
                  <a:cubicBezTo>
                    <a:pt x="1666" y="0"/>
                    <a:pt x="0" y="55"/>
                    <a:pt x="0" y="158"/>
                  </a:cubicBezTo>
                  <a:cubicBezTo>
                    <a:pt x="0" y="310"/>
                    <a:pt x="5167" y="584"/>
                    <a:pt x="11520" y="736"/>
                  </a:cubicBezTo>
                  <a:cubicBezTo>
                    <a:pt x="14566" y="808"/>
                    <a:pt x="17343" y="846"/>
                    <a:pt x="19413" y="846"/>
                  </a:cubicBezTo>
                  <a:cubicBezTo>
                    <a:pt x="21680" y="846"/>
                    <a:pt x="23101" y="801"/>
                    <a:pt x="23101" y="706"/>
                  </a:cubicBezTo>
                  <a:cubicBezTo>
                    <a:pt x="23101" y="523"/>
                    <a:pt x="17934" y="250"/>
                    <a:pt x="11551" y="98"/>
                  </a:cubicBezTo>
                  <a:cubicBezTo>
                    <a:pt x="8792" y="32"/>
                    <a:pt x="6260" y="0"/>
                    <a:pt x="427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36" name="Google Shape;236;p28"/>
            <p:cNvSpPr/>
            <p:nvPr/>
          </p:nvSpPr>
          <p:spPr>
            <a:xfrm>
              <a:off x="3086200" y="3853700"/>
              <a:ext cx="23575" cy="577525"/>
            </a:xfrm>
            <a:custGeom>
              <a:avLst/>
              <a:gdLst/>
              <a:ahLst/>
              <a:cxnLst/>
              <a:rect l="l" t="t" r="r" b="b"/>
              <a:pathLst>
                <a:path w="943" h="23101" extrusionOk="0">
                  <a:moveTo>
                    <a:pt x="760" y="0"/>
                  </a:moveTo>
                  <a:cubicBezTo>
                    <a:pt x="578" y="0"/>
                    <a:pt x="304" y="5167"/>
                    <a:pt x="152" y="11550"/>
                  </a:cubicBezTo>
                  <a:cubicBezTo>
                    <a:pt x="0" y="17903"/>
                    <a:pt x="30" y="23101"/>
                    <a:pt x="182" y="23101"/>
                  </a:cubicBezTo>
                  <a:cubicBezTo>
                    <a:pt x="183" y="23101"/>
                    <a:pt x="184" y="23101"/>
                    <a:pt x="184" y="23101"/>
                  </a:cubicBezTo>
                  <a:cubicBezTo>
                    <a:pt x="366" y="23101"/>
                    <a:pt x="639" y="17915"/>
                    <a:pt x="790" y="11550"/>
                  </a:cubicBezTo>
                  <a:cubicBezTo>
                    <a:pt x="942" y="5167"/>
                    <a:pt x="912" y="0"/>
                    <a:pt x="7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37" name="Google Shape;237;p28"/>
            <p:cNvSpPr/>
            <p:nvPr/>
          </p:nvSpPr>
          <p:spPr>
            <a:xfrm>
              <a:off x="2946375" y="3852900"/>
              <a:ext cx="159600" cy="577650"/>
            </a:xfrm>
            <a:custGeom>
              <a:avLst/>
              <a:gdLst/>
              <a:ahLst/>
              <a:cxnLst/>
              <a:rect l="l" t="t" r="r" b="b"/>
              <a:pathLst>
                <a:path w="6384" h="23106" extrusionOk="0">
                  <a:moveTo>
                    <a:pt x="6348" y="1"/>
                  </a:moveTo>
                  <a:cubicBezTo>
                    <a:pt x="6245" y="1"/>
                    <a:pt x="4987" y="797"/>
                    <a:pt x="3465" y="2677"/>
                  </a:cubicBezTo>
                  <a:cubicBezTo>
                    <a:pt x="2554" y="3771"/>
                    <a:pt x="1794" y="4987"/>
                    <a:pt x="1216" y="6294"/>
                  </a:cubicBezTo>
                  <a:cubicBezTo>
                    <a:pt x="487" y="7905"/>
                    <a:pt x="91" y="9668"/>
                    <a:pt x="31" y="11430"/>
                  </a:cubicBezTo>
                  <a:cubicBezTo>
                    <a:pt x="0" y="13193"/>
                    <a:pt x="304" y="14956"/>
                    <a:pt x="943" y="16598"/>
                  </a:cubicBezTo>
                  <a:cubicBezTo>
                    <a:pt x="1429" y="17935"/>
                    <a:pt x="2128" y="19212"/>
                    <a:pt x="3009" y="20367"/>
                  </a:cubicBezTo>
                  <a:cubicBezTo>
                    <a:pt x="4420" y="22247"/>
                    <a:pt x="5660" y="23105"/>
                    <a:pt x="5768" y="23105"/>
                  </a:cubicBezTo>
                  <a:cubicBezTo>
                    <a:pt x="5772" y="23105"/>
                    <a:pt x="5774" y="23104"/>
                    <a:pt x="5775" y="23102"/>
                  </a:cubicBezTo>
                  <a:cubicBezTo>
                    <a:pt x="5836" y="23042"/>
                    <a:pt x="4712" y="22069"/>
                    <a:pt x="3374" y="20093"/>
                  </a:cubicBezTo>
                  <a:cubicBezTo>
                    <a:pt x="2584" y="18938"/>
                    <a:pt x="1946" y="17722"/>
                    <a:pt x="1490" y="16415"/>
                  </a:cubicBezTo>
                  <a:cubicBezTo>
                    <a:pt x="912" y="14804"/>
                    <a:pt x="639" y="13133"/>
                    <a:pt x="669" y="11430"/>
                  </a:cubicBezTo>
                  <a:cubicBezTo>
                    <a:pt x="699" y="9728"/>
                    <a:pt x="1064" y="8087"/>
                    <a:pt x="1733" y="6506"/>
                  </a:cubicBezTo>
                  <a:cubicBezTo>
                    <a:pt x="2280" y="5260"/>
                    <a:pt x="2979" y="4044"/>
                    <a:pt x="3800" y="2920"/>
                  </a:cubicBezTo>
                  <a:cubicBezTo>
                    <a:pt x="5228" y="1035"/>
                    <a:pt x="6383" y="63"/>
                    <a:pt x="6353" y="2"/>
                  </a:cubicBezTo>
                  <a:cubicBezTo>
                    <a:pt x="6352" y="1"/>
                    <a:pt x="6350" y="1"/>
                    <a:pt x="6348"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38" name="Google Shape;238;p28"/>
            <p:cNvSpPr/>
            <p:nvPr/>
          </p:nvSpPr>
          <p:spPr>
            <a:xfrm>
              <a:off x="3096075" y="3853625"/>
              <a:ext cx="159600" cy="577675"/>
            </a:xfrm>
            <a:custGeom>
              <a:avLst/>
              <a:gdLst/>
              <a:ahLst/>
              <a:cxnLst/>
              <a:rect l="l" t="t" r="r" b="b"/>
              <a:pathLst>
                <a:path w="6384" h="23107" extrusionOk="0">
                  <a:moveTo>
                    <a:pt x="618" y="0"/>
                  </a:moveTo>
                  <a:cubicBezTo>
                    <a:pt x="614" y="0"/>
                    <a:pt x="610" y="1"/>
                    <a:pt x="608" y="3"/>
                  </a:cubicBezTo>
                  <a:cubicBezTo>
                    <a:pt x="547" y="64"/>
                    <a:pt x="1702" y="1037"/>
                    <a:pt x="3040" y="3012"/>
                  </a:cubicBezTo>
                  <a:cubicBezTo>
                    <a:pt x="3830" y="4167"/>
                    <a:pt x="4468" y="5383"/>
                    <a:pt x="4924" y="6690"/>
                  </a:cubicBezTo>
                  <a:cubicBezTo>
                    <a:pt x="5502" y="8301"/>
                    <a:pt x="5775" y="9973"/>
                    <a:pt x="5745" y="11675"/>
                  </a:cubicBezTo>
                  <a:cubicBezTo>
                    <a:pt x="5684" y="13377"/>
                    <a:pt x="5319" y="15019"/>
                    <a:pt x="4651" y="16599"/>
                  </a:cubicBezTo>
                  <a:cubicBezTo>
                    <a:pt x="4104" y="17876"/>
                    <a:pt x="3405" y="19061"/>
                    <a:pt x="2584" y="20186"/>
                  </a:cubicBezTo>
                  <a:cubicBezTo>
                    <a:pt x="1155" y="22070"/>
                    <a:pt x="0" y="23043"/>
                    <a:pt x="61" y="23104"/>
                  </a:cubicBezTo>
                  <a:cubicBezTo>
                    <a:pt x="62" y="23106"/>
                    <a:pt x="64" y="23107"/>
                    <a:pt x="68" y="23107"/>
                  </a:cubicBezTo>
                  <a:cubicBezTo>
                    <a:pt x="177" y="23107"/>
                    <a:pt x="1421" y="22251"/>
                    <a:pt x="2949" y="20429"/>
                  </a:cubicBezTo>
                  <a:cubicBezTo>
                    <a:pt x="3860" y="19335"/>
                    <a:pt x="4590" y="18119"/>
                    <a:pt x="5198" y="16812"/>
                  </a:cubicBezTo>
                  <a:cubicBezTo>
                    <a:pt x="5927" y="15201"/>
                    <a:pt x="6323" y="13438"/>
                    <a:pt x="6353" y="11675"/>
                  </a:cubicBezTo>
                  <a:cubicBezTo>
                    <a:pt x="6383" y="9912"/>
                    <a:pt x="6079" y="8149"/>
                    <a:pt x="5471" y="6508"/>
                  </a:cubicBezTo>
                  <a:cubicBezTo>
                    <a:pt x="4955" y="5170"/>
                    <a:pt x="4256" y="3894"/>
                    <a:pt x="3405" y="2739"/>
                  </a:cubicBezTo>
                  <a:cubicBezTo>
                    <a:pt x="1965" y="858"/>
                    <a:pt x="752" y="0"/>
                    <a:pt x="61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39" name="Google Shape;239;p28"/>
            <p:cNvSpPr/>
            <p:nvPr/>
          </p:nvSpPr>
          <p:spPr>
            <a:xfrm>
              <a:off x="2214600" y="2491975"/>
              <a:ext cx="510675" cy="367800"/>
            </a:xfrm>
            <a:custGeom>
              <a:avLst/>
              <a:gdLst/>
              <a:ahLst/>
              <a:cxnLst/>
              <a:rect l="l" t="t" r="r" b="b"/>
              <a:pathLst>
                <a:path w="20427" h="14712" extrusionOk="0">
                  <a:moveTo>
                    <a:pt x="19271" y="0"/>
                  </a:moveTo>
                  <a:lnTo>
                    <a:pt x="0" y="1733"/>
                  </a:lnTo>
                  <a:lnTo>
                    <a:pt x="1155" y="14712"/>
                  </a:lnTo>
                  <a:lnTo>
                    <a:pt x="20426" y="12979"/>
                  </a:lnTo>
                  <a:lnTo>
                    <a:pt x="1927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40" name="Google Shape;240;p28"/>
            <p:cNvSpPr/>
            <p:nvPr/>
          </p:nvSpPr>
          <p:spPr>
            <a:xfrm>
              <a:off x="2214600" y="2492575"/>
              <a:ext cx="481025" cy="219775"/>
            </a:xfrm>
            <a:custGeom>
              <a:avLst/>
              <a:gdLst/>
              <a:ahLst/>
              <a:cxnLst/>
              <a:rect l="l" t="t" r="r" b="b"/>
              <a:pathLst>
                <a:path w="19241" h="8791" extrusionOk="0">
                  <a:moveTo>
                    <a:pt x="19237" y="1"/>
                  </a:moveTo>
                  <a:cubicBezTo>
                    <a:pt x="19224" y="1"/>
                    <a:pt x="19167" y="76"/>
                    <a:pt x="19089" y="128"/>
                  </a:cubicBezTo>
                  <a:lnTo>
                    <a:pt x="18572" y="645"/>
                  </a:lnTo>
                  <a:lnTo>
                    <a:pt x="16657" y="2469"/>
                  </a:lnTo>
                  <a:lnTo>
                    <a:pt x="10532" y="8563"/>
                  </a:lnTo>
                  <a:lnTo>
                    <a:pt x="10532" y="8563"/>
                  </a:lnTo>
                  <a:lnTo>
                    <a:pt x="10456" y="8517"/>
                  </a:lnTo>
                  <a:lnTo>
                    <a:pt x="3070" y="3654"/>
                  </a:lnTo>
                  <a:lnTo>
                    <a:pt x="821" y="2195"/>
                  </a:lnTo>
                  <a:lnTo>
                    <a:pt x="213" y="1830"/>
                  </a:lnTo>
                  <a:cubicBezTo>
                    <a:pt x="152" y="1770"/>
                    <a:pt x="61" y="1739"/>
                    <a:pt x="0" y="1709"/>
                  </a:cubicBezTo>
                  <a:lnTo>
                    <a:pt x="0" y="1709"/>
                  </a:lnTo>
                  <a:cubicBezTo>
                    <a:pt x="61" y="1770"/>
                    <a:pt x="122" y="1800"/>
                    <a:pt x="213" y="1861"/>
                  </a:cubicBezTo>
                  <a:lnTo>
                    <a:pt x="791" y="2286"/>
                  </a:lnTo>
                  <a:lnTo>
                    <a:pt x="3009" y="3776"/>
                  </a:lnTo>
                  <a:lnTo>
                    <a:pt x="10365" y="8669"/>
                  </a:lnTo>
                  <a:lnTo>
                    <a:pt x="10487" y="8761"/>
                  </a:lnTo>
                  <a:lnTo>
                    <a:pt x="10548" y="8791"/>
                  </a:lnTo>
                  <a:lnTo>
                    <a:pt x="10608" y="8761"/>
                  </a:lnTo>
                  <a:lnTo>
                    <a:pt x="16748" y="2590"/>
                  </a:lnTo>
                  <a:cubicBezTo>
                    <a:pt x="17508" y="1800"/>
                    <a:pt x="18146" y="1162"/>
                    <a:pt x="18602" y="706"/>
                  </a:cubicBezTo>
                  <a:cubicBezTo>
                    <a:pt x="18785" y="493"/>
                    <a:pt x="18967" y="311"/>
                    <a:pt x="19089" y="189"/>
                  </a:cubicBezTo>
                  <a:cubicBezTo>
                    <a:pt x="19150" y="128"/>
                    <a:pt x="19210" y="67"/>
                    <a:pt x="19241" y="7"/>
                  </a:cubicBezTo>
                  <a:cubicBezTo>
                    <a:pt x="19241" y="2"/>
                    <a:pt x="19240" y="1"/>
                    <a:pt x="1923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41" name="Google Shape;241;p28"/>
            <p:cNvSpPr/>
            <p:nvPr/>
          </p:nvSpPr>
          <p:spPr>
            <a:xfrm>
              <a:off x="2242700" y="2649250"/>
              <a:ext cx="149725" cy="210550"/>
            </a:xfrm>
            <a:custGeom>
              <a:avLst/>
              <a:gdLst/>
              <a:ahLst/>
              <a:cxnLst/>
              <a:rect l="l" t="t" r="r" b="b"/>
              <a:pathLst>
                <a:path w="5989" h="8422" extrusionOk="0">
                  <a:moveTo>
                    <a:pt x="5957" y="1"/>
                  </a:moveTo>
                  <a:cubicBezTo>
                    <a:pt x="5875" y="1"/>
                    <a:pt x="4517" y="1844"/>
                    <a:pt x="2919" y="4165"/>
                  </a:cubicBezTo>
                  <a:cubicBezTo>
                    <a:pt x="1277" y="6475"/>
                    <a:pt x="1" y="8390"/>
                    <a:pt x="31" y="8421"/>
                  </a:cubicBezTo>
                  <a:cubicBezTo>
                    <a:pt x="32" y="8421"/>
                    <a:pt x="32" y="8421"/>
                    <a:pt x="32" y="8421"/>
                  </a:cubicBezTo>
                  <a:cubicBezTo>
                    <a:pt x="83" y="8421"/>
                    <a:pt x="1443" y="6548"/>
                    <a:pt x="3071" y="4256"/>
                  </a:cubicBezTo>
                  <a:cubicBezTo>
                    <a:pt x="4712" y="1916"/>
                    <a:pt x="5989" y="1"/>
                    <a:pt x="5958" y="1"/>
                  </a:cubicBezTo>
                  <a:cubicBezTo>
                    <a:pt x="5958" y="1"/>
                    <a:pt x="5957" y="1"/>
                    <a:pt x="595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42" name="Google Shape;242;p28"/>
            <p:cNvSpPr/>
            <p:nvPr/>
          </p:nvSpPr>
          <p:spPr>
            <a:xfrm>
              <a:off x="2549700" y="2631025"/>
              <a:ext cx="175575" cy="186250"/>
            </a:xfrm>
            <a:custGeom>
              <a:avLst/>
              <a:gdLst/>
              <a:ahLst/>
              <a:cxnLst/>
              <a:rect l="l" t="t" r="r" b="b"/>
              <a:pathLst>
                <a:path w="7023" h="7450" extrusionOk="0">
                  <a:moveTo>
                    <a:pt x="32" y="0"/>
                  </a:moveTo>
                  <a:cubicBezTo>
                    <a:pt x="32" y="0"/>
                    <a:pt x="31" y="0"/>
                    <a:pt x="31" y="1"/>
                  </a:cubicBezTo>
                  <a:cubicBezTo>
                    <a:pt x="1" y="31"/>
                    <a:pt x="1521" y="1733"/>
                    <a:pt x="3466" y="3770"/>
                  </a:cubicBezTo>
                  <a:cubicBezTo>
                    <a:pt x="5347" y="5800"/>
                    <a:pt x="6905" y="7449"/>
                    <a:pt x="6989" y="7449"/>
                  </a:cubicBezTo>
                  <a:cubicBezTo>
                    <a:pt x="6990" y="7449"/>
                    <a:pt x="6991" y="7449"/>
                    <a:pt x="6992" y="7448"/>
                  </a:cubicBezTo>
                  <a:cubicBezTo>
                    <a:pt x="7022" y="7387"/>
                    <a:pt x="5502" y="5715"/>
                    <a:pt x="3587" y="3648"/>
                  </a:cubicBezTo>
                  <a:cubicBezTo>
                    <a:pt x="1690" y="1600"/>
                    <a:pt x="91" y="0"/>
                    <a:pt x="3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43" name="Google Shape;243;p28"/>
            <p:cNvSpPr/>
            <p:nvPr/>
          </p:nvSpPr>
          <p:spPr>
            <a:xfrm>
              <a:off x="3308850" y="2305025"/>
              <a:ext cx="628450" cy="607725"/>
            </a:xfrm>
            <a:custGeom>
              <a:avLst/>
              <a:gdLst/>
              <a:ahLst/>
              <a:cxnLst/>
              <a:rect l="l" t="t" r="r" b="b"/>
              <a:pathLst>
                <a:path w="25138" h="24309" extrusionOk="0">
                  <a:moveTo>
                    <a:pt x="8967" y="1"/>
                  </a:moveTo>
                  <a:lnTo>
                    <a:pt x="1185" y="4074"/>
                  </a:lnTo>
                  <a:cubicBezTo>
                    <a:pt x="334" y="4530"/>
                    <a:pt x="0" y="5563"/>
                    <a:pt x="456" y="6414"/>
                  </a:cubicBezTo>
                  <a:lnTo>
                    <a:pt x="9392" y="23375"/>
                  </a:lnTo>
                  <a:cubicBezTo>
                    <a:pt x="9688" y="23967"/>
                    <a:pt x="10293" y="24309"/>
                    <a:pt x="10920" y="24309"/>
                  </a:cubicBezTo>
                  <a:cubicBezTo>
                    <a:pt x="11195" y="24309"/>
                    <a:pt x="11474" y="24243"/>
                    <a:pt x="11733" y="24105"/>
                  </a:cubicBezTo>
                  <a:lnTo>
                    <a:pt x="23982" y="17661"/>
                  </a:lnTo>
                  <a:cubicBezTo>
                    <a:pt x="24833" y="17205"/>
                    <a:pt x="25137" y="16171"/>
                    <a:pt x="24712" y="15320"/>
                  </a:cubicBezTo>
                  <a:lnTo>
                    <a:pt x="18237" y="3040"/>
                  </a:lnTo>
                  <a:lnTo>
                    <a:pt x="8967"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44" name="Google Shape;244;p28"/>
            <p:cNvSpPr/>
            <p:nvPr/>
          </p:nvSpPr>
          <p:spPr>
            <a:xfrm>
              <a:off x="3533000" y="2304275"/>
              <a:ext cx="231800" cy="141125"/>
            </a:xfrm>
            <a:custGeom>
              <a:avLst/>
              <a:gdLst/>
              <a:ahLst/>
              <a:cxnLst/>
              <a:rect l="l" t="t" r="r" b="b"/>
              <a:pathLst>
                <a:path w="9272" h="5645" extrusionOk="0">
                  <a:moveTo>
                    <a:pt x="1" y="1"/>
                  </a:moveTo>
                  <a:lnTo>
                    <a:pt x="2524" y="4773"/>
                  </a:lnTo>
                  <a:cubicBezTo>
                    <a:pt x="2802" y="5329"/>
                    <a:pt x="3366" y="5644"/>
                    <a:pt x="3952" y="5644"/>
                  </a:cubicBezTo>
                  <a:cubicBezTo>
                    <a:pt x="4198" y="5644"/>
                    <a:pt x="4448" y="5589"/>
                    <a:pt x="4682" y="5472"/>
                  </a:cubicBezTo>
                  <a:lnTo>
                    <a:pt x="9271" y="3040"/>
                  </a:lnTo>
                  <a:lnTo>
                    <a:pt x="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45" name="Google Shape;245;p28"/>
            <p:cNvSpPr/>
            <p:nvPr/>
          </p:nvSpPr>
          <p:spPr>
            <a:xfrm>
              <a:off x="3602925" y="2380275"/>
              <a:ext cx="180100" cy="76750"/>
            </a:xfrm>
            <a:custGeom>
              <a:avLst/>
              <a:gdLst/>
              <a:ahLst/>
              <a:cxnLst/>
              <a:rect l="l" t="t" r="r" b="b"/>
              <a:pathLst>
                <a:path w="7204" h="3070" extrusionOk="0">
                  <a:moveTo>
                    <a:pt x="6505" y="0"/>
                  </a:moveTo>
                  <a:lnTo>
                    <a:pt x="1915" y="2401"/>
                  </a:lnTo>
                  <a:cubicBezTo>
                    <a:pt x="1915" y="2401"/>
                    <a:pt x="1522" y="2593"/>
                    <a:pt x="1049" y="2593"/>
                  </a:cubicBezTo>
                  <a:cubicBezTo>
                    <a:pt x="701" y="2593"/>
                    <a:pt x="310" y="2489"/>
                    <a:pt x="0" y="2128"/>
                  </a:cubicBezTo>
                  <a:lnTo>
                    <a:pt x="0" y="2128"/>
                  </a:lnTo>
                  <a:cubicBezTo>
                    <a:pt x="320" y="2718"/>
                    <a:pt x="938" y="3069"/>
                    <a:pt x="1597" y="3069"/>
                  </a:cubicBezTo>
                  <a:cubicBezTo>
                    <a:pt x="1753" y="3069"/>
                    <a:pt x="1910" y="3050"/>
                    <a:pt x="2067" y="3009"/>
                  </a:cubicBezTo>
                  <a:lnTo>
                    <a:pt x="2219" y="2948"/>
                  </a:lnTo>
                  <a:cubicBezTo>
                    <a:pt x="2888" y="2736"/>
                    <a:pt x="7204" y="1368"/>
                    <a:pt x="7174" y="1277"/>
                  </a:cubicBezTo>
                  <a:cubicBezTo>
                    <a:pt x="7143" y="1186"/>
                    <a:pt x="6505" y="0"/>
                    <a:pt x="6505" y="0"/>
                  </a:cubicBezTo>
                  <a:close/>
                </a:path>
              </a:pathLst>
            </a:custGeom>
            <a:solidFill>
              <a:srgbClr val="203E80">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46" name="Google Shape;246;p28"/>
            <p:cNvSpPr/>
            <p:nvPr/>
          </p:nvSpPr>
          <p:spPr>
            <a:xfrm>
              <a:off x="3533000" y="2304275"/>
              <a:ext cx="231800" cy="141125"/>
            </a:xfrm>
            <a:custGeom>
              <a:avLst/>
              <a:gdLst/>
              <a:ahLst/>
              <a:cxnLst/>
              <a:rect l="l" t="t" r="r" b="b"/>
              <a:pathLst>
                <a:path w="9272" h="5645" extrusionOk="0">
                  <a:moveTo>
                    <a:pt x="1" y="1"/>
                  </a:moveTo>
                  <a:lnTo>
                    <a:pt x="2524" y="4773"/>
                  </a:lnTo>
                  <a:cubicBezTo>
                    <a:pt x="2802" y="5329"/>
                    <a:pt x="3366" y="5644"/>
                    <a:pt x="3952" y="5644"/>
                  </a:cubicBezTo>
                  <a:cubicBezTo>
                    <a:pt x="4198" y="5644"/>
                    <a:pt x="4448" y="5589"/>
                    <a:pt x="4682" y="5472"/>
                  </a:cubicBezTo>
                  <a:lnTo>
                    <a:pt x="9271" y="304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47" name="Google Shape;247;p28"/>
            <p:cNvSpPr/>
            <p:nvPr/>
          </p:nvSpPr>
          <p:spPr>
            <a:xfrm>
              <a:off x="3425100" y="2432575"/>
              <a:ext cx="142875" cy="74725"/>
            </a:xfrm>
            <a:custGeom>
              <a:avLst/>
              <a:gdLst/>
              <a:ahLst/>
              <a:cxnLst/>
              <a:rect l="l" t="t" r="r" b="b"/>
              <a:pathLst>
                <a:path w="5715" h="2989" extrusionOk="0">
                  <a:moveTo>
                    <a:pt x="5672" y="1"/>
                  </a:moveTo>
                  <a:cubicBezTo>
                    <a:pt x="5530" y="1"/>
                    <a:pt x="4301" y="563"/>
                    <a:pt x="2797" y="1373"/>
                  </a:cubicBezTo>
                  <a:cubicBezTo>
                    <a:pt x="1247" y="2224"/>
                    <a:pt x="1" y="2923"/>
                    <a:pt x="31" y="2984"/>
                  </a:cubicBezTo>
                  <a:cubicBezTo>
                    <a:pt x="32" y="2987"/>
                    <a:pt x="36" y="2988"/>
                    <a:pt x="43" y="2988"/>
                  </a:cubicBezTo>
                  <a:cubicBezTo>
                    <a:pt x="180" y="2988"/>
                    <a:pt x="1411" y="2398"/>
                    <a:pt x="2919" y="1586"/>
                  </a:cubicBezTo>
                  <a:cubicBezTo>
                    <a:pt x="4469" y="765"/>
                    <a:pt x="5715" y="66"/>
                    <a:pt x="5685" y="5"/>
                  </a:cubicBezTo>
                  <a:cubicBezTo>
                    <a:pt x="5683" y="2"/>
                    <a:pt x="5679" y="1"/>
                    <a:pt x="567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48" name="Google Shape;248;p28"/>
            <p:cNvSpPr/>
            <p:nvPr/>
          </p:nvSpPr>
          <p:spPr>
            <a:xfrm>
              <a:off x="3460050" y="2451625"/>
              <a:ext cx="235600" cy="123250"/>
            </a:xfrm>
            <a:custGeom>
              <a:avLst/>
              <a:gdLst/>
              <a:ahLst/>
              <a:cxnLst/>
              <a:rect l="l" t="t" r="r" b="b"/>
              <a:pathLst>
                <a:path w="9424" h="4930" extrusionOk="0">
                  <a:moveTo>
                    <a:pt x="9386" y="1"/>
                  </a:moveTo>
                  <a:cubicBezTo>
                    <a:pt x="9246" y="1"/>
                    <a:pt x="7164" y="1043"/>
                    <a:pt x="4651" y="2344"/>
                  </a:cubicBezTo>
                  <a:cubicBezTo>
                    <a:pt x="2068" y="3712"/>
                    <a:pt x="1" y="4867"/>
                    <a:pt x="31" y="4927"/>
                  </a:cubicBezTo>
                  <a:cubicBezTo>
                    <a:pt x="32" y="4929"/>
                    <a:pt x="34" y="4930"/>
                    <a:pt x="38" y="4930"/>
                  </a:cubicBezTo>
                  <a:cubicBezTo>
                    <a:pt x="178" y="4930"/>
                    <a:pt x="2260" y="3888"/>
                    <a:pt x="4773" y="2587"/>
                  </a:cubicBezTo>
                  <a:cubicBezTo>
                    <a:pt x="7357" y="1219"/>
                    <a:pt x="9423" y="64"/>
                    <a:pt x="9393" y="3"/>
                  </a:cubicBezTo>
                  <a:cubicBezTo>
                    <a:pt x="9392" y="2"/>
                    <a:pt x="9390" y="1"/>
                    <a:pt x="938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49" name="Google Shape;249;p28"/>
            <p:cNvSpPr/>
            <p:nvPr/>
          </p:nvSpPr>
          <p:spPr>
            <a:xfrm>
              <a:off x="3489700" y="2497225"/>
              <a:ext cx="256100" cy="133875"/>
            </a:xfrm>
            <a:custGeom>
              <a:avLst/>
              <a:gdLst/>
              <a:ahLst/>
              <a:cxnLst/>
              <a:rect l="l" t="t" r="r" b="b"/>
              <a:pathLst>
                <a:path w="10244" h="5355" extrusionOk="0">
                  <a:moveTo>
                    <a:pt x="10207" y="1"/>
                  </a:moveTo>
                  <a:cubicBezTo>
                    <a:pt x="10066" y="1"/>
                    <a:pt x="7802" y="1134"/>
                    <a:pt x="5076" y="2556"/>
                  </a:cubicBezTo>
                  <a:cubicBezTo>
                    <a:pt x="2250" y="4046"/>
                    <a:pt x="0" y="5292"/>
                    <a:pt x="31" y="5353"/>
                  </a:cubicBezTo>
                  <a:cubicBezTo>
                    <a:pt x="31" y="5354"/>
                    <a:pt x="34" y="5355"/>
                    <a:pt x="37" y="5355"/>
                  </a:cubicBezTo>
                  <a:cubicBezTo>
                    <a:pt x="178" y="5355"/>
                    <a:pt x="2442" y="4222"/>
                    <a:pt x="5198" y="2799"/>
                  </a:cubicBezTo>
                  <a:cubicBezTo>
                    <a:pt x="7994" y="1310"/>
                    <a:pt x="10244" y="64"/>
                    <a:pt x="10213" y="3"/>
                  </a:cubicBezTo>
                  <a:cubicBezTo>
                    <a:pt x="10212" y="1"/>
                    <a:pt x="10210" y="1"/>
                    <a:pt x="1020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50" name="Google Shape;250;p28"/>
            <p:cNvSpPr/>
            <p:nvPr/>
          </p:nvSpPr>
          <p:spPr>
            <a:xfrm>
              <a:off x="3517800" y="2550425"/>
              <a:ext cx="256125" cy="133875"/>
            </a:xfrm>
            <a:custGeom>
              <a:avLst/>
              <a:gdLst/>
              <a:ahLst/>
              <a:cxnLst/>
              <a:rect l="l" t="t" r="r" b="b"/>
              <a:pathLst>
                <a:path w="10245" h="5355" extrusionOk="0">
                  <a:moveTo>
                    <a:pt x="10207" y="0"/>
                  </a:moveTo>
                  <a:cubicBezTo>
                    <a:pt x="10067" y="0"/>
                    <a:pt x="7803" y="1134"/>
                    <a:pt x="5077" y="2556"/>
                  </a:cubicBezTo>
                  <a:cubicBezTo>
                    <a:pt x="2250" y="4045"/>
                    <a:pt x="1" y="5292"/>
                    <a:pt x="31" y="5352"/>
                  </a:cubicBezTo>
                  <a:cubicBezTo>
                    <a:pt x="32" y="5354"/>
                    <a:pt x="34" y="5355"/>
                    <a:pt x="38" y="5355"/>
                  </a:cubicBezTo>
                  <a:cubicBezTo>
                    <a:pt x="179" y="5355"/>
                    <a:pt x="2443" y="4221"/>
                    <a:pt x="5199" y="2799"/>
                  </a:cubicBezTo>
                  <a:cubicBezTo>
                    <a:pt x="7995" y="1310"/>
                    <a:pt x="10244" y="63"/>
                    <a:pt x="10214" y="3"/>
                  </a:cubicBezTo>
                  <a:cubicBezTo>
                    <a:pt x="10213" y="1"/>
                    <a:pt x="10211" y="0"/>
                    <a:pt x="1020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51" name="Google Shape;251;p28"/>
            <p:cNvSpPr/>
            <p:nvPr/>
          </p:nvSpPr>
          <p:spPr>
            <a:xfrm>
              <a:off x="3545925" y="2603625"/>
              <a:ext cx="256100" cy="133875"/>
            </a:xfrm>
            <a:custGeom>
              <a:avLst/>
              <a:gdLst/>
              <a:ahLst/>
              <a:cxnLst/>
              <a:rect l="l" t="t" r="r" b="b"/>
              <a:pathLst>
                <a:path w="10244" h="5355" extrusionOk="0">
                  <a:moveTo>
                    <a:pt x="10207" y="0"/>
                  </a:moveTo>
                  <a:cubicBezTo>
                    <a:pt x="10063" y="0"/>
                    <a:pt x="7801" y="1105"/>
                    <a:pt x="5077" y="2556"/>
                  </a:cubicBezTo>
                  <a:cubicBezTo>
                    <a:pt x="2250" y="4045"/>
                    <a:pt x="1" y="5291"/>
                    <a:pt x="31" y="5352"/>
                  </a:cubicBezTo>
                  <a:cubicBezTo>
                    <a:pt x="32" y="5354"/>
                    <a:pt x="34" y="5354"/>
                    <a:pt x="38" y="5354"/>
                  </a:cubicBezTo>
                  <a:cubicBezTo>
                    <a:pt x="178" y="5354"/>
                    <a:pt x="2442" y="4221"/>
                    <a:pt x="5168" y="2799"/>
                  </a:cubicBezTo>
                  <a:cubicBezTo>
                    <a:pt x="7995" y="1309"/>
                    <a:pt x="10244" y="63"/>
                    <a:pt x="10213" y="2"/>
                  </a:cubicBezTo>
                  <a:cubicBezTo>
                    <a:pt x="10213" y="1"/>
                    <a:pt x="10210" y="0"/>
                    <a:pt x="1020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52" name="Google Shape;252;p28"/>
            <p:cNvSpPr/>
            <p:nvPr/>
          </p:nvSpPr>
          <p:spPr>
            <a:xfrm>
              <a:off x="3574050" y="2656800"/>
              <a:ext cx="256100" cy="133875"/>
            </a:xfrm>
            <a:custGeom>
              <a:avLst/>
              <a:gdLst/>
              <a:ahLst/>
              <a:cxnLst/>
              <a:rect l="l" t="t" r="r" b="b"/>
              <a:pathLst>
                <a:path w="10244" h="5355" extrusionOk="0">
                  <a:moveTo>
                    <a:pt x="10206" y="1"/>
                  </a:moveTo>
                  <a:cubicBezTo>
                    <a:pt x="10063" y="1"/>
                    <a:pt x="7799" y="1105"/>
                    <a:pt x="5046" y="2556"/>
                  </a:cubicBezTo>
                  <a:cubicBezTo>
                    <a:pt x="2249" y="4046"/>
                    <a:pt x="0" y="5292"/>
                    <a:pt x="31" y="5353"/>
                  </a:cubicBezTo>
                  <a:cubicBezTo>
                    <a:pt x="31" y="5354"/>
                    <a:pt x="34" y="5355"/>
                    <a:pt x="37" y="5355"/>
                  </a:cubicBezTo>
                  <a:cubicBezTo>
                    <a:pt x="178" y="5355"/>
                    <a:pt x="2442" y="4222"/>
                    <a:pt x="5167" y="2799"/>
                  </a:cubicBezTo>
                  <a:cubicBezTo>
                    <a:pt x="7994" y="1310"/>
                    <a:pt x="10243" y="64"/>
                    <a:pt x="10213" y="3"/>
                  </a:cubicBezTo>
                  <a:cubicBezTo>
                    <a:pt x="10212" y="1"/>
                    <a:pt x="10210" y="1"/>
                    <a:pt x="1020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53" name="Google Shape;253;p28"/>
            <p:cNvSpPr/>
            <p:nvPr/>
          </p:nvSpPr>
          <p:spPr>
            <a:xfrm>
              <a:off x="2731325" y="3077850"/>
              <a:ext cx="57000" cy="49400"/>
            </a:xfrm>
            <a:custGeom>
              <a:avLst/>
              <a:gdLst/>
              <a:ahLst/>
              <a:cxnLst/>
              <a:rect l="l" t="t" r="r" b="b"/>
              <a:pathLst>
                <a:path w="2280" h="1976" extrusionOk="0">
                  <a:moveTo>
                    <a:pt x="547" y="0"/>
                  </a:moveTo>
                  <a:lnTo>
                    <a:pt x="0" y="1125"/>
                  </a:lnTo>
                  <a:lnTo>
                    <a:pt x="1733" y="1976"/>
                  </a:lnTo>
                  <a:lnTo>
                    <a:pt x="2280" y="882"/>
                  </a:lnTo>
                  <a:lnTo>
                    <a:pt x="54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54" name="Google Shape;254;p28"/>
            <p:cNvSpPr/>
            <p:nvPr/>
          </p:nvSpPr>
          <p:spPr>
            <a:xfrm>
              <a:off x="2690275" y="3045925"/>
              <a:ext cx="75275" cy="80575"/>
            </a:xfrm>
            <a:custGeom>
              <a:avLst/>
              <a:gdLst/>
              <a:ahLst/>
              <a:cxnLst/>
              <a:rect l="l" t="t" r="r" b="b"/>
              <a:pathLst>
                <a:path w="3011" h="3223" extrusionOk="0">
                  <a:moveTo>
                    <a:pt x="1126" y="1"/>
                  </a:moveTo>
                  <a:cubicBezTo>
                    <a:pt x="548" y="639"/>
                    <a:pt x="153" y="1429"/>
                    <a:pt x="1" y="2280"/>
                  </a:cubicBezTo>
                  <a:lnTo>
                    <a:pt x="1855" y="3223"/>
                  </a:lnTo>
                  <a:lnTo>
                    <a:pt x="3010" y="943"/>
                  </a:lnTo>
                  <a:lnTo>
                    <a:pt x="112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55" name="Google Shape;255;p28"/>
            <p:cNvSpPr/>
            <p:nvPr/>
          </p:nvSpPr>
          <p:spPr>
            <a:xfrm>
              <a:off x="2692575" y="3093050"/>
              <a:ext cx="48650" cy="24325"/>
            </a:xfrm>
            <a:custGeom>
              <a:avLst/>
              <a:gdLst/>
              <a:ahLst/>
              <a:cxnLst/>
              <a:rect l="l" t="t" r="r" b="b"/>
              <a:pathLst>
                <a:path w="1946" h="973" extrusionOk="0">
                  <a:moveTo>
                    <a:pt x="0" y="0"/>
                  </a:moveTo>
                  <a:cubicBezTo>
                    <a:pt x="304" y="213"/>
                    <a:pt x="608" y="395"/>
                    <a:pt x="942" y="547"/>
                  </a:cubicBezTo>
                  <a:cubicBezTo>
                    <a:pt x="1246" y="730"/>
                    <a:pt x="1611" y="882"/>
                    <a:pt x="1945" y="973"/>
                  </a:cubicBezTo>
                  <a:cubicBezTo>
                    <a:pt x="1672" y="730"/>
                    <a:pt x="1338" y="547"/>
                    <a:pt x="1003" y="426"/>
                  </a:cubicBezTo>
                  <a:cubicBezTo>
                    <a:pt x="699" y="243"/>
                    <a:pt x="365" y="9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56" name="Google Shape;256;p28"/>
            <p:cNvSpPr/>
            <p:nvPr/>
          </p:nvSpPr>
          <p:spPr>
            <a:xfrm>
              <a:off x="2697875" y="3080125"/>
              <a:ext cx="48675" cy="25850"/>
            </a:xfrm>
            <a:custGeom>
              <a:avLst/>
              <a:gdLst/>
              <a:ahLst/>
              <a:cxnLst/>
              <a:rect l="l" t="t" r="r" b="b"/>
              <a:pathLst>
                <a:path w="1947" h="1034" extrusionOk="0">
                  <a:moveTo>
                    <a:pt x="1" y="0"/>
                  </a:moveTo>
                  <a:cubicBezTo>
                    <a:pt x="274" y="244"/>
                    <a:pt x="609" y="426"/>
                    <a:pt x="943" y="578"/>
                  </a:cubicBezTo>
                  <a:cubicBezTo>
                    <a:pt x="1247" y="791"/>
                    <a:pt x="1612" y="943"/>
                    <a:pt x="1946" y="1034"/>
                  </a:cubicBezTo>
                  <a:cubicBezTo>
                    <a:pt x="1673" y="791"/>
                    <a:pt x="1338" y="608"/>
                    <a:pt x="1004" y="456"/>
                  </a:cubicBezTo>
                  <a:cubicBezTo>
                    <a:pt x="700" y="244"/>
                    <a:pt x="335" y="92"/>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57" name="Google Shape;257;p28"/>
            <p:cNvSpPr/>
            <p:nvPr/>
          </p:nvSpPr>
          <p:spPr>
            <a:xfrm>
              <a:off x="2704725" y="3064925"/>
              <a:ext cx="49425" cy="26625"/>
            </a:xfrm>
            <a:custGeom>
              <a:avLst/>
              <a:gdLst/>
              <a:ahLst/>
              <a:cxnLst/>
              <a:rect l="l" t="t" r="r" b="b"/>
              <a:pathLst>
                <a:path w="1977" h="1065" extrusionOk="0">
                  <a:moveTo>
                    <a:pt x="0" y="0"/>
                  </a:moveTo>
                  <a:lnTo>
                    <a:pt x="0" y="0"/>
                  </a:lnTo>
                  <a:cubicBezTo>
                    <a:pt x="274" y="244"/>
                    <a:pt x="608" y="426"/>
                    <a:pt x="943" y="608"/>
                  </a:cubicBezTo>
                  <a:cubicBezTo>
                    <a:pt x="1277" y="791"/>
                    <a:pt x="1611" y="943"/>
                    <a:pt x="1976" y="1064"/>
                  </a:cubicBezTo>
                  <a:cubicBezTo>
                    <a:pt x="1672" y="821"/>
                    <a:pt x="1368" y="639"/>
                    <a:pt x="1034" y="456"/>
                  </a:cubicBezTo>
                  <a:cubicBezTo>
                    <a:pt x="700" y="274"/>
                    <a:pt x="365" y="122"/>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58" name="Google Shape;258;p28"/>
            <p:cNvSpPr/>
            <p:nvPr/>
          </p:nvSpPr>
          <p:spPr>
            <a:xfrm>
              <a:off x="2712325" y="3053525"/>
              <a:ext cx="48650" cy="24350"/>
            </a:xfrm>
            <a:custGeom>
              <a:avLst/>
              <a:gdLst/>
              <a:ahLst/>
              <a:cxnLst/>
              <a:rect l="l" t="t" r="r" b="b"/>
              <a:pathLst>
                <a:path w="1946" h="974" extrusionOk="0">
                  <a:moveTo>
                    <a:pt x="0" y="1"/>
                  </a:moveTo>
                  <a:cubicBezTo>
                    <a:pt x="274" y="213"/>
                    <a:pt x="578" y="426"/>
                    <a:pt x="943" y="548"/>
                  </a:cubicBezTo>
                  <a:cubicBezTo>
                    <a:pt x="1247" y="760"/>
                    <a:pt x="1581" y="882"/>
                    <a:pt x="1946" y="973"/>
                  </a:cubicBezTo>
                  <a:cubicBezTo>
                    <a:pt x="1642" y="760"/>
                    <a:pt x="1338" y="578"/>
                    <a:pt x="1003" y="426"/>
                  </a:cubicBezTo>
                  <a:cubicBezTo>
                    <a:pt x="669" y="244"/>
                    <a:pt x="335" y="92"/>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59" name="Google Shape;259;p28"/>
            <p:cNvSpPr/>
            <p:nvPr/>
          </p:nvSpPr>
          <p:spPr>
            <a:xfrm>
              <a:off x="3093025" y="2930425"/>
              <a:ext cx="47900" cy="57025"/>
            </a:xfrm>
            <a:custGeom>
              <a:avLst/>
              <a:gdLst/>
              <a:ahLst/>
              <a:cxnLst/>
              <a:rect l="l" t="t" r="r" b="b"/>
              <a:pathLst>
                <a:path w="1916" h="2281" extrusionOk="0">
                  <a:moveTo>
                    <a:pt x="761" y="0"/>
                  </a:moveTo>
                  <a:lnTo>
                    <a:pt x="1" y="1794"/>
                  </a:lnTo>
                  <a:lnTo>
                    <a:pt x="1125" y="2280"/>
                  </a:lnTo>
                  <a:lnTo>
                    <a:pt x="1916" y="487"/>
                  </a:lnTo>
                  <a:lnTo>
                    <a:pt x="76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60" name="Google Shape;260;p28"/>
            <p:cNvSpPr/>
            <p:nvPr/>
          </p:nvSpPr>
          <p:spPr>
            <a:xfrm>
              <a:off x="3091500" y="2890150"/>
              <a:ext cx="79075" cy="72975"/>
            </a:xfrm>
            <a:custGeom>
              <a:avLst/>
              <a:gdLst/>
              <a:ahLst/>
              <a:cxnLst/>
              <a:rect l="l" t="t" r="r" b="b"/>
              <a:pathLst>
                <a:path w="3163" h="2919" extrusionOk="0">
                  <a:moveTo>
                    <a:pt x="822" y="1"/>
                  </a:moveTo>
                  <a:lnTo>
                    <a:pt x="1" y="1885"/>
                  </a:lnTo>
                  <a:lnTo>
                    <a:pt x="2341" y="2918"/>
                  </a:lnTo>
                  <a:lnTo>
                    <a:pt x="3162" y="1004"/>
                  </a:lnTo>
                  <a:cubicBezTo>
                    <a:pt x="2493" y="456"/>
                    <a:pt x="1703" y="122"/>
                    <a:pt x="8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61" name="Google Shape;261;p28"/>
            <p:cNvSpPr/>
            <p:nvPr/>
          </p:nvSpPr>
          <p:spPr>
            <a:xfrm>
              <a:off x="3101400" y="2891675"/>
              <a:ext cx="21300" cy="50175"/>
            </a:xfrm>
            <a:custGeom>
              <a:avLst/>
              <a:gdLst/>
              <a:ahLst/>
              <a:cxnLst/>
              <a:rect l="l" t="t" r="r" b="b"/>
              <a:pathLst>
                <a:path w="852" h="2007" extrusionOk="0">
                  <a:moveTo>
                    <a:pt x="851" y="0"/>
                  </a:moveTo>
                  <a:cubicBezTo>
                    <a:pt x="638" y="304"/>
                    <a:pt x="486" y="639"/>
                    <a:pt x="365" y="973"/>
                  </a:cubicBezTo>
                  <a:cubicBezTo>
                    <a:pt x="182" y="1307"/>
                    <a:pt x="61" y="1642"/>
                    <a:pt x="0" y="2006"/>
                  </a:cubicBezTo>
                  <a:cubicBezTo>
                    <a:pt x="213" y="1702"/>
                    <a:pt x="365" y="1368"/>
                    <a:pt x="486" y="1034"/>
                  </a:cubicBezTo>
                  <a:cubicBezTo>
                    <a:pt x="669" y="699"/>
                    <a:pt x="790" y="365"/>
                    <a:pt x="8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62" name="Google Shape;262;p28"/>
            <p:cNvSpPr/>
            <p:nvPr/>
          </p:nvSpPr>
          <p:spPr>
            <a:xfrm>
              <a:off x="3112025" y="2895475"/>
              <a:ext cx="23575" cy="50925"/>
            </a:xfrm>
            <a:custGeom>
              <a:avLst/>
              <a:gdLst/>
              <a:ahLst/>
              <a:cxnLst/>
              <a:rect l="l" t="t" r="r" b="b"/>
              <a:pathLst>
                <a:path w="943" h="2037" extrusionOk="0">
                  <a:moveTo>
                    <a:pt x="943" y="0"/>
                  </a:moveTo>
                  <a:cubicBezTo>
                    <a:pt x="730" y="335"/>
                    <a:pt x="548" y="669"/>
                    <a:pt x="426" y="1003"/>
                  </a:cubicBezTo>
                  <a:cubicBezTo>
                    <a:pt x="244" y="1338"/>
                    <a:pt x="92" y="1672"/>
                    <a:pt x="1" y="2037"/>
                  </a:cubicBezTo>
                  <a:cubicBezTo>
                    <a:pt x="244" y="1733"/>
                    <a:pt x="426" y="1398"/>
                    <a:pt x="548" y="1064"/>
                  </a:cubicBezTo>
                  <a:cubicBezTo>
                    <a:pt x="730" y="730"/>
                    <a:pt x="882" y="395"/>
                    <a:pt x="9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63" name="Google Shape;263;p28"/>
            <p:cNvSpPr/>
            <p:nvPr/>
          </p:nvSpPr>
          <p:spPr>
            <a:xfrm>
              <a:off x="3127225" y="2902300"/>
              <a:ext cx="23575" cy="50950"/>
            </a:xfrm>
            <a:custGeom>
              <a:avLst/>
              <a:gdLst/>
              <a:ahLst/>
              <a:cxnLst/>
              <a:rect l="l" t="t" r="r" b="b"/>
              <a:pathLst>
                <a:path w="943" h="2038" extrusionOk="0">
                  <a:moveTo>
                    <a:pt x="943" y="1"/>
                  </a:moveTo>
                  <a:lnTo>
                    <a:pt x="943" y="1"/>
                  </a:lnTo>
                  <a:cubicBezTo>
                    <a:pt x="730" y="305"/>
                    <a:pt x="548" y="639"/>
                    <a:pt x="426" y="974"/>
                  </a:cubicBezTo>
                  <a:cubicBezTo>
                    <a:pt x="244" y="1308"/>
                    <a:pt x="92" y="1673"/>
                    <a:pt x="0" y="2037"/>
                  </a:cubicBezTo>
                  <a:cubicBezTo>
                    <a:pt x="213" y="1733"/>
                    <a:pt x="396" y="1399"/>
                    <a:pt x="548" y="1034"/>
                  </a:cubicBezTo>
                  <a:cubicBezTo>
                    <a:pt x="730" y="700"/>
                    <a:pt x="882" y="366"/>
                    <a:pt x="9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64" name="Google Shape;264;p28"/>
            <p:cNvSpPr/>
            <p:nvPr/>
          </p:nvSpPr>
          <p:spPr>
            <a:xfrm>
              <a:off x="3140900" y="2909150"/>
              <a:ext cx="22075" cy="50175"/>
            </a:xfrm>
            <a:custGeom>
              <a:avLst/>
              <a:gdLst/>
              <a:ahLst/>
              <a:cxnLst/>
              <a:rect l="l" t="t" r="r" b="b"/>
              <a:pathLst>
                <a:path w="883" h="2007" extrusionOk="0">
                  <a:moveTo>
                    <a:pt x="882" y="0"/>
                  </a:moveTo>
                  <a:cubicBezTo>
                    <a:pt x="487" y="639"/>
                    <a:pt x="213" y="1307"/>
                    <a:pt x="1" y="2007"/>
                  </a:cubicBezTo>
                  <a:cubicBezTo>
                    <a:pt x="213" y="1703"/>
                    <a:pt x="396" y="1368"/>
                    <a:pt x="517" y="1034"/>
                  </a:cubicBezTo>
                  <a:cubicBezTo>
                    <a:pt x="669" y="700"/>
                    <a:pt x="821" y="365"/>
                    <a:pt x="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65" name="Google Shape;265;p28"/>
            <p:cNvSpPr/>
            <p:nvPr/>
          </p:nvSpPr>
          <p:spPr>
            <a:xfrm>
              <a:off x="2882550" y="2920550"/>
              <a:ext cx="56250" cy="66900"/>
            </a:xfrm>
            <a:custGeom>
              <a:avLst/>
              <a:gdLst/>
              <a:ahLst/>
              <a:cxnLst/>
              <a:rect l="l" t="t" r="r" b="b"/>
              <a:pathLst>
                <a:path w="2250" h="2676" extrusionOk="0">
                  <a:moveTo>
                    <a:pt x="1368" y="0"/>
                  </a:moveTo>
                  <a:lnTo>
                    <a:pt x="0" y="547"/>
                  </a:lnTo>
                  <a:lnTo>
                    <a:pt x="882" y="2675"/>
                  </a:lnTo>
                  <a:lnTo>
                    <a:pt x="2249" y="2098"/>
                  </a:lnTo>
                  <a:lnTo>
                    <a:pt x="13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66" name="Google Shape;266;p28"/>
            <p:cNvSpPr/>
            <p:nvPr/>
          </p:nvSpPr>
          <p:spPr>
            <a:xfrm>
              <a:off x="2847575" y="2871925"/>
              <a:ext cx="93500" cy="85875"/>
            </a:xfrm>
            <a:custGeom>
              <a:avLst/>
              <a:gdLst/>
              <a:ahLst/>
              <a:cxnLst/>
              <a:rect l="l" t="t" r="r" b="b"/>
              <a:pathLst>
                <a:path w="3740" h="3435" extrusionOk="0">
                  <a:moveTo>
                    <a:pt x="2797" y="0"/>
                  </a:moveTo>
                  <a:cubicBezTo>
                    <a:pt x="1794" y="122"/>
                    <a:pt x="822" y="517"/>
                    <a:pt x="1" y="1155"/>
                  </a:cubicBezTo>
                  <a:lnTo>
                    <a:pt x="943" y="3435"/>
                  </a:lnTo>
                  <a:lnTo>
                    <a:pt x="3740" y="2280"/>
                  </a:lnTo>
                  <a:lnTo>
                    <a:pt x="2797"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67" name="Google Shape;267;p28"/>
            <p:cNvSpPr/>
            <p:nvPr/>
          </p:nvSpPr>
          <p:spPr>
            <a:xfrm>
              <a:off x="2847575" y="2871925"/>
              <a:ext cx="70700" cy="29925"/>
            </a:xfrm>
            <a:custGeom>
              <a:avLst/>
              <a:gdLst/>
              <a:ahLst/>
              <a:cxnLst/>
              <a:rect l="l" t="t" r="r" b="b"/>
              <a:pathLst>
                <a:path w="2828" h="1197" extrusionOk="0">
                  <a:moveTo>
                    <a:pt x="2828" y="0"/>
                  </a:moveTo>
                  <a:lnTo>
                    <a:pt x="2828" y="0"/>
                  </a:lnTo>
                  <a:cubicBezTo>
                    <a:pt x="2433" y="304"/>
                    <a:pt x="1977" y="578"/>
                    <a:pt x="1521" y="790"/>
                  </a:cubicBezTo>
                  <a:cubicBezTo>
                    <a:pt x="1034" y="973"/>
                    <a:pt x="518" y="1094"/>
                    <a:pt x="1" y="1185"/>
                  </a:cubicBezTo>
                  <a:cubicBezTo>
                    <a:pt x="93" y="1193"/>
                    <a:pt x="186" y="1197"/>
                    <a:pt x="277" y="1197"/>
                  </a:cubicBezTo>
                  <a:cubicBezTo>
                    <a:pt x="1272" y="1197"/>
                    <a:pt x="2215" y="751"/>
                    <a:pt x="28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68" name="Google Shape;268;p28"/>
            <p:cNvSpPr/>
            <p:nvPr/>
          </p:nvSpPr>
          <p:spPr>
            <a:xfrm>
              <a:off x="2874175" y="2899275"/>
              <a:ext cx="20550" cy="48650"/>
            </a:xfrm>
            <a:custGeom>
              <a:avLst/>
              <a:gdLst/>
              <a:ahLst/>
              <a:cxnLst/>
              <a:rect l="l" t="t" r="r" b="b"/>
              <a:pathLst>
                <a:path w="822" h="1946" extrusionOk="0">
                  <a:moveTo>
                    <a:pt x="1" y="0"/>
                  </a:moveTo>
                  <a:lnTo>
                    <a:pt x="1" y="0"/>
                  </a:lnTo>
                  <a:cubicBezTo>
                    <a:pt x="61" y="335"/>
                    <a:pt x="183" y="669"/>
                    <a:pt x="335" y="1003"/>
                  </a:cubicBezTo>
                  <a:cubicBezTo>
                    <a:pt x="457" y="1338"/>
                    <a:pt x="609" y="1642"/>
                    <a:pt x="821" y="1946"/>
                  </a:cubicBezTo>
                  <a:cubicBezTo>
                    <a:pt x="761" y="1611"/>
                    <a:pt x="639" y="1246"/>
                    <a:pt x="487" y="943"/>
                  </a:cubicBezTo>
                  <a:cubicBezTo>
                    <a:pt x="365" y="608"/>
                    <a:pt x="213" y="27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69" name="Google Shape;269;p28"/>
            <p:cNvSpPr/>
            <p:nvPr/>
          </p:nvSpPr>
          <p:spPr>
            <a:xfrm>
              <a:off x="2887850" y="2893950"/>
              <a:ext cx="20550" cy="48650"/>
            </a:xfrm>
            <a:custGeom>
              <a:avLst/>
              <a:gdLst/>
              <a:ahLst/>
              <a:cxnLst/>
              <a:rect l="l" t="t" r="r" b="b"/>
              <a:pathLst>
                <a:path w="822" h="1946" extrusionOk="0">
                  <a:moveTo>
                    <a:pt x="1" y="0"/>
                  </a:moveTo>
                  <a:lnTo>
                    <a:pt x="1" y="0"/>
                  </a:lnTo>
                  <a:cubicBezTo>
                    <a:pt x="62" y="335"/>
                    <a:pt x="153" y="669"/>
                    <a:pt x="335" y="1004"/>
                  </a:cubicBezTo>
                  <a:cubicBezTo>
                    <a:pt x="426" y="1338"/>
                    <a:pt x="609" y="1672"/>
                    <a:pt x="822" y="1946"/>
                  </a:cubicBezTo>
                  <a:cubicBezTo>
                    <a:pt x="730" y="1611"/>
                    <a:pt x="609" y="1277"/>
                    <a:pt x="457" y="943"/>
                  </a:cubicBezTo>
                  <a:cubicBezTo>
                    <a:pt x="335" y="608"/>
                    <a:pt x="183" y="27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70" name="Google Shape;270;p28"/>
            <p:cNvSpPr/>
            <p:nvPr/>
          </p:nvSpPr>
          <p:spPr>
            <a:xfrm>
              <a:off x="2900775" y="2887875"/>
              <a:ext cx="20550" cy="49425"/>
            </a:xfrm>
            <a:custGeom>
              <a:avLst/>
              <a:gdLst/>
              <a:ahLst/>
              <a:cxnLst/>
              <a:rect l="l" t="t" r="r" b="b"/>
              <a:pathLst>
                <a:path w="822" h="1977" extrusionOk="0">
                  <a:moveTo>
                    <a:pt x="1" y="0"/>
                  </a:moveTo>
                  <a:lnTo>
                    <a:pt x="1" y="0"/>
                  </a:lnTo>
                  <a:cubicBezTo>
                    <a:pt x="61" y="365"/>
                    <a:pt x="183" y="699"/>
                    <a:pt x="335" y="1003"/>
                  </a:cubicBezTo>
                  <a:cubicBezTo>
                    <a:pt x="456" y="1338"/>
                    <a:pt x="608" y="1672"/>
                    <a:pt x="821" y="1976"/>
                  </a:cubicBezTo>
                  <a:cubicBezTo>
                    <a:pt x="760" y="1611"/>
                    <a:pt x="639" y="1277"/>
                    <a:pt x="487" y="943"/>
                  </a:cubicBezTo>
                  <a:cubicBezTo>
                    <a:pt x="365" y="608"/>
                    <a:pt x="213" y="30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71" name="Google Shape;271;p28"/>
            <p:cNvSpPr/>
            <p:nvPr/>
          </p:nvSpPr>
          <p:spPr>
            <a:xfrm>
              <a:off x="2909900" y="2879500"/>
              <a:ext cx="22050" cy="53225"/>
            </a:xfrm>
            <a:custGeom>
              <a:avLst/>
              <a:gdLst/>
              <a:ahLst/>
              <a:cxnLst/>
              <a:rect l="l" t="t" r="r" b="b"/>
              <a:pathLst>
                <a:path w="882" h="2129" extrusionOk="0">
                  <a:moveTo>
                    <a:pt x="0" y="1"/>
                  </a:moveTo>
                  <a:cubicBezTo>
                    <a:pt x="91" y="366"/>
                    <a:pt x="213" y="730"/>
                    <a:pt x="365" y="1095"/>
                  </a:cubicBezTo>
                  <a:cubicBezTo>
                    <a:pt x="517" y="1460"/>
                    <a:pt x="669" y="1794"/>
                    <a:pt x="882" y="2129"/>
                  </a:cubicBezTo>
                  <a:cubicBezTo>
                    <a:pt x="821" y="1734"/>
                    <a:pt x="699" y="1369"/>
                    <a:pt x="517" y="1034"/>
                  </a:cubicBezTo>
                  <a:cubicBezTo>
                    <a:pt x="395" y="670"/>
                    <a:pt x="213" y="305"/>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72" name="Google Shape;272;p28"/>
            <p:cNvSpPr/>
            <p:nvPr/>
          </p:nvSpPr>
          <p:spPr>
            <a:xfrm>
              <a:off x="2859750" y="2900025"/>
              <a:ext cx="22050" cy="53225"/>
            </a:xfrm>
            <a:custGeom>
              <a:avLst/>
              <a:gdLst/>
              <a:ahLst/>
              <a:cxnLst/>
              <a:rect l="l" t="t" r="r" b="b"/>
              <a:pathLst>
                <a:path w="882" h="2129" extrusionOk="0">
                  <a:moveTo>
                    <a:pt x="0" y="1"/>
                  </a:moveTo>
                  <a:lnTo>
                    <a:pt x="0" y="1"/>
                  </a:lnTo>
                  <a:cubicBezTo>
                    <a:pt x="61" y="365"/>
                    <a:pt x="213" y="730"/>
                    <a:pt x="365" y="1095"/>
                  </a:cubicBezTo>
                  <a:cubicBezTo>
                    <a:pt x="487" y="1460"/>
                    <a:pt x="669" y="1794"/>
                    <a:pt x="882" y="2128"/>
                  </a:cubicBezTo>
                  <a:cubicBezTo>
                    <a:pt x="669" y="1368"/>
                    <a:pt x="365" y="669"/>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73" name="Google Shape;273;p28"/>
            <p:cNvSpPr/>
            <p:nvPr/>
          </p:nvSpPr>
          <p:spPr>
            <a:xfrm>
              <a:off x="2709275" y="2944975"/>
              <a:ext cx="608700" cy="534775"/>
            </a:xfrm>
            <a:custGeom>
              <a:avLst/>
              <a:gdLst/>
              <a:ahLst/>
              <a:cxnLst/>
              <a:rect l="l" t="t" r="r" b="b"/>
              <a:pathLst>
                <a:path w="24348" h="21391" extrusionOk="0">
                  <a:moveTo>
                    <a:pt x="12196" y="0"/>
                  </a:moveTo>
                  <a:cubicBezTo>
                    <a:pt x="8732" y="0"/>
                    <a:pt x="5336" y="1691"/>
                    <a:pt x="3284" y="4798"/>
                  </a:cubicBezTo>
                  <a:cubicBezTo>
                    <a:pt x="1" y="9692"/>
                    <a:pt x="1338" y="16349"/>
                    <a:pt x="6262" y="19601"/>
                  </a:cubicBezTo>
                  <a:cubicBezTo>
                    <a:pt x="8079" y="20812"/>
                    <a:pt x="10132" y="21390"/>
                    <a:pt x="12162" y="21390"/>
                  </a:cubicBezTo>
                  <a:cubicBezTo>
                    <a:pt x="15635" y="21390"/>
                    <a:pt x="19043" y="19699"/>
                    <a:pt x="21095" y="16592"/>
                  </a:cubicBezTo>
                  <a:cubicBezTo>
                    <a:pt x="24348" y="11668"/>
                    <a:pt x="23010" y="5042"/>
                    <a:pt x="18086" y="1789"/>
                  </a:cubicBezTo>
                  <a:cubicBezTo>
                    <a:pt x="16269" y="578"/>
                    <a:pt x="14221" y="0"/>
                    <a:pt x="1219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74" name="Google Shape;274;p28"/>
            <p:cNvSpPr/>
            <p:nvPr/>
          </p:nvSpPr>
          <p:spPr>
            <a:xfrm>
              <a:off x="2758675" y="2985600"/>
              <a:ext cx="508400" cy="449050"/>
            </a:xfrm>
            <a:custGeom>
              <a:avLst/>
              <a:gdLst/>
              <a:ahLst/>
              <a:cxnLst/>
              <a:rect l="l" t="t" r="r" b="b"/>
              <a:pathLst>
                <a:path w="20336" h="17962" extrusionOk="0">
                  <a:moveTo>
                    <a:pt x="10163" y="0"/>
                  </a:moveTo>
                  <a:cubicBezTo>
                    <a:pt x="6608" y="0"/>
                    <a:pt x="3237" y="2139"/>
                    <a:pt x="1824" y="5636"/>
                  </a:cubicBezTo>
                  <a:cubicBezTo>
                    <a:pt x="1" y="10256"/>
                    <a:pt x="2219" y="15484"/>
                    <a:pt x="6840" y="17307"/>
                  </a:cubicBezTo>
                  <a:cubicBezTo>
                    <a:pt x="7938" y="17751"/>
                    <a:pt x="9073" y="17962"/>
                    <a:pt x="10190" y="17962"/>
                  </a:cubicBezTo>
                  <a:cubicBezTo>
                    <a:pt x="13739" y="17962"/>
                    <a:pt x="17101" y="15837"/>
                    <a:pt x="18512" y="12323"/>
                  </a:cubicBezTo>
                  <a:cubicBezTo>
                    <a:pt x="20335" y="7733"/>
                    <a:pt x="18116" y="2505"/>
                    <a:pt x="13496" y="651"/>
                  </a:cubicBezTo>
                  <a:cubicBezTo>
                    <a:pt x="12403" y="209"/>
                    <a:pt x="11274" y="0"/>
                    <a:pt x="1016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75" name="Google Shape;275;p28"/>
            <p:cNvSpPr/>
            <p:nvPr/>
          </p:nvSpPr>
          <p:spPr>
            <a:xfrm>
              <a:off x="2786025" y="2984775"/>
              <a:ext cx="453700" cy="451750"/>
            </a:xfrm>
            <a:custGeom>
              <a:avLst/>
              <a:gdLst/>
              <a:ahLst/>
              <a:cxnLst/>
              <a:rect l="l" t="t" r="r" b="b"/>
              <a:pathLst>
                <a:path w="18148" h="18070" extrusionOk="0">
                  <a:moveTo>
                    <a:pt x="17296" y="5425"/>
                  </a:moveTo>
                  <a:cubicBezTo>
                    <a:pt x="17326" y="5486"/>
                    <a:pt x="17326" y="5517"/>
                    <a:pt x="17357" y="5577"/>
                  </a:cubicBezTo>
                  <a:cubicBezTo>
                    <a:pt x="17357" y="5577"/>
                    <a:pt x="17357" y="5517"/>
                    <a:pt x="17296" y="5425"/>
                  </a:cubicBezTo>
                  <a:close/>
                  <a:moveTo>
                    <a:pt x="9049" y="0"/>
                  </a:moveTo>
                  <a:cubicBezTo>
                    <a:pt x="8434" y="0"/>
                    <a:pt x="7816" y="65"/>
                    <a:pt x="7205" y="197"/>
                  </a:cubicBezTo>
                  <a:cubicBezTo>
                    <a:pt x="6809" y="258"/>
                    <a:pt x="6445" y="380"/>
                    <a:pt x="6080" y="501"/>
                  </a:cubicBezTo>
                  <a:cubicBezTo>
                    <a:pt x="5928" y="592"/>
                    <a:pt x="5715" y="623"/>
                    <a:pt x="5533" y="714"/>
                  </a:cubicBezTo>
                  <a:lnTo>
                    <a:pt x="4986" y="957"/>
                  </a:lnTo>
                  <a:cubicBezTo>
                    <a:pt x="4895" y="1018"/>
                    <a:pt x="4803" y="1048"/>
                    <a:pt x="4712" y="1109"/>
                  </a:cubicBezTo>
                  <a:lnTo>
                    <a:pt x="4469" y="1261"/>
                  </a:lnTo>
                  <a:cubicBezTo>
                    <a:pt x="4287" y="1383"/>
                    <a:pt x="4104" y="1474"/>
                    <a:pt x="3922" y="1596"/>
                  </a:cubicBezTo>
                  <a:cubicBezTo>
                    <a:pt x="3253" y="2082"/>
                    <a:pt x="2615" y="2659"/>
                    <a:pt x="2068" y="3298"/>
                  </a:cubicBezTo>
                  <a:cubicBezTo>
                    <a:pt x="1946" y="3480"/>
                    <a:pt x="1825" y="3662"/>
                    <a:pt x="1673" y="3845"/>
                  </a:cubicBezTo>
                  <a:cubicBezTo>
                    <a:pt x="1551" y="4027"/>
                    <a:pt x="1429" y="4210"/>
                    <a:pt x="1338" y="4392"/>
                  </a:cubicBezTo>
                  <a:cubicBezTo>
                    <a:pt x="852" y="5182"/>
                    <a:pt x="518" y="6003"/>
                    <a:pt x="305" y="6915"/>
                  </a:cubicBezTo>
                  <a:cubicBezTo>
                    <a:pt x="62" y="7827"/>
                    <a:pt x="1" y="8769"/>
                    <a:pt x="62" y="9711"/>
                  </a:cubicBezTo>
                  <a:cubicBezTo>
                    <a:pt x="214" y="11656"/>
                    <a:pt x="973" y="13511"/>
                    <a:pt x="2280" y="14970"/>
                  </a:cubicBezTo>
                  <a:cubicBezTo>
                    <a:pt x="2888" y="15699"/>
                    <a:pt x="3618" y="16307"/>
                    <a:pt x="4439" y="16793"/>
                  </a:cubicBezTo>
                  <a:cubicBezTo>
                    <a:pt x="5198" y="17249"/>
                    <a:pt x="6050" y="17614"/>
                    <a:pt x="6931" y="17827"/>
                  </a:cubicBezTo>
                  <a:cubicBezTo>
                    <a:pt x="7144" y="17857"/>
                    <a:pt x="7357" y="17918"/>
                    <a:pt x="7569" y="17948"/>
                  </a:cubicBezTo>
                  <a:cubicBezTo>
                    <a:pt x="7812" y="17979"/>
                    <a:pt x="8025" y="18009"/>
                    <a:pt x="8238" y="18040"/>
                  </a:cubicBezTo>
                  <a:cubicBezTo>
                    <a:pt x="8664" y="18070"/>
                    <a:pt x="9089" y="18070"/>
                    <a:pt x="9515" y="18070"/>
                  </a:cubicBezTo>
                  <a:cubicBezTo>
                    <a:pt x="9940" y="18040"/>
                    <a:pt x="10366" y="17979"/>
                    <a:pt x="10761" y="17918"/>
                  </a:cubicBezTo>
                  <a:cubicBezTo>
                    <a:pt x="10974" y="17888"/>
                    <a:pt x="11186" y="17827"/>
                    <a:pt x="11369" y="17766"/>
                  </a:cubicBezTo>
                  <a:lnTo>
                    <a:pt x="11673" y="17705"/>
                  </a:lnTo>
                  <a:cubicBezTo>
                    <a:pt x="11764" y="17675"/>
                    <a:pt x="11855" y="17644"/>
                    <a:pt x="11946" y="17614"/>
                  </a:cubicBezTo>
                  <a:lnTo>
                    <a:pt x="12524" y="17401"/>
                  </a:lnTo>
                  <a:cubicBezTo>
                    <a:pt x="12706" y="17340"/>
                    <a:pt x="12858" y="17219"/>
                    <a:pt x="13041" y="17158"/>
                  </a:cubicBezTo>
                  <a:cubicBezTo>
                    <a:pt x="13405" y="16976"/>
                    <a:pt x="13740" y="16793"/>
                    <a:pt x="14044" y="16581"/>
                  </a:cubicBezTo>
                  <a:cubicBezTo>
                    <a:pt x="16202" y="15152"/>
                    <a:pt x="17661" y="12872"/>
                    <a:pt x="18025" y="10289"/>
                  </a:cubicBezTo>
                  <a:cubicBezTo>
                    <a:pt x="18147" y="9438"/>
                    <a:pt x="18147" y="8556"/>
                    <a:pt x="17995" y="7705"/>
                  </a:cubicBezTo>
                  <a:cubicBezTo>
                    <a:pt x="17934" y="7371"/>
                    <a:pt x="17873" y="7067"/>
                    <a:pt x="17782" y="6763"/>
                  </a:cubicBezTo>
                  <a:cubicBezTo>
                    <a:pt x="17752" y="6611"/>
                    <a:pt x="17752" y="6489"/>
                    <a:pt x="17691" y="6398"/>
                  </a:cubicBezTo>
                  <a:cubicBezTo>
                    <a:pt x="17661" y="6276"/>
                    <a:pt x="17630" y="6185"/>
                    <a:pt x="17600" y="6094"/>
                  </a:cubicBezTo>
                  <a:lnTo>
                    <a:pt x="17448" y="5699"/>
                  </a:lnTo>
                  <a:cubicBezTo>
                    <a:pt x="17388" y="5608"/>
                    <a:pt x="17387" y="5548"/>
                    <a:pt x="17387" y="5547"/>
                  </a:cubicBezTo>
                  <a:lnTo>
                    <a:pt x="17387" y="5547"/>
                  </a:lnTo>
                  <a:cubicBezTo>
                    <a:pt x="17387" y="5548"/>
                    <a:pt x="17387" y="5608"/>
                    <a:pt x="17418" y="5699"/>
                  </a:cubicBezTo>
                  <a:lnTo>
                    <a:pt x="17570" y="6094"/>
                  </a:lnTo>
                  <a:lnTo>
                    <a:pt x="17661" y="6398"/>
                  </a:lnTo>
                  <a:cubicBezTo>
                    <a:pt x="17691" y="6520"/>
                    <a:pt x="17721" y="6641"/>
                    <a:pt x="17752" y="6763"/>
                  </a:cubicBezTo>
                  <a:cubicBezTo>
                    <a:pt x="17843" y="7067"/>
                    <a:pt x="17904" y="7401"/>
                    <a:pt x="17934" y="7705"/>
                  </a:cubicBezTo>
                  <a:cubicBezTo>
                    <a:pt x="18056" y="8556"/>
                    <a:pt x="18056" y="9438"/>
                    <a:pt x="17934" y="10289"/>
                  </a:cubicBezTo>
                  <a:cubicBezTo>
                    <a:pt x="17570" y="12812"/>
                    <a:pt x="16141" y="15061"/>
                    <a:pt x="13983" y="16489"/>
                  </a:cubicBezTo>
                  <a:cubicBezTo>
                    <a:pt x="13679" y="16672"/>
                    <a:pt x="13345" y="16885"/>
                    <a:pt x="13010" y="17036"/>
                  </a:cubicBezTo>
                  <a:cubicBezTo>
                    <a:pt x="12828" y="17128"/>
                    <a:pt x="12645" y="17219"/>
                    <a:pt x="12463" y="17280"/>
                  </a:cubicBezTo>
                  <a:lnTo>
                    <a:pt x="11916" y="17462"/>
                  </a:lnTo>
                  <a:cubicBezTo>
                    <a:pt x="11825" y="17523"/>
                    <a:pt x="11734" y="17553"/>
                    <a:pt x="11642" y="17584"/>
                  </a:cubicBezTo>
                  <a:lnTo>
                    <a:pt x="11338" y="17644"/>
                  </a:lnTo>
                  <a:cubicBezTo>
                    <a:pt x="11126" y="17705"/>
                    <a:pt x="10943" y="17736"/>
                    <a:pt x="10761" y="17796"/>
                  </a:cubicBezTo>
                  <a:cubicBezTo>
                    <a:pt x="10335" y="17857"/>
                    <a:pt x="9940" y="17918"/>
                    <a:pt x="9515" y="17918"/>
                  </a:cubicBezTo>
                  <a:cubicBezTo>
                    <a:pt x="9390" y="17927"/>
                    <a:pt x="9265" y="17931"/>
                    <a:pt x="9141" y="17931"/>
                  </a:cubicBezTo>
                  <a:cubicBezTo>
                    <a:pt x="8840" y="17931"/>
                    <a:pt x="8539" y="17909"/>
                    <a:pt x="8238" y="17888"/>
                  </a:cubicBezTo>
                  <a:cubicBezTo>
                    <a:pt x="8025" y="17888"/>
                    <a:pt x="7812" y="17827"/>
                    <a:pt x="7600" y="17796"/>
                  </a:cubicBezTo>
                  <a:cubicBezTo>
                    <a:pt x="7387" y="17766"/>
                    <a:pt x="7174" y="17736"/>
                    <a:pt x="6961" y="17675"/>
                  </a:cubicBezTo>
                  <a:cubicBezTo>
                    <a:pt x="6536" y="17553"/>
                    <a:pt x="6110" y="17432"/>
                    <a:pt x="5715" y="17280"/>
                  </a:cubicBezTo>
                  <a:cubicBezTo>
                    <a:pt x="5290" y="17097"/>
                    <a:pt x="4895" y="16885"/>
                    <a:pt x="4499" y="16641"/>
                  </a:cubicBezTo>
                  <a:cubicBezTo>
                    <a:pt x="3709" y="16185"/>
                    <a:pt x="2980" y="15577"/>
                    <a:pt x="2372" y="14878"/>
                  </a:cubicBezTo>
                  <a:cubicBezTo>
                    <a:pt x="1764" y="14149"/>
                    <a:pt x="1247" y="13328"/>
                    <a:pt x="852" y="12447"/>
                  </a:cubicBezTo>
                  <a:cubicBezTo>
                    <a:pt x="518" y="11565"/>
                    <a:pt x="274" y="10653"/>
                    <a:pt x="214" y="9681"/>
                  </a:cubicBezTo>
                  <a:cubicBezTo>
                    <a:pt x="122" y="8769"/>
                    <a:pt x="214" y="7827"/>
                    <a:pt x="426" y="6945"/>
                  </a:cubicBezTo>
                  <a:cubicBezTo>
                    <a:pt x="548" y="6489"/>
                    <a:pt x="670" y="6064"/>
                    <a:pt x="852" y="5638"/>
                  </a:cubicBezTo>
                  <a:cubicBezTo>
                    <a:pt x="1004" y="5243"/>
                    <a:pt x="1217" y="4848"/>
                    <a:pt x="1460" y="4453"/>
                  </a:cubicBezTo>
                  <a:cubicBezTo>
                    <a:pt x="1551" y="4270"/>
                    <a:pt x="1673" y="4088"/>
                    <a:pt x="1794" y="3906"/>
                  </a:cubicBezTo>
                  <a:cubicBezTo>
                    <a:pt x="1916" y="3754"/>
                    <a:pt x="2037" y="3571"/>
                    <a:pt x="2189" y="3389"/>
                  </a:cubicBezTo>
                  <a:cubicBezTo>
                    <a:pt x="2463" y="3055"/>
                    <a:pt x="2736" y="2751"/>
                    <a:pt x="3040" y="2477"/>
                  </a:cubicBezTo>
                  <a:cubicBezTo>
                    <a:pt x="3344" y="2203"/>
                    <a:pt x="3679" y="1930"/>
                    <a:pt x="4013" y="1687"/>
                  </a:cubicBezTo>
                  <a:cubicBezTo>
                    <a:pt x="4195" y="1596"/>
                    <a:pt x="4347" y="1474"/>
                    <a:pt x="4530" y="1383"/>
                  </a:cubicBezTo>
                  <a:lnTo>
                    <a:pt x="4803" y="1231"/>
                  </a:lnTo>
                  <a:cubicBezTo>
                    <a:pt x="4864" y="1170"/>
                    <a:pt x="4955" y="1140"/>
                    <a:pt x="5046" y="1079"/>
                  </a:cubicBezTo>
                  <a:lnTo>
                    <a:pt x="5594" y="836"/>
                  </a:lnTo>
                  <a:cubicBezTo>
                    <a:pt x="5746" y="744"/>
                    <a:pt x="5958" y="684"/>
                    <a:pt x="6141" y="623"/>
                  </a:cubicBezTo>
                  <a:cubicBezTo>
                    <a:pt x="7084" y="280"/>
                    <a:pt x="8067" y="111"/>
                    <a:pt x="9055" y="111"/>
                  </a:cubicBezTo>
                  <a:cubicBezTo>
                    <a:pt x="9817" y="111"/>
                    <a:pt x="10584" y="212"/>
                    <a:pt x="11338" y="410"/>
                  </a:cubicBezTo>
                  <a:cubicBezTo>
                    <a:pt x="12433" y="684"/>
                    <a:pt x="13466" y="1170"/>
                    <a:pt x="14408" y="1869"/>
                  </a:cubicBezTo>
                  <a:cubicBezTo>
                    <a:pt x="15107" y="2355"/>
                    <a:pt x="15715" y="2963"/>
                    <a:pt x="16232" y="3662"/>
                  </a:cubicBezTo>
                  <a:cubicBezTo>
                    <a:pt x="16445" y="3906"/>
                    <a:pt x="16597" y="4179"/>
                    <a:pt x="16779" y="4453"/>
                  </a:cubicBezTo>
                  <a:cubicBezTo>
                    <a:pt x="16840" y="4574"/>
                    <a:pt x="16901" y="4665"/>
                    <a:pt x="16962" y="4787"/>
                  </a:cubicBezTo>
                  <a:lnTo>
                    <a:pt x="17114" y="5061"/>
                  </a:lnTo>
                  <a:lnTo>
                    <a:pt x="17296" y="5425"/>
                  </a:lnTo>
                  <a:cubicBezTo>
                    <a:pt x="17266" y="5334"/>
                    <a:pt x="17205" y="5213"/>
                    <a:pt x="17144" y="5061"/>
                  </a:cubicBezTo>
                  <a:lnTo>
                    <a:pt x="16992" y="4757"/>
                  </a:lnTo>
                  <a:cubicBezTo>
                    <a:pt x="16931" y="4665"/>
                    <a:pt x="16870" y="4544"/>
                    <a:pt x="16810" y="4422"/>
                  </a:cubicBezTo>
                  <a:cubicBezTo>
                    <a:pt x="16658" y="4149"/>
                    <a:pt x="16475" y="3906"/>
                    <a:pt x="16293" y="3632"/>
                  </a:cubicBezTo>
                  <a:cubicBezTo>
                    <a:pt x="15776" y="2933"/>
                    <a:pt x="15138" y="2325"/>
                    <a:pt x="14439" y="1808"/>
                  </a:cubicBezTo>
                  <a:cubicBezTo>
                    <a:pt x="12873" y="634"/>
                    <a:pt x="10975" y="0"/>
                    <a:pt x="90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76" name="Google Shape;276;p28"/>
            <p:cNvSpPr/>
            <p:nvPr/>
          </p:nvSpPr>
          <p:spPr>
            <a:xfrm>
              <a:off x="3153050" y="3113800"/>
              <a:ext cx="68425" cy="31700"/>
            </a:xfrm>
            <a:custGeom>
              <a:avLst/>
              <a:gdLst/>
              <a:ahLst/>
              <a:cxnLst/>
              <a:rect l="l" t="t" r="r" b="b"/>
              <a:pathLst>
                <a:path w="2737" h="1268" extrusionOk="0">
                  <a:moveTo>
                    <a:pt x="2649" y="0"/>
                  </a:moveTo>
                  <a:cubicBezTo>
                    <a:pt x="2474" y="0"/>
                    <a:pt x="1924" y="200"/>
                    <a:pt x="1308" y="508"/>
                  </a:cubicBezTo>
                  <a:cubicBezTo>
                    <a:pt x="822" y="690"/>
                    <a:pt x="396" y="963"/>
                    <a:pt x="1" y="1267"/>
                  </a:cubicBezTo>
                  <a:cubicBezTo>
                    <a:pt x="518" y="1176"/>
                    <a:pt x="974" y="1024"/>
                    <a:pt x="1430" y="781"/>
                  </a:cubicBezTo>
                  <a:cubicBezTo>
                    <a:pt x="2159" y="447"/>
                    <a:pt x="2737" y="112"/>
                    <a:pt x="2706" y="21"/>
                  </a:cubicBezTo>
                  <a:cubicBezTo>
                    <a:pt x="2701" y="7"/>
                    <a:pt x="2682" y="0"/>
                    <a:pt x="26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77" name="Google Shape;277;p28"/>
            <p:cNvSpPr/>
            <p:nvPr/>
          </p:nvSpPr>
          <p:spPr>
            <a:xfrm>
              <a:off x="3158375" y="3263250"/>
              <a:ext cx="70700" cy="25775"/>
            </a:xfrm>
            <a:custGeom>
              <a:avLst/>
              <a:gdLst/>
              <a:ahLst/>
              <a:cxnLst/>
              <a:rect l="l" t="t" r="r" b="b"/>
              <a:pathLst>
                <a:path w="2828" h="1031" extrusionOk="0">
                  <a:moveTo>
                    <a:pt x="1" y="1"/>
                  </a:moveTo>
                  <a:lnTo>
                    <a:pt x="1" y="1"/>
                  </a:lnTo>
                  <a:cubicBezTo>
                    <a:pt x="426" y="274"/>
                    <a:pt x="882" y="487"/>
                    <a:pt x="1368" y="639"/>
                  </a:cubicBezTo>
                  <a:cubicBezTo>
                    <a:pt x="1981" y="884"/>
                    <a:pt x="2514" y="1030"/>
                    <a:pt x="2714" y="1030"/>
                  </a:cubicBezTo>
                  <a:cubicBezTo>
                    <a:pt x="2762" y="1030"/>
                    <a:pt x="2791" y="1022"/>
                    <a:pt x="2797" y="1004"/>
                  </a:cubicBezTo>
                  <a:cubicBezTo>
                    <a:pt x="2827" y="913"/>
                    <a:pt x="2220" y="639"/>
                    <a:pt x="1460" y="365"/>
                  </a:cubicBezTo>
                  <a:cubicBezTo>
                    <a:pt x="1004" y="183"/>
                    <a:pt x="517" y="62"/>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78" name="Google Shape;278;p28"/>
            <p:cNvSpPr/>
            <p:nvPr/>
          </p:nvSpPr>
          <p:spPr>
            <a:xfrm>
              <a:off x="3079350" y="3349875"/>
              <a:ext cx="34225" cy="67700"/>
            </a:xfrm>
            <a:custGeom>
              <a:avLst/>
              <a:gdLst/>
              <a:ahLst/>
              <a:cxnLst/>
              <a:rect l="l" t="t" r="r" b="b"/>
              <a:pathLst>
                <a:path w="1369" h="2708" extrusionOk="0">
                  <a:moveTo>
                    <a:pt x="1" y="1"/>
                  </a:moveTo>
                  <a:lnTo>
                    <a:pt x="1" y="1"/>
                  </a:lnTo>
                  <a:cubicBezTo>
                    <a:pt x="92" y="487"/>
                    <a:pt x="274" y="973"/>
                    <a:pt x="517" y="1399"/>
                  </a:cubicBezTo>
                  <a:cubicBezTo>
                    <a:pt x="843" y="2140"/>
                    <a:pt x="1169" y="2707"/>
                    <a:pt x="1270" y="2707"/>
                  </a:cubicBezTo>
                  <a:cubicBezTo>
                    <a:pt x="1272" y="2707"/>
                    <a:pt x="1275" y="2707"/>
                    <a:pt x="1277" y="2706"/>
                  </a:cubicBezTo>
                  <a:cubicBezTo>
                    <a:pt x="1368" y="2645"/>
                    <a:pt x="1156" y="2007"/>
                    <a:pt x="760" y="1277"/>
                  </a:cubicBezTo>
                  <a:cubicBezTo>
                    <a:pt x="578" y="822"/>
                    <a:pt x="304" y="396"/>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79" name="Google Shape;279;p28"/>
            <p:cNvSpPr/>
            <p:nvPr/>
          </p:nvSpPr>
          <p:spPr>
            <a:xfrm>
              <a:off x="2934975" y="3356725"/>
              <a:ext cx="27375" cy="69950"/>
            </a:xfrm>
            <a:custGeom>
              <a:avLst/>
              <a:gdLst/>
              <a:ahLst/>
              <a:cxnLst/>
              <a:rect l="l" t="t" r="r" b="b"/>
              <a:pathLst>
                <a:path w="1095" h="2798" extrusionOk="0">
                  <a:moveTo>
                    <a:pt x="1095" y="0"/>
                  </a:moveTo>
                  <a:cubicBezTo>
                    <a:pt x="791" y="396"/>
                    <a:pt x="608" y="851"/>
                    <a:pt x="456" y="1338"/>
                  </a:cubicBezTo>
                  <a:cubicBezTo>
                    <a:pt x="183" y="2098"/>
                    <a:pt x="0" y="2766"/>
                    <a:pt x="92" y="2797"/>
                  </a:cubicBezTo>
                  <a:cubicBezTo>
                    <a:pt x="94" y="2797"/>
                    <a:pt x="96" y="2798"/>
                    <a:pt x="98" y="2798"/>
                  </a:cubicBezTo>
                  <a:cubicBezTo>
                    <a:pt x="195" y="2798"/>
                    <a:pt x="463" y="2171"/>
                    <a:pt x="730" y="1429"/>
                  </a:cubicBezTo>
                  <a:cubicBezTo>
                    <a:pt x="912" y="973"/>
                    <a:pt x="1034" y="487"/>
                    <a:pt x="10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80" name="Google Shape;280;p28"/>
            <p:cNvSpPr/>
            <p:nvPr/>
          </p:nvSpPr>
          <p:spPr>
            <a:xfrm>
              <a:off x="2806550" y="3278450"/>
              <a:ext cx="67650" cy="33225"/>
            </a:xfrm>
            <a:custGeom>
              <a:avLst/>
              <a:gdLst/>
              <a:ahLst/>
              <a:cxnLst/>
              <a:rect l="l" t="t" r="r" b="b"/>
              <a:pathLst>
                <a:path w="2706" h="1329" extrusionOk="0">
                  <a:moveTo>
                    <a:pt x="2706" y="1"/>
                  </a:moveTo>
                  <a:lnTo>
                    <a:pt x="2706" y="1"/>
                  </a:lnTo>
                  <a:cubicBezTo>
                    <a:pt x="2219" y="122"/>
                    <a:pt x="1733" y="305"/>
                    <a:pt x="1307" y="548"/>
                  </a:cubicBezTo>
                  <a:cubicBezTo>
                    <a:pt x="578" y="852"/>
                    <a:pt x="0" y="1216"/>
                    <a:pt x="31" y="1308"/>
                  </a:cubicBezTo>
                  <a:cubicBezTo>
                    <a:pt x="36" y="1322"/>
                    <a:pt x="55" y="1329"/>
                    <a:pt x="87" y="1329"/>
                  </a:cubicBezTo>
                  <a:cubicBezTo>
                    <a:pt x="261" y="1329"/>
                    <a:pt x="813" y="1125"/>
                    <a:pt x="1429" y="791"/>
                  </a:cubicBezTo>
                  <a:cubicBezTo>
                    <a:pt x="1885" y="609"/>
                    <a:pt x="2311" y="335"/>
                    <a:pt x="27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81" name="Google Shape;281;p28"/>
            <p:cNvSpPr/>
            <p:nvPr/>
          </p:nvSpPr>
          <p:spPr>
            <a:xfrm>
              <a:off x="2795150" y="3136450"/>
              <a:ext cx="71450" cy="25000"/>
            </a:xfrm>
            <a:custGeom>
              <a:avLst/>
              <a:gdLst/>
              <a:ahLst/>
              <a:cxnLst/>
              <a:rect l="l" t="t" r="r" b="b"/>
              <a:pathLst>
                <a:path w="2858" h="1000" extrusionOk="0">
                  <a:moveTo>
                    <a:pt x="119" y="1"/>
                  </a:moveTo>
                  <a:cubicBezTo>
                    <a:pt x="68" y="1"/>
                    <a:pt x="37" y="9"/>
                    <a:pt x="31" y="27"/>
                  </a:cubicBezTo>
                  <a:cubicBezTo>
                    <a:pt x="1" y="118"/>
                    <a:pt x="608" y="392"/>
                    <a:pt x="1399" y="635"/>
                  </a:cubicBezTo>
                  <a:cubicBezTo>
                    <a:pt x="1855" y="817"/>
                    <a:pt x="2341" y="939"/>
                    <a:pt x="2858" y="1000"/>
                  </a:cubicBezTo>
                  <a:cubicBezTo>
                    <a:pt x="2432" y="726"/>
                    <a:pt x="1976" y="513"/>
                    <a:pt x="1490" y="361"/>
                  </a:cubicBezTo>
                  <a:cubicBezTo>
                    <a:pt x="880" y="142"/>
                    <a:pt x="329" y="1"/>
                    <a:pt x="1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82" name="Google Shape;282;p28"/>
            <p:cNvSpPr/>
            <p:nvPr/>
          </p:nvSpPr>
          <p:spPr>
            <a:xfrm>
              <a:off x="2908375" y="3006300"/>
              <a:ext cx="34975" cy="66250"/>
            </a:xfrm>
            <a:custGeom>
              <a:avLst/>
              <a:gdLst/>
              <a:ahLst/>
              <a:cxnLst/>
              <a:rect l="l" t="t" r="r" b="b"/>
              <a:pathLst>
                <a:path w="1399" h="2650" extrusionOk="0">
                  <a:moveTo>
                    <a:pt x="103" y="1"/>
                  </a:moveTo>
                  <a:cubicBezTo>
                    <a:pt x="98" y="1"/>
                    <a:pt x="95" y="2"/>
                    <a:pt x="92" y="5"/>
                  </a:cubicBezTo>
                  <a:cubicBezTo>
                    <a:pt x="1" y="35"/>
                    <a:pt x="244" y="643"/>
                    <a:pt x="608" y="1373"/>
                  </a:cubicBezTo>
                  <a:cubicBezTo>
                    <a:pt x="821" y="1829"/>
                    <a:pt x="1095" y="2254"/>
                    <a:pt x="1399" y="2649"/>
                  </a:cubicBezTo>
                  <a:cubicBezTo>
                    <a:pt x="1308" y="2163"/>
                    <a:pt x="1125" y="1677"/>
                    <a:pt x="882" y="1251"/>
                  </a:cubicBezTo>
                  <a:cubicBezTo>
                    <a:pt x="535" y="557"/>
                    <a:pt x="188" y="1"/>
                    <a:pt x="1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83" name="Google Shape;283;p28"/>
            <p:cNvSpPr/>
            <p:nvPr/>
          </p:nvSpPr>
          <p:spPr>
            <a:xfrm>
              <a:off x="3061125" y="2992700"/>
              <a:ext cx="25100" cy="70725"/>
            </a:xfrm>
            <a:custGeom>
              <a:avLst/>
              <a:gdLst/>
              <a:ahLst/>
              <a:cxnLst/>
              <a:rect l="l" t="t" r="r" b="b"/>
              <a:pathLst>
                <a:path w="1004" h="2829" extrusionOk="0">
                  <a:moveTo>
                    <a:pt x="905" y="1"/>
                  </a:moveTo>
                  <a:cubicBezTo>
                    <a:pt x="808" y="1"/>
                    <a:pt x="541" y="598"/>
                    <a:pt x="304" y="1370"/>
                  </a:cubicBezTo>
                  <a:cubicBezTo>
                    <a:pt x="122" y="1826"/>
                    <a:pt x="30" y="2342"/>
                    <a:pt x="0" y="2829"/>
                  </a:cubicBezTo>
                  <a:cubicBezTo>
                    <a:pt x="243" y="2403"/>
                    <a:pt x="456" y="1947"/>
                    <a:pt x="578" y="1461"/>
                  </a:cubicBezTo>
                  <a:cubicBezTo>
                    <a:pt x="851" y="701"/>
                    <a:pt x="1003" y="32"/>
                    <a:pt x="912" y="2"/>
                  </a:cubicBezTo>
                  <a:cubicBezTo>
                    <a:pt x="910" y="1"/>
                    <a:pt x="907" y="1"/>
                    <a:pt x="9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84" name="Google Shape;284;p28"/>
            <p:cNvSpPr/>
            <p:nvPr/>
          </p:nvSpPr>
          <p:spPr>
            <a:xfrm>
              <a:off x="3150775" y="3105525"/>
              <a:ext cx="66900" cy="34650"/>
            </a:xfrm>
            <a:custGeom>
              <a:avLst/>
              <a:gdLst/>
              <a:ahLst/>
              <a:cxnLst/>
              <a:rect l="l" t="t" r="r" b="b"/>
              <a:pathLst>
                <a:path w="2676" h="1386" extrusionOk="0">
                  <a:moveTo>
                    <a:pt x="2572" y="0"/>
                  </a:moveTo>
                  <a:cubicBezTo>
                    <a:pt x="2415" y="0"/>
                    <a:pt x="1854" y="248"/>
                    <a:pt x="1247" y="565"/>
                  </a:cubicBezTo>
                  <a:cubicBezTo>
                    <a:pt x="791" y="778"/>
                    <a:pt x="365" y="1051"/>
                    <a:pt x="1" y="1386"/>
                  </a:cubicBezTo>
                  <a:cubicBezTo>
                    <a:pt x="457" y="1264"/>
                    <a:pt x="943" y="1051"/>
                    <a:pt x="1369" y="808"/>
                  </a:cubicBezTo>
                  <a:cubicBezTo>
                    <a:pt x="2098" y="443"/>
                    <a:pt x="2676" y="109"/>
                    <a:pt x="2615" y="18"/>
                  </a:cubicBezTo>
                  <a:cubicBezTo>
                    <a:pt x="2611" y="6"/>
                    <a:pt x="2596" y="0"/>
                    <a:pt x="25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85" name="Google Shape;285;p28"/>
            <p:cNvSpPr/>
            <p:nvPr/>
          </p:nvSpPr>
          <p:spPr>
            <a:xfrm>
              <a:off x="2741200" y="3020100"/>
              <a:ext cx="98050" cy="297125"/>
            </a:xfrm>
            <a:custGeom>
              <a:avLst/>
              <a:gdLst/>
              <a:ahLst/>
              <a:cxnLst/>
              <a:rect l="l" t="t" r="r" b="b"/>
              <a:pathLst>
                <a:path w="3922" h="11885" extrusionOk="0">
                  <a:moveTo>
                    <a:pt x="3921" y="0"/>
                  </a:moveTo>
                  <a:lnTo>
                    <a:pt x="3921" y="0"/>
                  </a:lnTo>
                  <a:cubicBezTo>
                    <a:pt x="3921" y="0"/>
                    <a:pt x="3861" y="31"/>
                    <a:pt x="3800" y="61"/>
                  </a:cubicBezTo>
                  <a:cubicBezTo>
                    <a:pt x="3739" y="122"/>
                    <a:pt x="3648" y="213"/>
                    <a:pt x="3526" y="335"/>
                  </a:cubicBezTo>
                  <a:cubicBezTo>
                    <a:pt x="3192" y="638"/>
                    <a:pt x="2858" y="1003"/>
                    <a:pt x="2584" y="1368"/>
                  </a:cubicBezTo>
                  <a:cubicBezTo>
                    <a:pt x="669" y="3830"/>
                    <a:pt x="0" y="7082"/>
                    <a:pt x="791" y="10091"/>
                  </a:cubicBezTo>
                  <a:cubicBezTo>
                    <a:pt x="882" y="10547"/>
                    <a:pt x="1034" y="11003"/>
                    <a:pt x="1216" y="11429"/>
                  </a:cubicBezTo>
                  <a:cubicBezTo>
                    <a:pt x="1277" y="11581"/>
                    <a:pt x="1338" y="11702"/>
                    <a:pt x="1399" y="11763"/>
                  </a:cubicBezTo>
                  <a:cubicBezTo>
                    <a:pt x="1399" y="11794"/>
                    <a:pt x="1429" y="11854"/>
                    <a:pt x="1459" y="11885"/>
                  </a:cubicBezTo>
                  <a:cubicBezTo>
                    <a:pt x="1399" y="11733"/>
                    <a:pt x="1338" y="11550"/>
                    <a:pt x="1277" y="11399"/>
                  </a:cubicBezTo>
                  <a:cubicBezTo>
                    <a:pt x="1125" y="10973"/>
                    <a:pt x="973" y="10517"/>
                    <a:pt x="882" y="10091"/>
                  </a:cubicBezTo>
                  <a:cubicBezTo>
                    <a:pt x="152" y="7082"/>
                    <a:pt x="821" y="3891"/>
                    <a:pt x="2675" y="1429"/>
                  </a:cubicBezTo>
                  <a:cubicBezTo>
                    <a:pt x="2949" y="1064"/>
                    <a:pt x="3253" y="699"/>
                    <a:pt x="3557" y="365"/>
                  </a:cubicBezTo>
                  <a:cubicBezTo>
                    <a:pt x="3678" y="243"/>
                    <a:pt x="3800" y="122"/>
                    <a:pt x="39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86" name="Google Shape;286;p28"/>
            <p:cNvSpPr/>
            <p:nvPr/>
          </p:nvSpPr>
          <p:spPr>
            <a:xfrm>
              <a:off x="2855950" y="2978300"/>
              <a:ext cx="46375" cy="26625"/>
            </a:xfrm>
            <a:custGeom>
              <a:avLst/>
              <a:gdLst/>
              <a:ahLst/>
              <a:cxnLst/>
              <a:rect l="l" t="t" r="r" b="b"/>
              <a:pathLst>
                <a:path w="1855" h="1065" extrusionOk="0">
                  <a:moveTo>
                    <a:pt x="1854" y="0"/>
                  </a:moveTo>
                  <a:cubicBezTo>
                    <a:pt x="1490" y="92"/>
                    <a:pt x="1186" y="244"/>
                    <a:pt x="882" y="426"/>
                  </a:cubicBezTo>
                  <a:cubicBezTo>
                    <a:pt x="547" y="608"/>
                    <a:pt x="274" y="821"/>
                    <a:pt x="0" y="1064"/>
                  </a:cubicBezTo>
                  <a:cubicBezTo>
                    <a:pt x="335" y="943"/>
                    <a:pt x="669" y="760"/>
                    <a:pt x="942" y="578"/>
                  </a:cubicBezTo>
                  <a:cubicBezTo>
                    <a:pt x="1277" y="396"/>
                    <a:pt x="1581" y="213"/>
                    <a:pt x="18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87" name="Google Shape;287;p28"/>
            <p:cNvSpPr/>
            <p:nvPr/>
          </p:nvSpPr>
          <p:spPr>
            <a:xfrm>
              <a:off x="2899250" y="3041375"/>
              <a:ext cx="419075" cy="409675"/>
            </a:xfrm>
            <a:custGeom>
              <a:avLst/>
              <a:gdLst/>
              <a:ahLst/>
              <a:cxnLst/>
              <a:rect l="l" t="t" r="r" b="b"/>
              <a:pathLst>
                <a:path w="16763" h="16387" extrusionOk="0">
                  <a:moveTo>
                    <a:pt x="10487" y="0"/>
                  </a:moveTo>
                  <a:cubicBezTo>
                    <a:pt x="10488" y="0"/>
                    <a:pt x="10744" y="236"/>
                    <a:pt x="11124" y="663"/>
                  </a:cubicBezTo>
                  <a:lnTo>
                    <a:pt x="11124" y="663"/>
                  </a:lnTo>
                  <a:cubicBezTo>
                    <a:pt x="10752" y="232"/>
                    <a:pt x="10488" y="0"/>
                    <a:pt x="10487" y="0"/>
                  </a:cubicBezTo>
                  <a:close/>
                  <a:moveTo>
                    <a:pt x="11124" y="663"/>
                  </a:moveTo>
                  <a:cubicBezTo>
                    <a:pt x="12527" y="2288"/>
                    <a:pt x="15460" y="6757"/>
                    <a:pt x="11521" y="12402"/>
                  </a:cubicBezTo>
                  <a:cubicBezTo>
                    <a:pt x="10305" y="14195"/>
                    <a:pt x="8451" y="14955"/>
                    <a:pt x="6992" y="15411"/>
                  </a:cubicBezTo>
                  <a:cubicBezTo>
                    <a:pt x="6183" y="15654"/>
                    <a:pt x="5397" y="15749"/>
                    <a:pt x="4661" y="15749"/>
                  </a:cubicBezTo>
                  <a:cubicBezTo>
                    <a:pt x="1998" y="15749"/>
                    <a:pt x="1" y="14499"/>
                    <a:pt x="1" y="14499"/>
                  </a:cubicBezTo>
                  <a:lnTo>
                    <a:pt x="1" y="14499"/>
                  </a:lnTo>
                  <a:cubicBezTo>
                    <a:pt x="1" y="14499"/>
                    <a:pt x="2706" y="16387"/>
                    <a:pt x="5998" y="16387"/>
                  </a:cubicBezTo>
                  <a:cubicBezTo>
                    <a:pt x="8055" y="16387"/>
                    <a:pt x="10342" y="15649"/>
                    <a:pt x="12341" y="13253"/>
                  </a:cubicBezTo>
                  <a:cubicBezTo>
                    <a:pt x="16762" y="7943"/>
                    <a:pt x="12775" y="2512"/>
                    <a:pt x="11124" y="663"/>
                  </a:cubicBezTo>
                  <a:close/>
                </a:path>
              </a:pathLst>
            </a:custGeom>
            <a:solidFill>
              <a:srgbClr val="203E80">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88" name="Google Shape;288;p28"/>
            <p:cNvSpPr/>
            <p:nvPr/>
          </p:nvSpPr>
          <p:spPr>
            <a:xfrm>
              <a:off x="3022350" y="3076325"/>
              <a:ext cx="44875" cy="169050"/>
            </a:xfrm>
            <a:custGeom>
              <a:avLst/>
              <a:gdLst/>
              <a:ahLst/>
              <a:cxnLst/>
              <a:rect l="l" t="t" r="r" b="b"/>
              <a:pathLst>
                <a:path w="1795" h="6762" extrusionOk="0">
                  <a:moveTo>
                    <a:pt x="92" y="0"/>
                  </a:moveTo>
                  <a:lnTo>
                    <a:pt x="1" y="6657"/>
                  </a:lnTo>
                  <a:cubicBezTo>
                    <a:pt x="153" y="6728"/>
                    <a:pt x="312" y="6762"/>
                    <a:pt x="468" y="6762"/>
                  </a:cubicBezTo>
                  <a:cubicBezTo>
                    <a:pt x="781" y="6762"/>
                    <a:pt x="1085" y="6627"/>
                    <a:pt x="1308" y="6384"/>
                  </a:cubicBezTo>
                  <a:cubicBezTo>
                    <a:pt x="1642" y="6049"/>
                    <a:pt x="1794" y="5563"/>
                    <a:pt x="1794" y="5076"/>
                  </a:cubicBezTo>
                  <a:cubicBezTo>
                    <a:pt x="1764" y="4590"/>
                    <a:pt x="1673" y="4134"/>
                    <a:pt x="1521" y="3678"/>
                  </a:cubicBezTo>
                  <a:cubicBezTo>
                    <a:pt x="1125" y="2432"/>
                    <a:pt x="639" y="1186"/>
                    <a:pt x="9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89" name="Google Shape;289;p28"/>
            <p:cNvSpPr/>
            <p:nvPr/>
          </p:nvSpPr>
          <p:spPr>
            <a:xfrm>
              <a:off x="3001850" y="3037575"/>
              <a:ext cx="36500" cy="179350"/>
            </a:xfrm>
            <a:custGeom>
              <a:avLst/>
              <a:gdLst/>
              <a:ahLst/>
              <a:cxnLst/>
              <a:rect l="l" t="t" r="r" b="b"/>
              <a:pathLst>
                <a:path w="1460" h="7174" extrusionOk="0">
                  <a:moveTo>
                    <a:pt x="882" y="0"/>
                  </a:moveTo>
                  <a:lnTo>
                    <a:pt x="0" y="6353"/>
                  </a:lnTo>
                  <a:lnTo>
                    <a:pt x="638" y="7174"/>
                  </a:lnTo>
                  <a:lnTo>
                    <a:pt x="1459" y="6505"/>
                  </a:lnTo>
                  <a:lnTo>
                    <a:pt x="882"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90" name="Google Shape;290;p28"/>
            <p:cNvSpPr/>
            <p:nvPr/>
          </p:nvSpPr>
          <p:spPr>
            <a:xfrm>
              <a:off x="3022350" y="3037575"/>
              <a:ext cx="16000" cy="162625"/>
            </a:xfrm>
            <a:custGeom>
              <a:avLst/>
              <a:gdLst/>
              <a:ahLst/>
              <a:cxnLst/>
              <a:rect l="l" t="t" r="r" b="b"/>
              <a:pathLst>
                <a:path w="640" h="6505" extrusionOk="0">
                  <a:moveTo>
                    <a:pt x="62" y="0"/>
                  </a:moveTo>
                  <a:lnTo>
                    <a:pt x="1" y="6110"/>
                  </a:lnTo>
                  <a:lnTo>
                    <a:pt x="639" y="6505"/>
                  </a:lnTo>
                  <a:lnTo>
                    <a:pt x="6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91" name="Google Shape;291;p28"/>
            <p:cNvSpPr/>
            <p:nvPr/>
          </p:nvSpPr>
          <p:spPr>
            <a:xfrm>
              <a:off x="2986650" y="3190225"/>
              <a:ext cx="63150" cy="52375"/>
            </a:xfrm>
            <a:custGeom>
              <a:avLst/>
              <a:gdLst/>
              <a:ahLst/>
              <a:cxnLst/>
              <a:rect l="l" t="t" r="r" b="b"/>
              <a:pathLst>
                <a:path w="2526" h="2095" extrusionOk="0">
                  <a:moveTo>
                    <a:pt x="1287" y="1"/>
                  </a:moveTo>
                  <a:cubicBezTo>
                    <a:pt x="1143" y="1"/>
                    <a:pt x="995" y="31"/>
                    <a:pt x="851" y="95"/>
                  </a:cubicBezTo>
                  <a:cubicBezTo>
                    <a:pt x="0" y="429"/>
                    <a:pt x="0" y="1676"/>
                    <a:pt x="851" y="2010"/>
                  </a:cubicBezTo>
                  <a:cubicBezTo>
                    <a:pt x="992" y="2068"/>
                    <a:pt x="1131" y="2094"/>
                    <a:pt x="1266" y="2094"/>
                  </a:cubicBezTo>
                  <a:cubicBezTo>
                    <a:pt x="1973" y="2094"/>
                    <a:pt x="2526" y="1358"/>
                    <a:pt x="2219" y="642"/>
                  </a:cubicBezTo>
                  <a:cubicBezTo>
                    <a:pt x="2062" y="239"/>
                    <a:pt x="1691" y="1"/>
                    <a:pt x="128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92" name="Google Shape;292;p28"/>
            <p:cNvSpPr/>
            <p:nvPr/>
          </p:nvSpPr>
          <p:spPr>
            <a:xfrm>
              <a:off x="2980225" y="3188675"/>
              <a:ext cx="65725" cy="55650"/>
            </a:xfrm>
            <a:custGeom>
              <a:avLst/>
              <a:gdLst/>
              <a:ahLst/>
              <a:cxnLst/>
              <a:rect l="l" t="t" r="r" b="b"/>
              <a:pathLst>
                <a:path w="2629" h="2226" extrusionOk="0">
                  <a:moveTo>
                    <a:pt x="1524" y="1"/>
                  </a:moveTo>
                  <a:cubicBezTo>
                    <a:pt x="1247" y="1"/>
                    <a:pt x="970" y="97"/>
                    <a:pt x="744" y="279"/>
                  </a:cubicBezTo>
                  <a:cubicBezTo>
                    <a:pt x="1" y="962"/>
                    <a:pt x="507" y="2226"/>
                    <a:pt x="1495" y="2226"/>
                  </a:cubicBezTo>
                  <a:cubicBezTo>
                    <a:pt x="1518" y="2226"/>
                    <a:pt x="1541" y="2225"/>
                    <a:pt x="1564" y="2224"/>
                  </a:cubicBezTo>
                  <a:cubicBezTo>
                    <a:pt x="1929" y="2193"/>
                    <a:pt x="2294" y="1981"/>
                    <a:pt x="2476" y="1677"/>
                  </a:cubicBezTo>
                  <a:cubicBezTo>
                    <a:pt x="2598" y="1434"/>
                    <a:pt x="2628" y="1190"/>
                    <a:pt x="2567" y="947"/>
                  </a:cubicBezTo>
                  <a:cubicBezTo>
                    <a:pt x="2567" y="856"/>
                    <a:pt x="2537" y="765"/>
                    <a:pt x="2476" y="704"/>
                  </a:cubicBezTo>
                  <a:lnTo>
                    <a:pt x="2476" y="704"/>
                  </a:lnTo>
                  <a:cubicBezTo>
                    <a:pt x="2476" y="704"/>
                    <a:pt x="2507" y="795"/>
                    <a:pt x="2507" y="947"/>
                  </a:cubicBezTo>
                  <a:cubicBezTo>
                    <a:pt x="2537" y="1190"/>
                    <a:pt x="2507" y="1403"/>
                    <a:pt x="2385" y="1616"/>
                  </a:cubicBezTo>
                  <a:cubicBezTo>
                    <a:pt x="2203" y="1890"/>
                    <a:pt x="1899" y="2072"/>
                    <a:pt x="1564" y="2102"/>
                  </a:cubicBezTo>
                  <a:cubicBezTo>
                    <a:pt x="1557" y="2102"/>
                    <a:pt x="1549" y="2103"/>
                    <a:pt x="1542" y="2103"/>
                  </a:cubicBezTo>
                  <a:cubicBezTo>
                    <a:pt x="506" y="2103"/>
                    <a:pt x="666" y="134"/>
                    <a:pt x="1597" y="134"/>
                  </a:cubicBezTo>
                  <a:cubicBezTo>
                    <a:pt x="1654" y="134"/>
                    <a:pt x="1714" y="141"/>
                    <a:pt x="1777" y="157"/>
                  </a:cubicBezTo>
                  <a:cubicBezTo>
                    <a:pt x="1990" y="187"/>
                    <a:pt x="2172" y="309"/>
                    <a:pt x="2324" y="491"/>
                  </a:cubicBezTo>
                  <a:cubicBezTo>
                    <a:pt x="2446" y="613"/>
                    <a:pt x="2476" y="704"/>
                    <a:pt x="2476" y="704"/>
                  </a:cubicBezTo>
                  <a:cubicBezTo>
                    <a:pt x="2476" y="613"/>
                    <a:pt x="2446" y="522"/>
                    <a:pt x="2385" y="461"/>
                  </a:cubicBezTo>
                  <a:cubicBezTo>
                    <a:pt x="2233" y="248"/>
                    <a:pt x="2020" y="96"/>
                    <a:pt x="1807" y="35"/>
                  </a:cubicBezTo>
                  <a:cubicBezTo>
                    <a:pt x="1714" y="12"/>
                    <a:pt x="1619" y="1"/>
                    <a:pt x="15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93" name="Google Shape;293;p28"/>
            <p:cNvSpPr/>
            <p:nvPr/>
          </p:nvSpPr>
          <p:spPr>
            <a:xfrm>
              <a:off x="2994250" y="3196900"/>
              <a:ext cx="47525" cy="39125"/>
            </a:xfrm>
            <a:custGeom>
              <a:avLst/>
              <a:gdLst/>
              <a:ahLst/>
              <a:cxnLst/>
              <a:rect l="l" t="t" r="r" b="b"/>
              <a:pathLst>
                <a:path w="1901" h="1565" extrusionOk="0">
                  <a:moveTo>
                    <a:pt x="959" y="0"/>
                  </a:moveTo>
                  <a:cubicBezTo>
                    <a:pt x="852" y="0"/>
                    <a:pt x="743" y="23"/>
                    <a:pt x="639" y="71"/>
                  </a:cubicBezTo>
                  <a:cubicBezTo>
                    <a:pt x="0" y="345"/>
                    <a:pt x="0" y="1257"/>
                    <a:pt x="669" y="1500"/>
                  </a:cubicBezTo>
                  <a:cubicBezTo>
                    <a:pt x="773" y="1544"/>
                    <a:pt x="877" y="1565"/>
                    <a:pt x="977" y="1565"/>
                  </a:cubicBezTo>
                  <a:cubicBezTo>
                    <a:pt x="1491" y="1565"/>
                    <a:pt x="1901" y="1026"/>
                    <a:pt x="1672" y="466"/>
                  </a:cubicBezTo>
                  <a:cubicBezTo>
                    <a:pt x="1538" y="176"/>
                    <a:pt x="1256" y="0"/>
                    <a:pt x="95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94" name="Google Shape;294;p28"/>
            <p:cNvSpPr/>
            <p:nvPr/>
          </p:nvSpPr>
          <p:spPr>
            <a:xfrm>
              <a:off x="2200150" y="3571575"/>
              <a:ext cx="484075" cy="399450"/>
            </a:xfrm>
            <a:custGeom>
              <a:avLst/>
              <a:gdLst/>
              <a:ahLst/>
              <a:cxnLst/>
              <a:rect l="l" t="t" r="r" b="b"/>
              <a:pathLst>
                <a:path w="19363" h="15978" extrusionOk="0">
                  <a:moveTo>
                    <a:pt x="18686" y="12043"/>
                  </a:moveTo>
                  <a:lnTo>
                    <a:pt x="18686" y="12043"/>
                  </a:lnTo>
                  <a:cubicBezTo>
                    <a:pt x="18661" y="12051"/>
                    <a:pt x="18636" y="12059"/>
                    <a:pt x="18603" y="12075"/>
                  </a:cubicBezTo>
                  <a:cubicBezTo>
                    <a:pt x="18631" y="12066"/>
                    <a:pt x="18659" y="12055"/>
                    <a:pt x="18686" y="12043"/>
                  </a:cubicBezTo>
                  <a:close/>
                  <a:moveTo>
                    <a:pt x="15974" y="1"/>
                  </a:moveTo>
                  <a:cubicBezTo>
                    <a:pt x="15939" y="1"/>
                    <a:pt x="15904" y="3"/>
                    <a:pt x="15867" y="8"/>
                  </a:cubicBezTo>
                  <a:cubicBezTo>
                    <a:pt x="15654" y="39"/>
                    <a:pt x="15472" y="69"/>
                    <a:pt x="15259" y="130"/>
                  </a:cubicBezTo>
                  <a:lnTo>
                    <a:pt x="14104" y="434"/>
                  </a:lnTo>
                  <a:lnTo>
                    <a:pt x="11673" y="1042"/>
                  </a:lnTo>
                  <a:lnTo>
                    <a:pt x="882" y="3838"/>
                  </a:lnTo>
                  <a:cubicBezTo>
                    <a:pt x="335" y="3990"/>
                    <a:pt x="1" y="4507"/>
                    <a:pt x="92" y="5054"/>
                  </a:cubicBezTo>
                  <a:cubicBezTo>
                    <a:pt x="213" y="5540"/>
                    <a:pt x="305" y="6027"/>
                    <a:pt x="426" y="6483"/>
                  </a:cubicBezTo>
                  <a:lnTo>
                    <a:pt x="1095" y="9249"/>
                  </a:lnTo>
                  <a:lnTo>
                    <a:pt x="2372" y="14477"/>
                  </a:lnTo>
                  <a:cubicBezTo>
                    <a:pt x="2432" y="14689"/>
                    <a:pt x="2493" y="14902"/>
                    <a:pt x="2524" y="15115"/>
                  </a:cubicBezTo>
                  <a:cubicBezTo>
                    <a:pt x="2584" y="15328"/>
                    <a:pt x="2676" y="15540"/>
                    <a:pt x="2858" y="15692"/>
                  </a:cubicBezTo>
                  <a:cubicBezTo>
                    <a:pt x="3010" y="15844"/>
                    <a:pt x="3223" y="15966"/>
                    <a:pt x="3466" y="15966"/>
                  </a:cubicBezTo>
                  <a:cubicBezTo>
                    <a:pt x="3519" y="15974"/>
                    <a:pt x="3572" y="15977"/>
                    <a:pt x="3625" y="15977"/>
                  </a:cubicBezTo>
                  <a:cubicBezTo>
                    <a:pt x="3783" y="15977"/>
                    <a:pt x="3937" y="15943"/>
                    <a:pt x="4074" y="15875"/>
                  </a:cubicBezTo>
                  <a:lnTo>
                    <a:pt x="6353" y="15297"/>
                  </a:lnTo>
                  <a:lnTo>
                    <a:pt x="10457" y="14233"/>
                  </a:lnTo>
                  <a:lnTo>
                    <a:pt x="16414" y="12653"/>
                  </a:lnTo>
                  <a:lnTo>
                    <a:pt x="18025" y="12227"/>
                  </a:lnTo>
                  <a:lnTo>
                    <a:pt x="18451" y="12106"/>
                  </a:lnTo>
                  <a:lnTo>
                    <a:pt x="18572" y="12045"/>
                  </a:lnTo>
                  <a:lnTo>
                    <a:pt x="18451" y="12075"/>
                  </a:lnTo>
                  <a:lnTo>
                    <a:pt x="18025" y="12197"/>
                  </a:lnTo>
                  <a:lnTo>
                    <a:pt x="16384" y="12562"/>
                  </a:lnTo>
                  <a:lnTo>
                    <a:pt x="10426" y="14081"/>
                  </a:lnTo>
                  <a:lnTo>
                    <a:pt x="6323" y="15145"/>
                  </a:lnTo>
                  <a:lnTo>
                    <a:pt x="4043" y="15723"/>
                  </a:lnTo>
                  <a:cubicBezTo>
                    <a:pt x="3861" y="15784"/>
                    <a:pt x="3679" y="15814"/>
                    <a:pt x="3466" y="15814"/>
                  </a:cubicBezTo>
                  <a:cubicBezTo>
                    <a:pt x="3283" y="15784"/>
                    <a:pt x="3101" y="15692"/>
                    <a:pt x="2979" y="15571"/>
                  </a:cubicBezTo>
                  <a:cubicBezTo>
                    <a:pt x="2828" y="15419"/>
                    <a:pt x="2736" y="15267"/>
                    <a:pt x="2706" y="15054"/>
                  </a:cubicBezTo>
                  <a:lnTo>
                    <a:pt x="2554" y="14446"/>
                  </a:lnTo>
                  <a:cubicBezTo>
                    <a:pt x="2159" y="12774"/>
                    <a:pt x="1733" y="11012"/>
                    <a:pt x="1277" y="9218"/>
                  </a:cubicBezTo>
                  <a:cubicBezTo>
                    <a:pt x="1065" y="8306"/>
                    <a:pt x="852" y="7394"/>
                    <a:pt x="609" y="6452"/>
                  </a:cubicBezTo>
                  <a:cubicBezTo>
                    <a:pt x="517" y="5966"/>
                    <a:pt x="396" y="5510"/>
                    <a:pt x="274" y="5024"/>
                  </a:cubicBezTo>
                  <a:cubicBezTo>
                    <a:pt x="213" y="4568"/>
                    <a:pt x="487" y="4142"/>
                    <a:pt x="943" y="4021"/>
                  </a:cubicBezTo>
                  <a:lnTo>
                    <a:pt x="11733" y="1224"/>
                  </a:lnTo>
                  <a:lnTo>
                    <a:pt x="14165" y="586"/>
                  </a:lnTo>
                  <a:lnTo>
                    <a:pt x="15320" y="282"/>
                  </a:lnTo>
                  <a:cubicBezTo>
                    <a:pt x="15503" y="252"/>
                    <a:pt x="15685" y="191"/>
                    <a:pt x="15867" y="160"/>
                  </a:cubicBezTo>
                  <a:cubicBezTo>
                    <a:pt x="16050" y="160"/>
                    <a:pt x="16232" y="191"/>
                    <a:pt x="16384" y="282"/>
                  </a:cubicBezTo>
                  <a:cubicBezTo>
                    <a:pt x="16536" y="373"/>
                    <a:pt x="16658" y="495"/>
                    <a:pt x="16718" y="677"/>
                  </a:cubicBezTo>
                  <a:cubicBezTo>
                    <a:pt x="16779" y="829"/>
                    <a:pt x="16840" y="1011"/>
                    <a:pt x="16870" y="1194"/>
                  </a:cubicBezTo>
                  <a:cubicBezTo>
                    <a:pt x="16962" y="1528"/>
                    <a:pt x="17053" y="1893"/>
                    <a:pt x="17144" y="2227"/>
                  </a:cubicBezTo>
                  <a:cubicBezTo>
                    <a:pt x="17296" y="2926"/>
                    <a:pt x="17478" y="3595"/>
                    <a:pt x="17630" y="4203"/>
                  </a:cubicBezTo>
                  <a:cubicBezTo>
                    <a:pt x="18238" y="6726"/>
                    <a:pt x="18755" y="8762"/>
                    <a:pt x="19089" y="10191"/>
                  </a:cubicBezTo>
                  <a:cubicBezTo>
                    <a:pt x="19150" y="10343"/>
                    <a:pt x="19180" y="10525"/>
                    <a:pt x="19211" y="10677"/>
                  </a:cubicBezTo>
                  <a:cubicBezTo>
                    <a:pt x="19272" y="10829"/>
                    <a:pt x="19302" y="10951"/>
                    <a:pt x="19302" y="11103"/>
                  </a:cubicBezTo>
                  <a:cubicBezTo>
                    <a:pt x="19302" y="11346"/>
                    <a:pt x="19211" y="11559"/>
                    <a:pt x="19059" y="11741"/>
                  </a:cubicBezTo>
                  <a:cubicBezTo>
                    <a:pt x="18956" y="11869"/>
                    <a:pt x="18832" y="11976"/>
                    <a:pt x="18686" y="12043"/>
                  </a:cubicBezTo>
                  <a:lnTo>
                    <a:pt x="18686" y="12043"/>
                  </a:lnTo>
                  <a:cubicBezTo>
                    <a:pt x="18707" y="12036"/>
                    <a:pt x="18728" y="12028"/>
                    <a:pt x="18755" y="12015"/>
                  </a:cubicBezTo>
                  <a:cubicBezTo>
                    <a:pt x="18907" y="11954"/>
                    <a:pt x="19028" y="11863"/>
                    <a:pt x="19120" y="11771"/>
                  </a:cubicBezTo>
                  <a:cubicBezTo>
                    <a:pt x="19272" y="11589"/>
                    <a:pt x="19363" y="11346"/>
                    <a:pt x="19363" y="11103"/>
                  </a:cubicBezTo>
                  <a:cubicBezTo>
                    <a:pt x="19363" y="10951"/>
                    <a:pt x="19363" y="10799"/>
                    <a:pt x="19302" y="10647"/>
                  </a:cubicBezTo>
                  <a:cubicBezTo>
                    <a:pt x="19272" y="10495"/>
                    <a:pt x="19241" y="10312"/>
                    <a:pt x="19180" y="10160"/>
                  </a:cubicBezTo>
                  <a:cubicBezTo>
                    <a:pt x="18846" y="8732"/>
                    <a:pt x="18360" y="6695"/>
                    <a:pt x="17782" y="4173"/>
                  </a:cubicBezTo>
                  <a:cubicBezTo>
                    <a:pt x="17630" y="3534"/>
                    <a:pt x="17448" y="2866"/>
                    <a:pt x="17296" y="2197"/>
                  </a:cubicBezTo>
                  <a:cubicBezTo>
                    <a:pt x="17205" y="1862"/>
                    <a:pt x="17144" y="1498"/>
                    <a:pt x="17053" y="1133"/>
                  </a:cubicBezTo>
                  <a:cubicBezTo>
                    <a:pt x="16992" y="951"/>
                    <a:pt x="16962" y="768"/>
                    <a:pt x="16901" y="586"/>
                  </a:cubicBezTo>
                  <a:cubicBezTo>
                    <a:pt x="16779" y="403"/>
                    <a:pt x="16627" y="252"/>
                    <a:pt x="16445" y="160"/>
                  </a:cubicBezTo>
                  <a:cubicBezTo>
                    <a:pt x="16294" y="60"/>
                    <a:pt x="16143" y="1"/>
                    <a:pt x="1597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95" name="Google Shape;295;p28"/>
            <p:cNvSpPr/>
            <p:nvPr/>
          </p:nvSpPr>
          <p:spPr>
            <a:xfrm>
              <a:off x="2395450" y="3724500"/>
              <a:ext cx="115525" cy="121625"/>
            </a:xfrm>
            <a:custGeom>
              <a:avLst/>
              <a:gdLst/>
              <a:ahLst/>
              <a:cxnLst/>
              <a:rect l="l" t="t" r="r" b="b"/>
              <a:pathLst>
                <a:path w="4621" h="4865" extrusionOk="0">
                  <a:moveTo>
                    <a:pt x="0" y="1"/>
                  </a:moveTo>
                  <a:lnTo>
                    <a:pt x="578" y="2433"/>
                  </a:lnTo>
                  <a:lnTo>
                    <a:pt x="1155" y="4864"/>
                  </a:lnTo>
                  <a:lnTo>
                    <a:pt x="2888" y="3132"/>
                  </a:lnTo>
                  <a:lnTo>
                    <a:pt x="4621" y="1399"/>
                  </a:lnTo>
                  <a:lnTo>
                    <a:pt x="2310" y="700"/>
                  </a:lnTo>
                  <a:lnTo>
                    <a:pt x="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96" name="Google Shape;296;p28"/>
            <p:cNvSpPr/>
            <p:nvPr/>
          </p:nvSpPr>
          <p:spPr>
            <a:xfrm>
              <a:off x="1582350" y="3302775"/>
              <a:ext cx="367075" cy="321450"/>
            </a:xfrm>
            <a:custGeom>
              <a:avLst/>
              <a:gdLst/>
              <a:ahLst/>
              <a:cxnLst/>
              <a:rect l="l" t="t" r="r" b="b"/>
              <a:pathLst>
                <a:path w="14683" h="12858" extrusionOk="0">
                  <a:moveTo>
                    <a:pt x="12190" y="0"/>
                  </a:moveTo>
                  <a:lnTo>
                    <a:pt x="1" y="3131"/>
                  </a:lnTo>
                  <a:lnTo>
                    <a:pt x="2524" y="12858"/>
                  </a:lnTo>
                  <a:lnTo>
                    <a:pt x="14682" y="9727"/>
                  </a:lnTo>
                  <a:lnTo>
                    <a:pt x="1219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97" name="Google Shape;297;p28"/>
            <p:cNvSpPr/>
            <p:nvPr/>
          </p:nvSpPr>
          <p:spPr>
            <a:xfrm>
              <a:off x="1583875" y="3292125"/>
              <a:ext cx="368575" cy="322225"/>
            </a:xfrm>
            <a:custGeom>
              <a:avLst/>
              <a:gdLst/>
              <a:ahLst/>
              <a:cxnLst/>
              <a:rect l="l" t="t" r="r" b="b"/>
              <a:pathLst>
                <a:path w="14743" h="12889" extrusionOk="0">
                  <a:moveTo>
                    <a:pt x="12129" y="1"/>
                  </a:moveTo>
                  <a:lnTo>
                    <a:pt x="11977" y="31"/>
                  </a:lnTo>
                  <a:lnTo>
                    <a:pt x="11308" y="214"/>
                  </a:lnTo>
                  <a:lnTo>
                    <a:pt x="8816" y="852"/>
                  </a:lnTo>
                  <a:lnTo>
                    <a:pt x="31" y="3132"/>
                  </a:lnTo>
                  <a:lnTo>
                    <a:pt x="1" y="3132"/>
                  </a:lnTo>
                  <a:lnTo>
                    <a:pt x="1" y="3162"/>
                  </a:lnTo>
                  <a:lnTo>
                    <a:pt x="2524" y="12858"/>
                  </a:lnTo>
                  <a:lnTo>
                    <a:pt x="2524" y="12889"/>
                  </a:lnTo>
                  <a:lnTo>
                    <a:pt x="2554" y="12889"/>
                  </a:lnTo>
                  <a:lnTo>
                    <a:pt x="14712" y="9727"/>
                  </a:lnTo>
                  <a:lnTo>
                    <a:pt x="14743" y="9727"/>
                  </a:lnTo>
                  <a:lnTo>
                    <a:pt x="14743" y="9697"/>
                  </a:lnTo>
                  <a:cubicBezTo>
                    <a:pt x="13983" y="6779"/>
                    <a:pt x="13345" y="4347"/>
                    <a:pt x="12889" y="2645"/>
                  </a:cubicBezTo>
                  <a:lnTo>
                    <a:pt x="12372" y="669"/>
                  </a:lnTo>
                  <a:cubicBezTo>
                    <a:pt x="12311" y="457"/>
                    <a:pt x="12281" y="274"/>
                    <a:pt x="12250" y="183"/>
                  </a:cubicBezTo>
                  <a:lnTo>
                    <a:pt x="12189" y="1"/>
                  </a:lnTo>
                  <a:lnTo>
                    <a:pt x="12189" y="1"/>
                  </a:lnTo>
                  <a:cubicBezTo>
                    <a:pt x="12189" y="1"/>
                    <a:pt x="12189" y="62"/>
                    <a:pt x="12220" y="183"/>
                  </a:cubicBezTo>
                  <a:lnTo>
                    <a:pt x="12372" y="700"/>
                  </a:lnTo>
                  <a:cubicBezTo>
                    <a:pt x="12493" y="1156"/>
                    <a:pt x="12645" y="1825"/>
                    <a:pt x="12858" y="2676"/>
                  </a:cubicBezTo>
                  <a:cubicBezTo>
                    <a:pt x="13313" y="4374"/>
                    <a:pt x="13919" y="6798"/>
                    <a:pt x="14676" y="9706"/>
                  </a:cubicBezTo>
                  <a:lnTo>
                    <a:pt x="14676" y="9706"/>
                  </a:lnTo>
                  <a:lnTo>
                    <a:pt x="2575" y="12822"/>
                  </a:lnTo>
                  <a:lnTo>
                    <a:pt x="2575" y="12822"/>
                  </a:lnTo>
                  <a:cubicBezTo>
                    <a:pt x="1669" y="9348"/>
                    <a:pt x="823" y="6056"/>
                    <a:pt x="67" y="3183"/>
                  </a:cubicBezTo>
                  <a:lnTo>
                    <a:pt x="67" y="3183"/>
                  </a:lnTo>
                  <a:lnTo>
                    <a:pt x="8816" y="913"/>
                  </a:lnTo>
                  <a:lnTo>
                    <a:pt x="11308" y="244"/>
                  </a:lnTo>
                  <a:lnTo>
                    <a:pt x="11946" y="92"/>
                  </a:lnTo>
                  <a:lnTo>
                    <a:pt x="12129" y="31"/>
                  </a:lnTo>
                  <a:lnTo>
                    <a:pt x="12189" y="31"/>
                  </a:lnTo>
                  <a:lnTo>
                    <a:pt x="1212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98" name="Google Shape;298;p28"/>
            <p:cNvSpPr/>
            <p:nvPr/>
          </p:nvSpPr>
          <p:spPr>
            <a:xfrm>
              <a:off x="1599075" y="3311125"/>
              <a:ext cx="337425" cy="285750"/>
            </a:xfrm>
            <a:custGeom>
              <a:avLst/>
              <a:gdLst/>
              <a:ahLst/>
              <a:cxnLst/>
              <a:rect l="l" t="t" r="r" b="b"/>
              <a:pathLst>
                <a:path w="13497" h="11430" extrusionOk="0">
                  <a:moveTo>
                    <a:pt x="11308" y="1"/>
                  </a:moveTo>
                  <a:lnTo>
                    <a:pt x="1" y="2949"/>
                  </a:lnTo>
                  <a:lnTo>
                    <a:pt x="2220" y="11429"/>
                  </a:lnTo>
                  <a:lnTo>
                    <a:pt x="13496" y="8481"/>
                  </a:lnTo>
                  <a:lnTo>
                    <a:pt x="11308"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299" name="Google Shape;299;p28"/>
            <p:cNvSpPr/>
            <p:nvPr/>
          </p:nvSpPr>
          <p:spPr>
            <a:xfrm>
              <a:off x="1654550" y="3439550"/>
              <a:ext cx="281950" cy="157325"/>
            </a:xfrm>
            <a:custGeom>
              <a:avLst/>
              <a:gdLst/>
              <a:ahLst/>
              <a:cxnLst/>
              <a:rect l="l" t="t" r="r" b="b"/>
              <a:pathLst>
                <a:path w="11278" h="6293" extrusionOk="0">
                  <a:moveTo>
                    <a:pt x="2554" y="1"/>
                  </a:moveTo>
                  <a:lnTo>
                    <a:pt x="1" y="6292"/>
                  </a:lnTo>
                  <a:lnTo>
                    <a:pt x="11277" y="3344"/>
                  </a:lnTo>
                  <a:lnTo>
                    <a:pt x="7083" y="456"/>
                  </a:lnTo>
                  <a:lnTo>
                    <a:pt x="5867" y="2645"/>
                  </a:lnTo>
                  <a:lnTo>
                    <a:pt x="2554"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00" name="Google Shape;300;p28"/>
            <p:cNvSpPr/>
            <p:nvPr/>
          </p:nvSpPr>
          <p:spPr>
            <a:xfrm>
              <a:off x="1750300" y="3383100"/>
              <a:ext cx="55100" cy="46125"/>
            </a:xfrm>
            <a:custGeom>
              <a:avLst/>
              <a:gdLst/>
              <a:ahLst/>
              <a:cxnLst/>
              <a:rect l="l" t="t" r="r" b="b"/>
              <a:pathLst>
                <a:path w="2204" h="1845" extrusionOk="0">
                  <a:moveTo>
                    <a:pt x="1168" y="0"/>
                  </a:moveTo>
                  <a:cubicBezTo>
                    <a:pt x="1083" y="0"/>
                    <a:pt x="997" y="13"/>
                    <a:pt x="912" y="40"/>
                  </a:cubicBezTo>
                  <a:cubicBezTo>
                    <a:pt x="122" y="252"/>
                    <a:pt x="0" y="1316"/>
                    <a:pt x="700" y="1711"/>
                  </a:cubicBezTo>
                  <a:cubicBezTo>
                    <a:pt x="850" y="1803"/>
                    <a:pt x="1008" y="1844"/>
                    <a:pt x="1161" y="1844"/>
                  </a:cubicBezTo>
                  <a:cubicBezTo>
                    <a:pt x="1716" y="1844"/>
                    <a:pt x="2204" y="1304"/>
                    <a:pt x="2037" y="708"/>
                  </a:cubicBezTo>
                  <a:cubicBezTo>
                    <a:pt x="1937" y="282"/>
                    <a:pt x="1567" y="0"/>
                    <a:pt x="1168"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01" name="Google Shape;301;p28"/>
            <p:cNvSpPr/>
            <p:nvPr/>
          </p:nvSpPr>
          <p:spPr>
            <a:xfrm>
              <a:off x="1654550" y="3439550"/>
              <a:ext cx="281950" cy="157325"/>
            </a:xfrm>
            <a:custGeom>
              <a:avLst/>
              <a:gdLst/>
              <a:ahLst/>
              <a:cxnLst/>
              <a:rect l="l" t="t" r="r" b="b"/>
              <a:pathLst>
                <a:path w="11278" h="6293" extrusionOk="0">
                  <a:moveTo>
                    <a:pt x="2554" y="1"/>
                  </a:moveTo>
                  <a:lnTo>
                    <a:pt x="1" y="6292"/>
                  </a:lnTo>
                  <a:lnTo>
                    <a:pt x="11277" y="3344"/>
                  </a:lnTo>
                  <a:lnTo>
                    <a:pt x="7083" y="456"/>
                  </a:lnTo>
                  <a:lnTo>
                    <a:pt x="5867" y="2645"/>
                  </a:lnTo>
                  <a:lnTo>
                    <a:pt x="255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02" name="Google Shape;302;p28"/>
            <p:cNvSpPr/>
            <p:nvPr/>
          </p:nvSpPr>
          <p:spPr>
            <a:xfrm>
              <a:off x="1750300" y="3383100"/>
              <a:ext cx="55100" cy="46125"/>
            </a:xfrm>
            <a:custGeom>
              <a:avLst/>
              <a:gdLst/>
              <a:ahLst/>
              <a:cxnLst/>
              <a:rect l="l" t="t" r="r" b="b"/>
              <a:pathLst>
                <a:path w="2204" h="1845" extrusionOk="0">
                  <a:moveTo>
                    <a:pt x="1168" y="0"/>
                  </a:moveTo>
                  <a:cubicBezTo>
                    <a:pt x="1083" y="0"/>
                    <a:pt x="997" y="13"/>
                    <a:pt x="912" y="40"/>
                  </a:cubicBezTo>
                  <a:cubicBezTo>
                    <a:pt x="122" y="252"/>
                    <a:pt x="0" y="1316"/>
                    <a:pt x="700" y="1711"/>
                  </a:cubicBezTo>
                  <a:cubicBezTo>
                    <a:pt x="850" y="1803"/>
                    <a:pt x="1008" y="1844"/>
                    <a:pt x="1161" y="1844"/>
                  </a:cubicBezTo>
                  <a:cubicBezTo>
                    <a:pt x="1716" y="1844"/>
                    <a:pt x="2204" y="1304"/>
                    <a:pt x="2037" y="708"/>
                  </a:cubicBezTo>
                  <a:cubicBezTo>
                    <a:pt x="1937" y="282"/>
                    <a:pt x="1567" y="0"/>
                    <a:pt x="11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03" name="Google Shape;303;p28"/>
            <p:cNvSpPr/>
            <p:nvPr/>
          </p:nvSpPr>
          <p:spPr>
            <a:xfrm>
              <a:off x="1735850" y="3083150"/>
              <a:ext cx="499275" cy="411125"/>
            </a:xfrm>
            <a:custGeom>
              <a:avLst/>
              <a:gdLst/>
              <a:ahLst/>
              <a:cxnLst/>
              <a:rect l="l" t="t" r="r" b="b"/>
              <a:pathLst>
                <a:path w="19971" h="16445" extrusionOk="0">
                  <a:moveTo>
                    <a:pt x="18907" y="1"/>
                  </a:moveTo>
                  <a:lnTo>
                    <a:pt x="1" y="1338"/>
                  </a:lnTo>
                  <a:lnTo>
                    <a:pt x="1065" y="16445"/>
                  </a:lnTo>
                  <a:lnTo>
                    <a:pt x="19971" y="15138"/>
                  </a:lnTo>
                  <a:lnTo>
                    <a:pt x="18907"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04" name="Google Shape;304;p28"/>
            <p:cNvSpPr/>
            <p:nvPr/>
          </p:nvSpPr>
          <p:spPr>
            <a:xfrm>
              <a:off x="1734350" y="3082400"/>
              <a:ext cx="501550" cy="412650"/>
            </a:xfrm>
            <a:custGeom>
              <a:avLst/>
              <a:gdLst/>
              <a:ahLst/>
              <a:cxnLst/>
              <a:rect l="l" t="t" r="r" b="b"/>
              <a:pathLst>
                <a:path w="20062" h="16506" extrusionOk="0">
                  <a:moveTo>
                    <a:pt x="18960" y="31"/>
                  </a:moveTo>
                  <a:cubicBezTo>
                    <a:pt x="18954" y="72"/>
                    <a:pt x="18947" y="153"/>
                    <a:pt x="18967" y="274"/>
                  </a:cubicBezTo>
                  <a:cubicBezTo>
                    <a:pt x="18967" y="487"/>
                    <a:pt x="18997" y="760"/>
                    <a:pt x="18997" y="1095"/>
                  </a:cubicBezTo>
                  <a:cubicBezTo>
                    <a:pt x="19058" y="1794"/>
                    <a:pt x="19119" y="2858"/>
                    <a:pt x="19210" y="4165"/>
                  </a:cubicBezTo>
                  <a:cubicBezTo>
                    <a:pt x="19392" y="6798"/>
                    <a:pt x="19664" y="10547"/>
                    <a:pt x="19966" y="15081"/>
                  </a:cubicBezTo>
                  <a:lnTo>
                    <a:pt x="19966" y="15081"/>
                  </a:lnTo>
                  <a:lnTo>
                    <a:pt x="1151" y="16410"/>
                  </a:lnTo>
                  <a:lnTo>
                    <a:pt x="1151" y="16410"/>
                  </a:lnTo>
                  <a:cubicBezTo>
                    <a:pt x="759" y="10986"/>
                    <a:pt x="397" y="5862"/>
                    <a:pt x="95" y="1394"/>
                  </a:cubicBezTo>
                  <a:lnTo>
                    <a:pt x="95" y="1394"/>
                  </a:lnTo>
                  <a:lnTo>
                    <a:pt x="13709" y="396"/>
                  </a:lnTo>
                  <a:lnTo>
                    <a:pt x="17599" y="122"/>
                  </a:lnTo>
                  <a:lnTo>
                    <a:pt x="18633" y="31"/>
                  </a:lnTo>
                  <a:close/>
                  <a:moveTo>
                    <a:pt x="18602" y="1"/>
                  </a:moveTo>
                  <a:lnTo>
                    <a:pt x="17569" y="61"/>
                  </a:lnTo>
                  <a:lnTo>
                    <a:pt x="13709" y="335"/>
                  </a:lnTo>
                  <a:lnTo>
                    <a:pt x="31" y="1277"/>
                  </a:lnTo>
                  <a:lnTo>
                    <a:pt x="0" y="1277"/>
                  </a:lnTo>
                  <a:lnTo>
                    <a:pt x="0" y="1308"/>
                  </a:lnTo>
                  <a:cubicBezTo>
                    <a:pt x="274" y="5806"/>
                    <a:pt x="669" y="10973"/>
                    <a:pt x="1034" y="16445"/>
                  </a:cubicBezTo>
                  <a:lnTo>
                    <a:pt x="1034" y="16505"/>
                  </a:lnTo>
                  <a:lnTo>
                    <a:pt x="1094" y="16505"/>
                  </a:lnTo>
                  <a:lnTo>
                    <a:pt x="20031" y="15168"/>
                  </a:lnTo>
                  <a:lnTo>
                    <a:pt x="20061" y="15168"/>
                  </a:lnTo>
                  <a:lnTo>
                    <a:pt x="20061" y="15107"/>
                  </a:lnTo>
                  <a:cubicBezTo>
                    <a:pt x="19727" y="10548"/>
                    <a:pt x="19453" y="6779"/>
                    <a:pt x="19271" y="4104"/>
                  </a:cubicBezTo>
                  <a:cubicBezTo>
                    <a:pt x="19180" y="2827"/>
                    <a:pt x="19089" y="1794"/>
                    <a:pt x="19058" y="1064"/>
                  </a:cubicBezTo>
                  <a:cubicBezTo>
                    <a:pt x="19028" y="730"/>
                    <a:pt x="18997" y="457"/>
                    <a:pt x="18997" y="274"/>
                  </a:cubicBezTo>
                  <a:lnTo>
                    <a:pt x="18967" y="1"/>
                  </a:lnTo>
                  <a:cubicBezTo>
                    <a:pt x="18967" y="1"/>
                    <a:pt x="18964" y="10"/>
                    <a:pt x="18961" y="29"/>
                  </a:cubicBezTo>
                  <a:lnTo>
                    <a:pt x="18961" y="29"/>
                  </a:lnTo>
                  <a:lnTo>
                    <a:pt x="1884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05" name="Google Shape;305;p28"/>
            <p:cNvSpPr/>
            <p:nvPr/>
          </p:nvSpPr>
          <p:spPr>
            <a:xfrm>
              <a:off x="1753350" y="3108250"/>
              <a:ext cx="463550" cy="360950"/>
            </a:xfrm>
            <a:custGeom>
              <a:avLst/>
              <a:gdLst/>
              <a:ahLst/>
              <a:cxnLst/>
              <a:rect l="l" t="t" r="r" b="b"/>
              <a:pathLst>
                <a:path w="18542" h="14438" extrusionOk="0">
                  <a:moveTo>
                    <a:pt x="17599" y="0"/>
                  </a:moveTo>
                  <a:lnTo>
                    <a:pt x="0" y="1246"/>
                  </a:lnTo>
                  <a:lnTo>
                    <a:pt x="942" y="14438"/>
                  </a:lnTo>
                  <a:lnTo>
                    <a:pt x="18541" y="13222"/>
                  </a:lnTo>
                  <a:lnTo>
                    <a:pt x="17599"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06" name="Google Shape;306;p28"/>
            <p:cNvSpPr/>
            <p:nvPr/>
          </p:nvSpPr>
          <p:spPr>
            <a:xfrm>
              <a:off x="1776900" y="3253375"/>
              <a:ext cx="440000" cy="216600"/>
            </a:xfrm>
            <a:custGeom>
              <a:avLst/>
              <a:gdLst/>
              <a:ahLst/>
              <a:cxnLst/>
              <a:rect l="l" t="t" r="r" b="b"/>
              <a:pathLst>
                <a:path w="17600" h="8664" extrusionOk="0">
                  <a:moveTo>
                    <a:pt x="5563" y="1"/>
                  </a:moveTo>
                  <a:lnTo>
                    <a:pt x="0" y="8663"/>
                  </a:lnTo>
                  <a:lnTo>
                    <a:pt x="0" y="8663"/>
                  </a:lnTo>
                  <a:lnTo>
                    <a:pt x="17599" y="7417"/>
                  </a:lnTo>
                  <a:lnTo>
                    <a:pt x="12128" y="1946"/>
                  </a:lnTo>
                  <a:lnTo>
                    <a:pt x="9727" y="4864"/>
                  </a:lnTo>
                  <a:lnTo>
                    <a:pt x="5563"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07" name="Google Shape;307;p28"/>
            <p:cNvSpPr/>
            <p:nvPr/>
          </p:nvSpPr>
          <p:spPr>
            <a:xfrm>
              <a:off x="1969150" y="3186400"/>
              <a:ext cx="82175" cy="69625"/>
            </a:xfrm>
            <a:custGeom>
              <a:avLst/>
              <a:gdLst/>
              <a:ahLst/>
              <a:cxnLst/>
              <a:rect l="l" t="t" r="r" b="b"/>
              <a:pathLst>
                <a:path w="3287" h="2785" extrusionOk="0">
                  <a:moveTo>
                    <a:pt x="1847" y="0"/>
                  </a:moveTo>
                  <a:cubicBezTo>
                    <a:pt x="1809" y="0"/>
                    <a:pt x="1771" y="2"/>
                    <a:pt x="1733" y="5"/>
                  </a:cubicBezTo>
                  <a:cubicBezTo>
                    <a:pt x="517" y="96"/>
                    <a:pt x="0" y="1616"/>
                    <a:pt x="943" y="2436"/>
                  </a:cubicBezTo>
                  <a:cubicBezTo>
                    <a:pt x="1210" y="2677"/>
                    <a:pt x="1525" y="2785"/>
                    <a:pt x="1834" y="2785"/>
                  </a:cubicBezTo>
                  <a:cubicBezTo>
                    <a:pt x="2577" y="2785"/>
                    <a:pt x="3287" y="2162"/>
                    <a:pt x="3222" y="1281"/>
                  </a:cubicBezTo>
                  <a:cubicBezTo>
                    <a:pt x="3165" y="558"/>
                    <a:pt x="2584" y="0"/>
                    <a:pt x="184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08" name="Google Shape;308;p28"/>
            <p:cNvSpPr/>
            <p:nvPr/>
          </p:nvSpPr>
          <p:spPr>
            <a:xfrm>
              <a:off x="1776900" y="3253375"/>
              <a:ext cx="440000" cy="216600"/>
            </a:xfrm>
            <a:custGeom>
              <a:avLst/>
              <a:gdLst/>
              <a:ahLst/>
              <a:cxnLst/>
              <a:rect l="l" t="t" r="r" b="b"/>
              <a:pathLst>
                <a:path w="17600" h="8664" extrusionOk="0">
                  <a:moveTo>
                    <a:pt x="5563" y="1"/>
                  </a:moveTo>
                  <a:lnTo>
                    <a:pt x="0" y="8663"/>
                  </a:lnTo>
                  <a:lnTo>
                    <a:pt x="0" y="8663"/>
                  </a:lnTo>
                  <a:lnTo>
                    <a:pt x="17599" y="7417"/>
                  </a:lnTo>
                  <a:lnTo>
                    <a:pt x="12128" y="1946"/>
                  </a:lnTo>
                  <a:lnTo>
                    <a:pt x="9727" y="4864"/>
                  </a:lnTo>
                  <a:lnTo>
                    <a:pt x="556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09" name="Google Shape;309;p28"/>
            <p:cNvSpPr/>
            <p:nvPr/>
          </p:nvSpPr>
          <p:spPr>
            <a:xfrm>
              <a:off x="1969150" y="3186400"/>
              <a:ext cx="82175" cy="69625"/>
            </a:xfrm>
            <a:custGeom>
              <a:avLst/>
              <a:gdLst/>
              <a:ahLst/>
              <a:cxnLst/>
              <a:rect l="l" t="t" r="r" b="b"/>
              <a:pathLst>
                <a:path w="3287" h="2785" extrusionOk="0">
                  <a:moveTo>
                    <a:pt x="1847" y="0"/>
                  </a:moveTo>
                  <a:cubicBezTo>
                    <a:pt x="1809" y="0"/>
                    <a:pt x="1771" y="2"/>
                    <a:pt x="1733" y="5"/>
                  </a:cubicBezTo>
                  <a:cubicBezTo>
                    <a:pt x="517" y="96"/>
                    <a:pt x="0" y="1616"/>
                    <a:pt x="943" y="2436"/>
                  </a:cubicBezTo>
                  <a:cubicBezTo>
                    <a:pt x="1210" y="2677"/>
                    <a:pt x="1525" y="2785"/>
                    <a:pt x="1834" y="2785"/>
                  </a:cubicBezTo>
                  <a:cubicBezTo>
                    <a:pt x="2577" y="2785"/>
                    <a:pt x="3287" y="2162"/>
                    <a:pt x="3222" y="1281"/>
                  </a:cubicBezTo>
                  <a:cubicBezTo>
                    <a:pt x="3165" y="558"/>
                    <a:pt x="2584" y="0"/>
                    <a:pt x="18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10" name="Google Shape;310;p28"/>
            <p:cNvSpPr/>
            <p:nvPr/>
          </p:nvSpPr>
          <p:spPr>
            <a:xfrm>
              <a:off x="991175" y="3562625"/>
              <a:ext cx="329050" cy="313875"/>
            </a:xfrm>
            <a:custGeom>
              <a:avLst/>
              <a:gdLst/>
              <a:ahLst/>
              <a:cxnLst/>
              <a:rect l="l" t="t" r="r" b="b"/>
              <a:pathLst>
                <a:path w="13162" h="12555" extrusionOk="0">
                  <a:moveTo>
                    <a:pt x="7152" y="0"/>
                  </a:moveTo>
                  <a:cubicBezTo>
                    <a:pt x="5605" y="0"/>
                    <a:pt x="4041" y="630"/>
                    <a:pt x="2888" y="1977"/>
                  </a:cubicBezTo>
                  <a:cubicBezTo>
                    <a:pt x="0" y="5351"/>
                    <a:pt x="2006" y="10610"/>
                    <a:pt x="6414" y="11218"/>
                  </a:cubicBezTo>
                  <a:lnTo>
                    <a:pt x="6809" y="12555"/>
                  </a:lnTo>
                  <a:lnTo>
                    <a:pt x="11520" y="11096"/>
                  </a:lnTo>
                  <a:cubicBezTo>
                    <a:pt x="11520" y="11096"/>
                    <a:pt x="11338" y="10336"/>
                    <a:pt x="11125" y="9637"/>
                  </a:cubicBezTo>
                  <a:cubicBezTo>
                    <a:pt x="12614" y="8178"/>
                    <a:pt x="13161" y="5990"/>
                    <a:pt x="12554" y="3983"/>
                  </a:cubicBezTo>
                  <a:cubicBezTo>
                    <a:pt x="11768" y="1427"/>
                    <a:pt x="9480" y="0"/>
                    <a:pt x="715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11" name="Google Shape;311;p28"/>
            <p:cNvSpPr/>
            <p:nvPr/>
          </p:nvSpPr>
          <p:spPr>
            <a:xfrm>
              <a:off x="1111225" y="3702175"/>
              <a:ext cx="150500" cy="160650"/>
            </a:xfrm>
            <a:custGeom>
              <a:avLst/>
              <a:gdLst/>
              <a:ahLst/>
              <a:cxnLst/>
              <a:rect l="l" t="t" r="r" b="b"/>
              <a:pathLst>
                <a:path w="6020" h="6426" extrusionOk="0">
                  <a:moveTo>
                    <a:pt x="3679" y="73"/>
                  </a:moveTo>
                  <a:cubicBezTo>
                    <a:pt x="3770" y="73"/>
                    <a:pt x="3891" y="104"/>
                    <a:pt x="3952" y="164"/>
                  </a:cubicBezTo>
                  <a:cubicBezTo>
                    <a:pt x="4013" y="256"/>
                    <a:pt x="4074" y="347"/>
                    <a:pt x="4074" y="438"/>
                  </a:cubicBezTo>
                  <a:cubicBezTo>
                    <a:pt x="4074" y="651"/>
                    <a:pt x="4013" y="863"/>
                    <a:pt x="3891" y="1046"/>
                  </a:cubicBezTo>
                  <a:cubicBezTo>
                    <a:pt x="3840" y="1129"/>
                    <a:pt x="3781" y="1206"/>
                    <a:pt x="3716" y="1277"/>
                  </a:cubicBezTo>
                  <a:lnTo>
                    <a:pt x="3716" y="1277"/>
                  </a:lnTo>
                  <a:cubicBezTo>
                    <a:pt x="3669" y="1224"/>
                    <a:pt x="3626" y="1167"/>
                    <a:pt x="3587" y="1107"/>
                  </a:cubicBezTo>
                  <a:cubicBezTo>
                    <a:pt x="3466" y="955"/>
                    <a:pt x="3375" y="742"/>
                    <a:pt x="3375" y="529"/>
                  </a:cubicBezTo>
                  <a:cubicBezTo>
                    <a:pt x="3375" y="438"/>
                    <a:pt x="3375" y="347"/>
                    <a:pt x="3435" y="256"/>
                  </a:cubicBezTo>
                  <a:cubicBezTo>
                    <a:pt x="3496" y="164"/>
                    <a:pt x="3587" y="104"/>
                    <a:pt x="3679" y="73"/>
                  </a:cubicBezTo>
                  <a:close/>
                  <a:moveTo>
                    <a:pt x="1686" y="426"/>
                  </a:moveTo>
                  <a:cubicBezTo>
                    <a:pt x="1713" y="426"/>
                    <a:pt x="1739" y="430"/>
                    <a:pt x="1764" y="438"/>
                  </a:cubicBezTo>
                  <a:cubicBezTo>
                    <a:pt x="1976" y="499"/>
                    <a:pt x="2128" y="651"/>
                    <a:pt x="2189" y="833"/>
                  </a:cubicBezTo>
                  <a:cubicBezTo>
                    <a:pt x="2311" y="1137"/>
                    <a:pt x="2333" y="1455"/>
                    <a:pt x="2273" y="1751"/>
                  </a:cubicBezTo>
                  <a:lnTo>
                    <a:pt x="2273" y="1751"/>
                  </a:lnTo>
                  <a:cubicBezTo>
                    <a:pt x="2009" y="1690"/>
                    <a:pt x="1767" y="1554"/>
                    <a:pt x="1581" y="1350"/>
                  </a:cubicBezTo>
                  <a:cubicBezTo>
                    <a:pt x="1429" y="1198"/>
                    <a:pt x="1338" y="985"/>
                    <a:pt x="1338" y="772"/>
                  </a:cubicBezTo>
                  <a:cubicBezTo>
                    <a:pt x="1368" y="651"/>
                    <a:pt x="1399" y="560"/>
                    <a:pt x="1490" y="499"/>
                  </a:cubicBezTo>
                  <a:cubicBezTo>
                    <a:pt x="1535" y="454"/>
                    <a:pt x="1612" y="426"/>
                    <a:pt x="1686" y="426"/>
                  </a:cubicBezTo>
                  <a:close/>
                  <a:moveTo>
                    <a:pt x="5558" y="657"/>
                  </a:moveTo>
                  <a:cubicBezTo>
                    <a:pt x="5601" y="657"/>
                    <a:pt x="5644" y="665"/>
                    <a:pt x="5685" y="681"/>
                  </a:cubicBezTo>
                  <a:cubicBezTo>
                    <a:pt x="5867" y="711"/>
                    <a:pt x="5989" y="863"/>
                    <a:pt x="5958" y="1046"/>
                  </a:cubicBezTo>
                  <a:cubicBezTo>
                    <a:pt x="5897" y="1228"/>
                    <a:pt x="5806" y="1380"/>
                    <a:pt x="5654" y="1502"/>
                  </a:cubicBezTo>
                  <a:cubicBezTo>
                    <a:pt x="5422" y="1665"/>
                    <a:pt x="5136" y="1756"/>
                    <a:pt x="4837" y="1763"/>
                  </a:cubicBezTo>
                  <a:lnTo>
                    <a:pt x="4837" y="1763"/>
                  </a:lnTo>
                  <a:cubicBezTo>
                    <a:pt x="4879" y="1585"/>
                    <a:pt x="4932" y="1406"/>
                    <a:pt x="4986" y="1228"/>
                  </a:cubicBezTo>
                  <a:cubicBezTo>
                    <a:pt x="5016" y="1046"/>
                    <a:pt x="5107" y="924"/>
                    <a:pt x="5229" y="803"/>
                  </a:cubicBezTo>
                  <a:cubicBezTo>
                    <a:pt x="5318" y="714"/>
                    <a:pt x="5439" y="657"/>
                    <a:pt x="5558" y="657"/>
                  </a:cubicBezTo>
                  <a:close/>
                  <a:moveTo>
                    <a:pt x="459" y="2315"/>
                  </a:moveTo>
                  <a:cubicBezTo>
                    <a:pt x="488" y="2315"/>
                    <a:pt x="517" y="2317"/>
                    <a:pt x="548" y="2322"/>
                  </a:cubicBezTo>
                  <a:cubicBezTo>
                    <a:pt x="700" y="2353"/>
                    <a:pt x="852" y="2444"/>
                    <a:pt x="943" y="2566"/>
                  </a:cubicBezTo>
                  <a:cubicBezTo>
                    <a:pt x="1063" y="2686"/>
                    <a:pt x="1169" y="2807"/>
                    <a:pt x="1271" y="2927"/>
                  </a:cubicBezTo>
                  <a:lnTo>
                    <a:pt x="1271" y="2927"/>
                  </a:lnTo>
                  <a:cubicBezTo>
                    <a:pt x="1128" y="2979"/>
                    <a:pt x="977" y="3010"/>
                    <a:pt x="821" y="3022"/>
                  </a:cubicBezTo>
                  <a:cubicBezTo>
                    <a:pt x="776" y="3029"/>
                    <a:pt x="730" y="3033"/>
                    <a:pt x="685" y="3033"/>
                  </a:cubicBezTo>
                  <a:cubicBezTo>
                    <a:pt x="550" y="3033"/>
                    <a:pt x="419" y="2999"/>
                    <a:pt x="305" y="2930"/>
                  </a:cubicBezTo>
                  <a:cubicBezTo>
                    <a:pt x="153" y="2839"/>
                    <a:pt x="61" y="2687"/>
                    <a:pt x="122" y="2505"/>
                  </a:cubicBezTo>
                  <a:cubicBezTo>
                    <a:pt x="198" y="2378"/>
                    <a:pt x="316" y="2315"/>
                    <a:pt x="459" y="2315"/>
                  </a:cubicBezTo>
                  <a:close/>
                  <a:moveTo>
                    <a:pt x="3769" y="1"/>
                  </a:moveTo>
                  <a:cubicBezTo>
                    <a:pt x="3739" y="1"/>
                    <a:pt x="3709" y="5"/>
                    <a:pt x="3679" y="12"/>
                  </a:cubicBezTo>
                  <a:cubicBezTo>
                    <a:pt x="3435" y="73"/>
                    <a:pt x="3283" y="286"/>
                    <a:pt x="3283" y="529"/>
                  </a:cubicBezTo>
                  <a:cubicBezTo>
                    <a:pt x="3314" y="742"/>
                    <a:pt x="3375" y="955"/>
                    <a:pt x="3527" y="1137"/>
                  </a:cubicBezTo>
                  <a:cubicBezTo>
                    <a:pt x="3571" y="1204"/>
                    <a:pt x="3620" y="1266"/>
                    <a:pt x="3672" y="1323"/>
                  </a:cubicBezTo>
                  <a:lnTo>
                    <a:pt x="3672" y="1323"/>
                  </a:lnTo>
                  <a:cubicBezTo>
                    <a:pt x="3431" y="1567"/>
                    <a:pt x="3114" y="1730"/>
                    <a:pt x="2797" y="1775"/>
                  </a:cubicBezTo>
                  <a:cubicBezTo>
                    <a:pt x="2731" y="1784"/>
                    <a:pt x="2665" y="1788"/>
                    <a:pt x="2600" y="1788"/>
                  </a:cubicBezTo>
                  <a:cubicBezTo>
                    <a:pt x="2511" y="1788"/>
                    <a:pt x="2423" y="1780"/>
                    <a:pt x="2337" y="1765"/>
                  </a:cubicBezTo>
                  <a:lnTo>
                    <a:pt x="2337" y="1765"/>
                  </a:lnTo>
                  <a:cubicBezTo>
                    <a:pt x="2360" y="1658"/>
                    <a:pt x="2372" y="1550"/>
                    <a:pt x="2372" y="1441"/>
                  </a:cubicBezTo>
                  <a:cubicBezTo>
                    <a:pt x="2372" y="1228"/>
                    <a:pt x="2341" y="1015"/>
                    <a:pt x="2250" y="803"/>
                  </a:cubicBezTo>
                  <a:cubicBezTo>
                    <a:pt x="2220" y="711"/>
                    <a:pt x="2159" y="620"/>
                    <a:pt x="2068" y="529"/>
                  </a:cubicBezTo>
                  <a:cubicBezTo>
                    <a:pt x="2007" y="438"/>
                    <a:pt x="1885" y="377"/>
                    <a:pt x="1794" y="377"/>
                  </a:cubicBezTo>
                  <a:cubicBezTo>
                    <a:pt x="1761" y="369"/>
                    <a:pt x="1729" y="365"/>
                    <a:pt x="1696" y="365"/>
                  </a:cubicBezTo>
                  <a:cubicBezTo>
                    <a:pt x="1607" y="365"/>
                    <a:pt x="1518" y="393"/>
                    <a:pt x="1429" y="438"/>
                  </a:cubicBezTo>
                  <a:cubicBezTo>
                    <a:pt x="1338" y="529"/>
                    <a:pt x="1277" y="620"/>
                    <a:pt x="1277" y="742"/>
                  </a:cubicBezTo>
                  <a:cubicBezTo>
                    <a:pt x="1277" y="985"/>
                    <a:pt x="1338" y="1228"/>
                    <a:pt x="1520" y="1380"/>
                  </a:cubicBezTo>
                  <a:cubicBezTo>
                    <a:pt x="1727" y="1606"/>
                    <a:pt x="1981" y="1750"/>
                    <a:pt x="2259" y="1813"/>
                  </a:cubicBezTo>
                  <a:lnTo>
                    <a:pt x="2259" y="1813"/>
                  </a:lnTo>
                  <a:cubicBezTo>
                    <a:pt x="2192" y="2086"/>
                    <a:pt x="2053" y="2337"/>
                    <a:pt x="1855" y="2535"/>
                  </a:cubicBezTo>
                  <a:cubicBezTo>
                    <a:pt x="1703" y="2704"/>
                    <a:pt x="1523" y="2826"/>
                    <a:pt x="1325" y="2906"/>
                  </a:cubicBezTo>
                  <a:lnTo>
                    <a:pt x="1325" y="2906"/>
                  </a:lnTo>
                  <a:cubicBezTo>
                    <a:pt x="1220" y="2783"/>
                    <a:pt x="1112" y="2659"/>
                    <a:pt x="1004" y="2535"/>
                  </a:cubicBezTo>
                  <a:cubicBezTo>
                    <a:pt x="882" y="2383"/>
                    <a:pt x="730" y="2292"/>
                    <a:pt x="548" y="2262"/>
                  </a:cubicBezTo>
                  <a:cubicBezTo>
                    <a:pt x="521" y="2253"/>
                    <a:pt x="494" y="2249"/>
                    <a:pt x="468" y="2249"/>
                  </a:cubicBezTo>
                  <a:cubicBezTo>
                    <a:pt x="403" y="2249"/>
                    <a:pt x="339" y="2271"/>
                    <a:pt x="274" y="2292"/>
                  </a:cubicBezTo>
                  <a:cubicBezTo>
                    <a:pt x="183" y="2322"/>
                    <a:pt x="122" y="2383"/>
                    <a:pt x="61" y="2474"/>
                  </a:cubicBezTo>
                  <a:cubicBezTo>
                    <a:pt x="1" y="2657"/>
                    <a:pt x="92" y="2870"/>
                    <a:pt x="274" y="2991"/>
                  </a:cubicBezTo>
                  <a:cubicBezTo>
                    <a:pt x="388" y="3060"/>
                    <a:pt x="536" y="3094"/>
                    <a:pt x="680" y="3094"/>
                  </a:cubicBezTo>
                  <a:cubicBezTo>
                    <a:pt x="728" y="3094"/>
                    <a:pt x="776" y="3090"/>
                    <a:pt x="821" y="3082"/>
                  </a:cubicBezTo>
                  <a:cubicBezTo>
                    <a:pt x="986" y="3070"/>
                    <a:pt x="1151" y="3031"/>
                    <a:pt x="1306" y="2970"/>
                  </a:cubicBezTo>
                  <a:lnTo>
                    <a:pt x="1306" y="2970"/>
                  </a:lnTo>
                  <a:cubicBezTo>
                    <a:pt x="1397" y="3078"/>
                    <a:pt x="1486" y="3187"/>
                    <a:pt x="1581" y="3295"/>
                  </a:cubicBezTo>
                  <a:cubicBezTo>
                    <a:pt x="2341" y="4237"/>
                    <a:pt x="2919" y="5028"/>
                    <a:pt x="3344" y="5575"/>
                  </a:cubicBezTo>
                  <a:cubicBezTo>
                    <a:pt x="3527" y="5848"/>
                    <a:pt x="3679" y="6061"/>
                    <a:pt x="3800" y="6213"/>
                  </a:cubicBezTo>
                  <a:cubicBezTo>
                    <a:pt x="3709" y="6061"/>
                    <a:pt x="3557" y="5848"/>
                    <a:pt x="3344" y="5544"/>
                  </a:cubicBezTo>
                  <a:cubicBezTo>
                    <a:pt x="2949" y="4997"/>
                    <a:pt x="2372" y="4207"/>
                    <a:pt x="1612" y="3265"/>
                  </a:cubicBezTo>
                  <a:cubicBezTo>
                    <a:pt x="1532" y="3159"/>
                    <a:pt x="1448" y="3054"/>
                    <a:pt x="1359" y="2948"/>
                  </a:cubicBezTo>
                  <a:lnTo>
                    <a:pt x="1359" y="2948"/>
                  </a:lnTo>
                  <a:cubicBezTo>
                    <a:pt x="1557" y="2863"/>
                    <a:pt x="1739" y="2743"/>
                    <a:pt x="1885" y="2596"/>
                  </a:cubicBezTo>
                  <a:cubicBezTo>
                    <a:pt x="2097" y="2384"/>
                    <a:pt x="2249" y="2114"/>
                    <a:pt x="2323" y="1826"/>
                  </a:cubicBezTo>
                  <a:lnTo>
                    <a:pt x="2323" y="1826"/>
                  </a:lnTo>
                  <a:cubicBezTo>
                    <a:pt x="2410" y="1841"/>
                    <a:pt x="2500" y="1849"/>
                    <a:pt x="2591" y="1849"/>
                  </a:cubicBezTo>
                  <a:cubicBezTo>
                    <a:pt x="2659" y="1849"/>
                    <a:pt x="2728" y="1845"/>
                    <a:pt x="2797" y="1836"/>
                  </a:cubicBezTo>
                  <a:cubicBezTo>
                    <a:pt x="3155" y="1769"/>
                    <a:pt x="3463" y="1603"/>
                    <a:pt x="3710" y="1363"/>
                  </a:cubicBezTo>
                  <a:lnTo>
                    <a:pt x="3710" y="1363"/>
                  </a:lnTo>
                  <a:cubicBezTo>
                    <a:pt x="3994" y="1652"/>
                    <a:pt x="4372" y="1805"/>
                    <a:pt x="4757" y="1813"/>
                  </a:cubicBezTo>
                  <a:lnTo>
                    <a:pt x="4757" y="1813"/>
                  </a:lnTo>
                  <a:cubicBezTo>
                    <a:pt x="4737" y="1914"/>
                    <a:pt x="4722" y="2013"/>
                    <a:pt x="4712" y="2110"/>
                  </a:cubicBezTo>
                  <a:cubicBezTo>
                    <a:pt x="4651" y="2657"/>
                    <a:pt x="4651" y="3204"/>
                    <a:pt x="4712" y="3751"/>
                  </a:cubicBezTo>
                  <a:cubicBezTo>
                    <a:pt x="4742" y="4237"/>
                    <a:pt x="4803" y="4663"/>
                    <a:pt x="4864" y="4997"/>
                  </a:cubicBezTo>
                  <a:cubicBezTo>
                    <a:pt x="4894" y="5332"/>
                    <a:pt x="4955" y="5575"/>
                    <a:pt x="4986" y="5757"/>
                  </a:cubicBezTo>
                  <a:cubicBezTo>
                    <a:pt x="5016" y="5848"/>
                    <a:pt x="5016" y="5909"/>
                    <a:pt x="5016" y="5970"/>
                  </a:cubicBezTo>
                  <a:lnTo>
                    <a:pt x="5016" y="6031"/>
                  </a:lnTo>
                  <a:lnTo>
                    <a:pt x="5046" y="5970"/>
                  </a:lnTo>
                  <a:lnTo>
                    <a:pt x="5016" y="5788"/>
                  </a:lnTo>
                  <a:cubicBezTo>
                    <a:pt x="4986" y="5605"/>
                    <a:pt x="4925" y="5362"/>
                    <a:pt x="4894" y="5028"/>
                  </a:cubicBezTo>
                  <a:cubicBezTo>
                    <a:pt x="4834" y="4663"/>
                    <a:pt x="4773" y="4268"/>
                    <a:pt x="4742" y="3781"/>
                  </a:cubicBezTo>
                  <a:cubicBezTo>
                    <a:pt x="4712" y="3234"/>
                    <a:pt x="4712" y="2687"/>
                    <a:pt x="4773" y="2140"/>
                  </a:cubicBezTo>
                  <a:cubicBezTo>
                    <a:pt x="4784" y="2031"/>
                    <a:pt x="4802" y="1922"/>
                    <a:pt x="4826" y="1813"/>
                  </a:cubicBezTo>
                  <a:lnTo>
                    <a:pt x="4826" y="1813"/>
                  </a:lnTo>
                  <a:cubicBezTo>
                    <a:pt x="5124" y="1806"/>
                    <a:pt x="5423" y="1714"/>
                    <a:pt x="5685" y="1532"/>
                  </a:cubicBezTo>
                  <a:cubicBezTo>
                    <a:pt x="5837" y="1411"/>
                    <a:pt x="5958" y="1228"/>
                    <a:pt x="5989" y="1046"/>
                  </a:cubicBezTo>
                  <a:cubicBezTo>
                    <a:pt x="6019" y="924"/>
                    <a:pt x="5989" y="833"/>
                    <a:pt x="5928" y="742"/>
                  </a:cubicBezTo>
                  <a:cubicBezTo>
                    <a:pt x="5867" y="681"/>
                    <a:pt x="5776" y="620"/>
                    <a:pt x="5685" y="590"/>
                  </a:cubicBezTo>
                  <a:cubicBezTo>
                    <a:pt x="5644" y="583"/>
                    <a:pt x="5603" y="579"/>
                    <a:pt x="5562" y="579"/>
                  </a:cubicBezTo>
                  <a:cubicBezTo>
                    <a:pt x="5422" y="579"/>
                    <a:pt x="5286" y="624"/>
                    <a:pt x="5168" y="742"/>
                  </a:cubicBezTo>
                  <a:cubicBezTo>
                    <a:pt x="5046" y="863"/>
                    <a:pt x="4955" y="1015"/>
                    <a:pt x="4925" y="1167"/>
                  </a:cubicBezTo>
                  <a:cubicBezTo>
                    <a:pt x="4867" y="1359"/>
                    <a:pt x="4810" y="1563"/>
                    <a:pt x="4768" y="1763"/>
                  </a:cubicBezTo>
                  <a:lnTo>
                    <a:pt x="4768" y="1763"/>
                  </a:lnTo>
                  <a:cubicBezTo>
                    <a:pt x="4699" y="1762"/>
                    <a:pt x="4629" y="1756"/>
                    <a:pt x="4560" y="1745"/>
                  </a:cubicBezTo>
                  <a:cubicBezTo>
                    <a:pt x="4254" y="1698"/>
                    <a:pt x="3967" y="1542"/>
                    <a:pt x="3754" y="1319"/>
                  </a:cubicBezTo>
                  <a:lnTo>
                    <a:pt x="3754" y="1319"/>
                  </a:lnTo>
                  <a:cubicBezTo>
                    <a:pt x="3826" y="1244"/>
                    <a:pt x="3892" y="1163"/>
                    <a:pt x="3952" y="1076"/>
                  </a:cubicBezTo>
                  <a:cubicBezTo>
                    <a:pt x="4074" y="894"/>
                    <a:pt x="4134" y="651"/>
                    <a:pt x="4134" y="438"/>
                  </a:cubicBezTo>
                  <a:cubicBezTo>
                    <a:pt x="4134" y="316"/>
                    <a:pt x="4074" y="195"/>
                    <a:pt x="4013" y="104"/>
                  </a:cubicBezTo>
                  <a:cubicBezTo>
                    <a:pt x="3945" y="35"/>
                    <a:pt x="3859" y="1"/>
                    <a:pt x="3769" y="1"/>
                  </a:cubicBezTo>
                  <a:close/>
                  <a:moveTo>
                    <a:pt x="3922" y="6365"/>
                  </a:moveTo>
                  <a:cubicBezTo>
                    <a:pt x="3922" y="6380"/>
                    <a:pt x="3929" y="6388"/>
                    <a:pt x="3937" y="6395"/>
                  </a:cubicBezTo>
                  <a:lnTo>
                    <a:pt x="3922" y="6365"/>
                  </a:lnTo>
                  <a:close/>
                  <a:moveTo>
                    <a:pt x="3937" y="6395"/>
                  </a:moveTo>
                  <a:lnTo>
                    <a:pt x="3952" y="6426"/>
                  </a:lnTo>
                  <a:cubicBezTo>
                    <a:pt x="3952" y="6411"/>
                    <a:pt x="3945" y="6403"/>
                    <a:pt x="3937" y="639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12" name="Google Shape;312;p28"/>
            <p:cNvSpPr/>
            <p:nvPr/>
          </p:nvSpPr>
          <p:spPr>
            <a:xfrm>
              <a:off x="1165175" y="3849750"/>
              <a:ext cx="118575" cy="46675"/>
            </a:xfrm>
            <a:custGeom>
              <a:avLst/>
              <a:gdLst/>
              <a:ahLst/>
              <a:cxnLst/>
              <a:rect l="l" t="t" r="r" b="b"/>
              <a:pathLst>
                <a:path w="4743" h="1867" extrusionOk="0">
                  <a:moveTo>
                    <a:pt x="4377" y="0"/>
                  </a:moveTo>
                  <a:cubicBezTo>
                    <a:pt x="4357" y="0"/>
                    <a:pt x="4337" y="2"/>
                    <a:pt x="4317" y="6"/>
                  </a:cubicBezTo>
                  <a:lnTo>
                    <a:pt x="274" y="1283"/>
                  </a:lnTo>
                  <a:cubicBezTo>
                    <a:pt x="92" y="1313"/>
                    <a:pt x="1" y="1496"/>
                    <a:pt x="62" y="1647"/>
                  </a:cubicBezTo>
                  <a:cubicBezTo>
                    <a:pt x="114" y="1780"/>
                    <a:pt x="237" y="1866"/>
                    <a:pt x="368" y="1866"/>
                  </a:cubicBezTo>
                  <a:cubicBezTo>
                    <a:pt x="387" y="1866"/>
                    <a:pt x="407" y="1864"/>
                    <a:pt x="426" y="1860"/>
                  </a:cubicBezTo>
                  <a:lnTo>
                    <a:pt x="4469" y="614"/>
                  </a:lnTo>
                  <a:cubicBezTo>
                    <a:pt x="4651" y="553"/>
                    <a:pt x="4742" y="371"/>
                    <a:pt x="4682" y="219"/>
                  </a:cubicBezTo>
                  <a:cubicBezTo>
                    <a:pt x="4655" y="87"/>
                    <a:pt x="4514" y="0"/>
                    <a:pt x="43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13" name="Google Shape;313;p28"/>
            <p:cNvSpPr/>
            <p:nvPr/>
          </p:nvSpPr>
          <p:spPr>
            <a:xfrm>
              <a:off x="1168625" y="3870775"/>
              <a:ext cx="124125" cy="69850"/>
            </a:xfrm>
            <a:custGeom>
              <a:avLst/>
              <a:gdLst/>
              <a:ahLst/>
              <a:cxnLst/>
              <a:rect l="l" t="t" r="r" b="b"/>
              <a:pathLst>
                <a:path w="4965" h="2794" extrusionOk="0">
                  <a:moveTo>
                    <a:pt x="4523" y="0"/>
                  </a:moveTo>
                  <a:cubicBezTo>
                    <a:pt x="4492" y="0"/>
                    <a:pt x="4458" y="5"/>
                    <a:pt x="4422" y="16"/>
                  </a:cubicBezTo>
                  <a:lnTo>
                    <a:pt x="410" y="1293"/>
                  </a:lnTo>
                  <a:cubicBezTo>
                    <a:pt x="0" y="1375"/>
                    <a:pt x="130" y="1923"/>
                    <a:pt x="470" y="1923"/>
                  </a:cubicBezTo>
                  <a:cubicBezTo>
                    <a:pt x="508" y="1923"/>
                    <a:pt x="549" y="1916"/>
                    <a:pt x="592" y="1901"/>
                  </a:cubicBezTo>
                  <a:lnTo>
                    <a:pt x="1018" y="1749"/>
                  </a:lnTo>
                  <a:lnTo>
                    <a:pt x="1960" y="2691"/>
                  </a:lnTo>
                  <a:cubicBezTo>
                    <a:pt x="2028" y="2759"/>
                    <a:pt x="2131" y="2794"/>
                    <a:pt x="2242" y="2794"/>
                  </a:cubicBezTo>
                  <a:cubicBezTo>
                    <a:pt x="2279" y="2794"/>
                    <a:pt x="2317" y="2790"/>
                    <a:pt x="2355" y="2782"/>
                  </a:cubicBezTo>
                  <a:lnTo>
                    <a:pt x="3814" y="2326"/>
                  </a:lnTo>
                  <a:cubicBezTo>
                    <a:pt x="3966" y="2265"/>
                    <a:pt x="4057" y="2144"/>
                    <a:pt x="4088" y="2022"/>
                  </a:cubicBezTo>
                  <a:lnTo>
                    <a:pt x="4301" y="715"/>
                  </a:lnTo>
                  <a:lnTo>
                    <a:pt x="4604" y="624"/>
                  </a:lnTo>
                  <a:cubicBezTo>
                    <a:pt x="4964" y="513"/>
                    <a:pt x="4845" y="0"/>
                    <a:pt x="45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14" name="Google Shape;314;p28"/>
            <p:cNvSpPr/>
            <p:nvPr/>
          </p:nvSpPr>
          <p:spPr>
            <a:xfrm>
              <a:off x="1042075" y="3604150"/>
              <a:ext cx="65375" cy="174475"/>
            </a:xfrm>
            <a:custGeom>
              <a:avLst/>
              <a:gdLst/>
              <a:ahLst/>
              <a:cxnLst/>
              <a:rect l="l" t="t" r="r" b="b"/>
              <a:pathLst>
                <a:path w="2615" h="6979" extrusionOk="0">
                  <a:moveTo>
                    <a:pt x="2541" y="0"/>
                  </a:moveTo>
                  <a:cubicBezTo>
                    <a:pt x="2484" y="0"/>
                    <a:pt x="2383" y="29"/>
                    <a:pt x="2250" y="73"/>
                  </a:cubicBezTo>
                  <a:cubicBezTo>
                    <a:pt x="1946" y="195"/>
                    <a:pt x="1703" y="377"/>
                    <a:pt x="1490" y="590"/>
                  </a:cubicBezTo>
                  <a:cubicBezTo>
                    <a:pt x="1125" y="894"/>
                    <a:pt x="852" y="1228"/>
                    <a:pt x="639" y="1623"/>
                  </a:cubicBezTo>
                  <a:lnTo>
                    <a:pt x="92" y="3204"/>
                  </a:lnTo>
                  <a:cubicBezTo>
                    <a:pt x="1" y="3781"/>
                    <a:pt x="31" y="4329"/>
                    <a:pt x="183" y="4876"/>
                  </a:cubicBezTo>
                  <a:cubicBezTo>
                    <a:pt x="305" y="5332"/>
                    <a:pt x="487" y="5757"/>
                    <a:pt x="730" y="6122"/>
                  </a:cubicBezTo>
                  <a:cubicBezTo>
                    <a:pt x="882" y="6365"/>
                    <a:pt x="1095" y="6608"/>
                    <a:pt x="1308" y="6791"/>
                  </a:cubicBezTo>
                  <a:cubicBezTo>
                    <a:pt x="1440" y="6901"/>
                    <a:pt x="1508" y="6979"/>
                    <a:pt x="1570" y="6979"/>
                  </a:cubicBezTo>
                  <a:cubicBezTo>
                    <a:pt x="1594" y="6979"/>
                    <a:pt x="1617" y="6968"/>
                    <a:pt x="1642" y="6943"/>
                  </a:cubicBezTo>
                  <a:cubicBezTo>
                    <a:pt x="1703" y="6882"/>
                    <a:pt x="1429" y="6517"/>
                    <a:pt x="1156" y="5879"/>
                  </a:cubicBezTo>
                  <a:cubicBezTo>
                    <a:pt x="365" y="4237"/>
                    <a:pt x="639" y="2292"/>
                    <a:pt x="1824" y="924"/>
                  </a:cubicBezTo>
                  <a:cubicBezTo>
                    <a:pt x="2280" y="377"/>
                    <a:pt x="2615" y="73"/>
                    <a:pt x="2584" y="12"/>
                  </a:cubicBezTo>
                  <a:cubicBezTo>
                    <a:pt x="2576" y="4"/>
                    <a:pt x="2561" y="0"/>
                    <a:pt x="25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15" name="Google Shape;315;p28"/>
            <p:cNvSpPr/>
            <p:nvPr/>
          </p:nvSpPr>
          <p:spPr>
            <a:xfrm>
              <a:off x="1120350" y="3582675"/>
              <a:ext cx="34975" cy="19550"/>
            </a:xfrm>
            <a:custGeom>
              <a:avLst/>
              <a:gdLst/>
              <a:ahLst/>
              <a:cxnLst/>
              <a:rect l="l" t="t" r="r" b="b"/>
              <a:pathLst>
                <a:path w="1399" h="782" extrusionOk="0">
                  <a:moveTo>
                    <a:pt x="929" y="0"/>
                  </a:moveTo>
                  <a:cubicBezTo>
                    <a:pt x="822" y="0"/>
                    <a:pt x="715" y="15"/>
                    <a:pt x="608" y="51"/>
                  </a:cubicBezTo>
                  <a:cubicBezTo>
                    <a:pt x="426" y="111"/>
                    <a:pt x="274" y="203"/>
                    <a:pt x="122" y="324"/>
                  </a:cubicBezTo>
                  <a:cubicBezTo>
                    <a:pt x="61" y="446"/>
                    <a:pt x="0" y="567"/>
                    <a:pt x="61" y="659"/>
                  </a:cubicBezTo>
                  <a:cubicBezTo>
                    <a:pt x="95" y="744"/>
                    <a:pt x="217" y="782"/>
                    <a:pt x="381" y="782"/>
                  </a:cubicBezTo>
                  <a:cubicBezTo>
                    <a:pt x="508" y="782"/>
                    <a:pt x="662" y="759"/>
                    <a:pt x="821" y="719"/>
                  </a:cubicBezTo>
                  <a:lnTo>
                    <a:pt x="1399" y="233"/>
                  </a:lnTo>
                  <a:cubicBezTo>
                    <a:pt x="1399" y="142"/>
                    <a:pt x="1307" y="51"/>
                    <a:pt x="1155" y="20"/>
                  </a:cubicBezTo>
                  <a:cubicBezTo>
                    <a:pt x="1080" y="8"/>
                    <a:pt x="1004" y="0"/>
                    <a:pt x="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16" name="Google Shape;316;p28"/>
            <p:cNvSpPr/>
            <p:nvPr/>
          </p:nvSpPr>
          <p:spPr>
            <a:xfrm>
              <a:off x="1222175" y="3922650"/>
              <a:ext cx="47900" cy="17700"/>
            </a:xfrm>
            <a:custGeom>
              <a:avLst/>
              <a:gdLst/>
              <a:ahLst/>
              <a:cxnLst/>
              <a:rect l="l" t="t" r="r" b="b"/>
              <a:pathLst>
                <a:path w="1916" h="708" extrusionOk="0">
                  <a:moveTo>
                    <a:pt x="1447" y="0"/>
                  </a:moveTo>
                  <a:cubicBezTo>
                    <a:pt x="1249" y="0"/>
                    <a:pt x="1050" y="50"/>
                    <a:pt x="852" y="99"/>
                  </a:cubicBezTo>
                  <a:cubicBezTo>
                    <a:pt x="608" y="190"/>
                    <a:pt x="396" y="312"/>
                    <a:pt x="213" y="494"/>
                  </a:cubicBezTo>
                  <a:cubicBezTo>
                    <a:pt x="122" y="555"/>
                    <a:pt x="61" y="616"/>
                    <a:pt x="0" y="707"/>
                  </a:cubicBezTo>
                  <a:cubicBezTo>
                    <a:pt x="0" y="707"/>
                    <a:pt x="92" y="646"/>
                    <a:pt x="244" y="525"/>
                  </a:cubicBezTo>
                  <a:cubicBezTo>
                    <a:pt x="426" y="373"/>
                    <a:pt x="639" y="282"/>
                    <a:pt x="882" y="190"/>
                  </a:cubicBezTo>
                  <a:cubicBezTo>
                    <a:pt x="1125" y="99"/>
                    <a:pt x="1338" y="69"/>
                    <a:pt x="1581" y="69"/>
                  </a:cubicBezTo>
                  <a:lnTo>
                    <a:pt x="1915" y="69"/>
                  </a:lnTo>
                  <a:cubicBezTo>
                    <a:pt x="1794" y="38"/>
                    <a:pt x="1703" y="8"/>
                    <a:pt x="1581" y="8"/>
                  </a:cubicBezTo>
                  <a:cubicBezTo>
                    <a:pt x="1536" y="3"/>
                    <a:pt x="1492" y="0"/>
                    <a:pt x="144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17" name="Google Shape;317;p28"/>
            <p:cNvSpPr/>
            <p:nvPr/>
          </p:nvSpPr>
          <p:spPr>
            <a:xfrm>
              <a:off x="1194825" y="3889325"/>
              <a:ext cx="82075" cy="25250"/>
            </a:xfrm>
            <a:custGeom>
              <a:avLst/>
              <a:gdLst/>
              <a:ahLst/>
              <a:cxnLst/>
              <a:rect l="l" t="t" r="r" b="b"/>
              <a:pathLst>
                <a:path w="3283" h="1010" extrusionOk="0">
                  <a:moveTo>
                    <a:pt x="3274" y="1"/>
                  </a:moveTo>
                  <a:cubicBezTo>
                    <a:pt x="3189" y="1"/>
                    <a:pt x="2495" y="204"/>
                    <a:pt x="1642" y="460"/>
                  </a:cubicBezTo>
                  <a:cubicBezTo>
                    <a:pt x="730" y="764"/>
                    <a:pt x="0" y="976"/>
                    <a:pt x="0" y="1007"/>
                  </a:cubicBezTo>
                  <a:cubicBezTo>
                    <a:pt x="2" y="1009"/>
                    <a:pt x="7" y="1010"/>
                    <a:pt x="14" y="1010"/>
                  </a:cubicBezTo>
                  <a:cubicBezTo>
                    <a:pt x="124" y="1010"/>
                    <a:pt x="816" y="805"/>
                    <a:pt x="1642" y="520"/>
                  </a:cubicBezTo>
                  <a:cubicBezTo>
                    <a:pt x="2553" y="247"/>
                    <a:pt x="3283" y="4"/>
                    <a:pt x="3283" y="4"/>
                  </a:cubicBezTo>
                  <a:cubicBezTo>
                    <a:pt x="3283" y="2"/>
                    <a:pt x="3280" y="1"/>
                    <a:pt x="327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18" name="Google Shape;318;p28"/>
            <p:cNvSpPr/>
            <p:nvPr/>
          </p:nvSpPr>
          <p:spPr>
            <a:xfrm>
              <a:off x="1206225" y="3903075"/>
              <a:ext cx="67650" cy="22075"/>
            </a:xfrm>
            <a:custGeom>
              <a:avLst/>
              <a:gdLst/>
              <a:ahLst/>
              <a:cxnLst/>
              <a:rect l="l" t="t" r="r" b="b"/>
              <a:pathLst>
                <a:path w="2706" h="883" extrusionOk="0">
                  <a:moveTo>
                    <a:pt x="2705" y="1"/>
                  </a:moveTo>
                  <a:lnTo>
                    <a:pt x="2705" y="1"/>
                  </a:lnTo>
                  <a:cubicBezTo>
                    <a:pt x="2584" y="31"/>
                    <a:pt x="2432" y="62"/>
                    <a:pt x="2310" y="122"/>
                  </a:cubicBezTo>
                  <a:lnTo>
                    <a:pt x="1338" y="426"/>
                  </a:lnTo>
                  <a:lnTo>
                    <a:pt x="395" y="761"/>
                  </a:lnTo>
                  <a:cubicBezTo>
                    <a:pt x="243" y="791"/>
                    <a:pt x="122" y="821"/>
                    <a:pt x="0" y="882"/>
                  </a:cubicBezTo>
                  <a:cubicBezTo>
                    <a:pt x="152" y="882"/>
                    <a:pt x="274" y="821"/>
                    <a:pt x="426" y="791"/>
                  </a:cubicBezTo>
                  <a:cubicBezTo>
                    <a:pt x="669" y="730"/>
                    <a:pt x="1003" y="609"/>
                    <a:pt x="1368" y="487"/>
                  </a:cubicBezTo>
                  <a:cubicBezTo>
                    <a:pt x="1763" y="366"/>
                    <a:pt x="2097" y="244"/>
                    <a:pt x="2341" y="153"/>
                  </a:cubicBezTo>
                  <a:cubicBezTo>
                    <a:pt x="2462" y="122"/>
                    <a:pt x="2584" y="62"/>
                    <a:pt x="270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19" name="Google Shape;319;p28"/>
            <p:cNvSpPr/>
            <p:nvPr/>
          </p:nvSpPr>
          <p:spPr>
            <a:xfrm>
              <a:off x="3222200" y="2966275"/>
              <a:ext cx="1224225" cy="922125"/>
            </a:xfrm>
            <a:custGeom>
              <a:avLst/>
              <a:gdLst/>
              <a:ahLst/>
              <a:cxnLst/>
              <a:rect l="l" t="t" r="r" b="b"/>
              <a:pathLst>
                <a:path w="48969" h="36885" extrusionOk="0">
                  <a:moveTo>
                    <a:pt x="36092" y="0"/>
                  </a:moveTo>
                  <a:cubicBezTo>
                    <a:pt x="33013" y="0"/>
                    <a:pt x="29926" y="1212"/>
                    <a:pt x="27935" y="3582"/>
                  </a:cubicBezTo>
                  <a:cubicBezTo>
                    <a:pt x="26506" y="5284"/>
                    <a:pt x="25503" y="7533"/>
                    <a:pt x="23527" y="8597"/>
                  </a:cubicBezTo>
                  <a:cubicBezTo>
                    <a:pt x="22651" y="9053"/>
                    <a:pt x="21719" y="9210"/>
                    <a:pt x="20754" y="9210"/>
                  </a:cubicBezTo>
                  <a:cubicBezTo>
                    <a:pt x="18591" y="9210"/>
                    <a:pt x="16263" y="8419"/>
                    <a:pt x="14023" y="8419"/>
                  </a:cubicBezTo>
                  <a:cubicBezTo>
                    <a:pt x="13796" y="8419"/>
                    <a:pt x="13570" y="8427"/>
                    <a:pt x="13345" y="8445"/>
                  </a:cubicBezTo>
                  <a:cubicBezTo>
                    <a:pt x="9302" y="8810"/>
                    <a:pt x="6019" y="12883"/>
                    <a:pt x="6506" y="16895"/>
                  </a:cubicBezTo>
                  <a:cubicBezTo>
                    <a:pt x="6718" y="18719"/>
                    <a:pt x="7600" y="20634"/>
                    <a:pt x="6749" y="22245"/>
                  </a:cubicBezTo>
                  <a:cubicBezTo>
                    <a:pt x="5655" y="24312"/>
                    <a:pt x="2524" y="24372"/>
                    <a:pt x="1186" y="26287"/>
                  </a:cubicBezTo>
                  <a:cubicBezTo>
                    <a:pt x="1" y="28020"/>
                    <a:pt x="943" y="30573"/>
                    <a:pt x="2676" y="31758"/>
                  </a:cubicBezTo>
                  <a:cubicBezTo>
                    <a:pt x="4147" y="32765"/>
                    <a:pt x="5970" y="33027"/>
                    <a:pt x="7771" y="33027"/>
                  </a:cubicBezTo>
                  <a:cubicBezTo>
                    <a:pt x="8090" y="33027"/>
                    <a:pt x="8409" y="33018"/>
                    <a:pt x="8724" y="33005"/>
                  </a:cubicBezTo>
                  <a:cubicBezTo>
                    <a:pt x="9929" y="32952"/>
                    <a:pt x="11143" y="32840"/>
                    <a:pt x="12344" y="32840"/>
                  </a:cubicBezTo>
                  <a:cubicBezTo>
                    <a:pt x="13235" y="32840"/>
                    <a:pt x="14119" y="32902"/>
                    <a:pt x="14986" y="33096"/>
                  </a:cubicBezTo>
                  <a:cubicBezTo>
                    <a:pt x="17235" y="33582"/>
                    <a:pt x="19181" y="34980"/>
                    <a:pt x="21339" y="35831"/>
                  </a:cubicBezTo>
                  <a:cubicBezTo>
                    <a:pt x="23138" y="36555"/>
                    <a:pt x="25049" y="36884"/>
                    <a:pt x="26978" y="36884"/>
                  </a:cubicBezTo>
                  <a:cubicBezTo>
                    <a:pt x="30556" y="36884"/>
                    <a:pt x="34196" y="35753"/>
                    <a:pt x="37296" y="33917"/>
                  </a:cubicBezTo>
                  <a:cubicBezTo>
                    <a:pt x="42038" y="31090"/>
                    <a:pt x="45746" y="26743"/>
                    <a:pt x="48968" y="22214"/>
                  </a:cubicBezTo>
                  <a:lnTo>
                    <a:pt x="43224" y="2639"/>
                  </a:lnTo>
                  <a:cubicBezTo>
                    <a:pt x="41300" y="869"/>
                    <a:pt x="38699" y="0"/>
                    <a:pt x="3609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20" name="Google Shape;320;p28"/>
            <p:cNvSpPr/>
            <p:nvPr/>
          </p:nvSpPr>
          <p:spPr>
            <a:xfrm>
              <a:off x="3222200" y="2966275"/>
              <a:ext cx="1224225" cy="922125"/>
            </a:xfrm>
            <a:custGeom>
              <a:avLst/>
              <a:gdLst/>
              <a:ahLst/>
              <a:cxnLst/>
              <a:rect l="l" t="t" r="r" b="b"/>
              <a:pathLst>
                <a:path w="48969" h="36885" extrusionOk="0">
                  <a:moveTo>
                    <a:pt x="36092" y="0"/>
                  </a:moveTo>
                  <a:cubicBezTo>
                    <a:pt x="33013" y="0"/>
                    <a:pt x="29926" y="1212"/>
                    <a:pt x="27935" y="3582"/>
                  </a:cubicBezTo>
                  <a:cubicBezTo>
                    <a:pt x="26506" y="5284"/>
                    <a:pt x="25503" y="7533"/>
                    <a:pt x="23527" y="8597"/>
                  </a:cubicBezTo>
                  <a:cubicBezTo>
                    <a:pt x="22651" y="9053"/>
                    <a:pt x="21719" y="9210"/>
                    <a:pt x="20754" y="9210"/>
                  </a:cubicBezTo>
                  <a:cubicBezTo>
                    <a:pt x="18591" y="9210"/>
                    <a:pt x="16263" y="8419"/>
                    <a:pt x="14023" y="8419"/>
                  </a:cubicBezTo>
                  <a:cubicBezTo>
                    <a:pt x="13796" y="8419"/>
                    <a:pt x="13570" y="8427"/>
                    <a:pt x="13345" y="8445"/>
                  </a:cubicBezTo>
                  <a:cubicBezTo>
                    <a:pt x="9302" y="8810"/>
                    <a:pt x="6019" y="12883"/>
                    <a:pt x="6506" y="16895"/>
                  </a:cubicBezTo>
                  <a:cubicBezTo>
                    <a:pt x="6718" y="18719"/>
                    <a:pt x="7600" y="20634"/>
                    <a:pt x="6749" y="22245"/>
                  </a:cubicBezTo>
                  <a:cubicBezTo>
                    <a:pt x="5655" y="24312"/>
                    <a:pt x="2524" y="24372"/>
                    <a:pt x="1186" y="26287"/>
                  </a:cubicBezTo>
                  <a:cubicBezTo>
                    <a:pt x="1" y="28020"/>
                    <a:pt x="943" y="30573"/>
                    <a:pt x="2676" y="31758"/>
                  </a:cubicBezTo>
                  <a:cubicBezTo>
                    <a:pt x="4147" y="32765"/>
                    <a:pt x="5970" y="33027"/>
                    <a:pt x="7771" y="33027"/>
                  </a:cubicBezTo>
                  <a:cubicBezTo>
                    <a:pt x="8090" y="33027"/>
                    <a:pt x="8409" y="33018"/>
                    <a:pt x="8724" y="33005"/>
                  </a:cubicBezTo>
                  <a:cubicBezTo>
                    <a:pt x="9929" y="32952"/>
                    <a:pt x="11143" y="32840"/>
                    <a:pt x="12344" y="32840"/>
                  </a:cubicBezTo>
                  <a:cubicBezTo>
                    <a:pt x="13235" y="32840"/>
                    <a:pt x="14119" y="32902"/>
                    <a:pt x="14986" y="33096"/>
                  </a:cubicBezTo>
                  <a:cubicBezTo>
                    <a:pt x="17235" y="33582"/>
                    <a:pt x="19181" y="34980"/>
                    <a:pt x="21339" y="35831"/>
                  </a:cubicBezTo>
                  <a:cubicBezTo>
                    <a:pt x="23138" y="36555"/>
                    <a:pt x="25049" y="36884"/>
                    <a:pt x="26978" y="36884"/>
                  </a:cubicBezTo>
                  <a:cubicBezTo>
                    <a:pt x="30556" y="36884"/>
                    <a:pt x="34196" y="35753"/>
                    <a:pt x="37296" y="33917"/>
                  </a:cubicBezTo>
                  <a:cubicBezTo>
                    <a:pt x="42038" y="31090"/>
                    <a:pt x="45746" y="26743"/>
                    <a:pt x="48968" y="22214"/>
                  </a:cubicBezTo>
                  <a:lnTo>
                    <a:pt x="43224" y="2639"/>
                  </a:lnTo>
                  <a:cubicBezTo>
                    <a:pt x="41300" y="869"/>
                    <a:pt x="38699" y="0"/>
                    <a:pt x="360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21" name="Google Shape;321;p28"/>
            <p:cNvSpPr/>
            <p:nvPr/>
          </p:nvSpPr>
          <p:spPr>
            <a:xfrm>
              <a:off x="3571750" y="3108175"/>
              <a:ext cx="769050" cy="548450"/>
            </a:xfrm>
            <a:custGeom>
              <a:avLst/>
              <a:gdLst/>
              <a:ahLst/>
              <a:cxnLst/>
              <a:rect l="l" t="t" r="r" b="b"/>
              <a:pathLst>
                <a:path w="30762" h="21938" extrusionOk="0">
                  <a:moveTo>
                    <a:pt x="22407" y="0"/>
                  </a:moveTo>
                  <a:cubicBezTo>
                    <a:pt x="19806" y="0"/>
                    <a:pt x="17193" y="1078"/>
                    <a:pt x="15624" y="3164"/>
                  </a:cubicBezTo>
                  <a:cubicBezTo>
                    <a:pt x="13861" y="5505"/>
                    <a:pt x="12858" y="9031"/>
                    <a:pt x="9971" y="9426"/>
                  </a:cubicBezTo>
                  <a:cubicBezTo>
                    <a:pt x="9806" y="9449"/>
                    <a:pt x="9643" y="9459"/>
                    <a:pt x="9480" y="9459"/>
                  </a:cubicBezTo>
                  <a:cubicBezTo>
                    <a:pt x="7805" y="9459"/>
                    <a:pt x="6186" y="8351"/>
                    <a:pt x="4484" y="8351"/>
                  </a:cubicBezTo>
                  <a:cubicBezTo>
                    <a:pt x="4388" y="8351"/>
                    <a:pt x="4292" y="8354"/>
                    <a:pt x="4196" y="8362"/>
                  </a:cubicBezTo>
                  <a:cubicBezTo>
                    <a:pt x="1582" y="8575"/>
                    <a:pt x="1" y="11766"/>
                    <a:pt x="670" y="14319"/>
                  </a:cubicBezTo>
                  <a:cubicBezTo>
                    <a:pt x="1338" y="16842"/>
                    <a:pt x="3588" y="18666"/>
                    <a:pt x="5928" y="19851"/>
                  </a:cubicBezTo>
                  <a:cubicBezTo>
                    <a:pt x="8700" y="21263"/>
                    <a:pt x="11787" y="21937"/>
                    <a:pt x="14885" y="21937"/>
                  </a:cubicBezTo>
                  <a:cubicBezTo>
                    <a:pt x="20860" y="21937"/>
                    <a:pt x="26878" y="19430"/>
                    <a:pt x="30761" y="14866"/>
                  </a:cubicBezTo>
                  <a:lnTo>
                    <a:pt x="28208" y="2222"/>
                  </a:lnTo>
                  <a:cubicBezTo>
                    <a:pt x="26673" y="728"/>
                    <a:pt x="24544" y="0"/>
                    <a:pt x="2240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22" name="Google Shape;322;p28"/>
            <p:cNvSpPr/>
            <p:nvPr/>
          </p:nvSpPr>
          <p:spPr>
            <a:xfrm>
              <a:off x="6102200" y="3118875"/>
              <a:ext cx="243200" cy="257625"/>
            </a:xfrm>
            <a:custGeom>
              <a:avLst/>
              <a:gdLst/>
              <a:ahLst/>
              <a:cxnLst/>
              <a:rect l="l" t="t" r="r" b="b"/>
              <a:pathLst>
                <a:path w="9728" h="10305" extrusionOk="0">
                  <a:moveTo>
                    <a:pt x="5715" y="1"/>
                  </a:moveTo>
                  <a:lnTo>
                    <a:pt x="1" y="4074"/>
                  </a:lnTo>
                  <a:lnTo>
                    <a:pt x="4408" y="10305"/>
                  </a:lnTo>
                  <a:lnTo>
                    <a:pt x="4651" y="10244"/>
                  </a:lnTo>
                  <a:lnTo>
                    <a:pt x="9727" y="8147"/>
                  </a:lnTo>
                  <a:lnTo>
                    <a:pt x="5715"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23" name="Google Shape;323;p28"/>
            <p:cNvSpPr/>
            <p:nvPr/>
          </p:nvSpPr>
          <p:spPr>
            <a:xfrm>
              <a:off x="6206300" y="3294400"/>
              <a:ext cx="396700" cy="294125"/>
            </a:xfrm>
            <a:custGeom>
              <a:avLst/>
              <a:gdLst/>
              <a:ahLst/>
              <a:cxnLst/>
              <a:rect l="l" t="t" r="r" b="b"/>
              <a:pathLst>
                <a:path w="15868" h="11765" extrusionOk="0">
                  <a:moveTo>
                    <a:pt x="5320" y="1"/>
                  </a:moveTo>
                  <a:lnTo>
                    <a:pt x="1" y="3192"/>
                  </a:lnTo>
                  <a:lnTo>
                    <a:pt x="5199" y="11764"/>
                  </a:lnTo>
                  <a:lnTo>
                    <a:pt x="15867" y="5320"/>
                  </a:lnTo>
                  <a:cubicBezTo>
                    <a:pt x="15683" y="5052"/>
                    <a:pt x="15036" y="4955"/>
                    <a:pt x="14195" y="4955"/>
                  </a:cubicBezTo>
                  <a:cubicBezTo>
                    <a:pt x="11989" y="4955"/>
                    <a:pt x="8451" y="5624"/>
                    <a:pt x="8451" y="5624"/>
                  </a:cubicBezTo>
                  <a:lnTo>
                    <a:pt x="532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24" name="Google Shape;324;p28"/>
            <p:cNvSpPr/>
            <p:nvPr/>
          </p:nvSpPr>
          <p:spPr>
            <a:xfrm>
              <a:off x="6323325" y="3469225"/>
              <a:ext cx="25875" cy="24100"/>
            </a:xfrm>
            <a:custGeom>
              <a:avLst/>
              <a:gdLst/>
              <a:ahLst/>
              <a:cxnLst/>
              <a:rect l="l" t="t" r="r" b="b"/>
              <a:pathLst>
                <a:path w="1035" h="964" extrusionOk="0">
                  <a:moveTo>
                    <a:pt x="534" y="1"/>
                  </a:moveTo>
                  <a:cubicBezTo>
                    <a:pt x="394" y="1"/>
                    <a:pt x="254" y="63"/>
                    <a:pt x="153" y="181"/>
                  </a:cubicBezTo>
                  <a:lnTo>
                    <a:pt x="183" y="151"/>
                  </a:lnTo>
                  <a:lnTo>
                    <a:pt x="183" y="151"/>
                  </a:lnTo>
                  <a:cubicBezTo>
                    <a:pt x="1" y="333"/>
                    <a:pt x="1" y="637"/>
                    <a:pt x="183" y="850"/>
                  </a:cubicBezTo>
                  <a:cubicBezTo>
                    <a:pt x="274" y="926"/>
                    <a:pt x="396" y="964"/>
                    <a:pt x="518" y="964"/>
                  </a:cubicBezTo>
                  <a:cubicBezTo>
                    <a:pt x="639" y="964"/>
                    <a:pt x="761" y="926"/>
                    <a:pt x="852" y="850"/>
                  </a:cubicBezTo>
                  <a:cubicBezTo>
                    <a:pt x="1034" y="637"/>
                    <a:pt x="1034" y="333"/>
                    <a:pt x="852" y="121"/>
                  </a:cubicBezTo>
                  <a:cubicBezTo>
                    <a:pt x="758" y="40"/>
                    <a:pt x="646" y="1"/>
                    <a:pt x="5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25" name="Google Shape;325;p28"/>
            <p:cNvSpPr/>
            <p:nvPr/>
          </p:nvSpPr>
          <p:spPr>
            <a:xfrm>
              <a:off x="6324100" y="3420300"/>
              <a:ext cx="278900" cy="168225"/>
            </a:xfrm>
            <a:custGeom>
              <a:avLst/>
              <a:gdLst/>
              <a:ahLst/>
              <a:cxnLst/>
              <a:rect l="l" t="t" r="r" b="b"/>
              <a:pathLst>
                <a:path w="11156" h="6729" extrusionOk="0">
                  <a:moveTo>
                    <a:pt x="10559" y="0"/>
                  </a:moveTo>
                  <a:cubicBezTo>
                    <a:pt x="10463" y="0"/>
                    <a:pt x="10396" y="11"/>
                    <a:pt x="10396" y="11"/>
                  </a:cubicBezTo>
                  <a:lnTo>
                    <a:pt x="0" y="5847"/>
                  </a:lnTo>
                  <a:lnTo>
                    <a:pt x="487" y="6728"/>
                  </a:lnTo>
                  <a:lnTo>
                    <a:pt x="11155" y="284"/>
                  </a:lnTo>
                  <a:cubicBezTo>
                    <a:pt x="11054" y="41"/>
                    <a:pt x="10750" y="0"/>
                    <a:pt x="105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26" name="Google Shape;326;p28"/>
            <p:cNvSpPr/>
            <p:nvPr/>
          </p:nvSpPr>
          <p:spPr>
            <a:xfrm>
              <a:off x="6401600" y="3430825"/>
              <a:ext cx="19775" cy="30025"/>
            </a:xfrm>
            <a:custGeom>
              <a:avLst/>
              <a:gdLst/>
              <a:ahLst/>
              <a:cxnLst/>
              <a:rect l="l" t="t" r="r" b="b"/>
              <a:pathLst>
                <a:path w="791" h="1201" extrusionOk="0">
                  <a:moveTo>
                    <a:pt x="734" y="0"/>
                  </a:moveTo>
                  <a:cubicBezTo>
                    <a:pt x="647" y="0"/>
                    <a:pt x="362" y="139"/>
                    <a:pt x="183" y="471"/>
                  </a:cubicBezTo>
                  <a:cubicBezTo>
                    <a:pt x="1" y="866"/>
                    <a:pt x="92" y="1201"/>
                    <a:pt x="153" y="1201"/>
                  </a:cubicBezTo>
                  <a:cubicBezTo>
                    <a:pt x="213" y="1201"/>
                    <a:pt x="213" y="866"/>
                    <a:pt x="396" y="562"/>
                  </a:cubicBezTo>
                  <a:cubicBezTo>
                    <a:pt x="548" y="258"/>
                    <a:pt x="791" y="76"/>
                    <a:pt x="760" y="15"/>
                  </a:cubicBezTo>
                  <a:cubicBezTo>
                    <a:pt x="760" y="5"/>
                    <a:pt x="751"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27" name="Google Shape;327;p28"/>
            <p:cNvSpPr/>
            <p:nvPr/>
          </p:nvSpPr>
          <p:spPr>
            <a:xfrm>
              <a:off x="6445000" y="3425800"/>
              <a:ext cx="11350" cy="30550"/>
            </a:xfrm>
            <a:custGeom>
              <a:avLst/>
              <a:gdLst/>
              <a:ahLst/>
              <a:cxnLst/>
              <a:rect l="l" t="t" r="r" b="b"/>
              <a:pathLst>
                <a:path w="454" h="1222" extrusionOk="0">
                  <a:moveTo>
                    <a:pt x="413" y="0"/>
                  </a:moveTo>
                  <a:cubicBezTo>
                    <a:pt x="354" y="0"/>
                    <a:pt x="114" y="184"/>
                    <a:pt x="58" y="551"/>
                  </a:cubicBezTo>
                  <a:cubicBezTo>
                    <a:pt x="0" y="955"/>
                    <a:pt x="189" y="1222"/>
                    <a:pt x="234" y="1222"/>
                  </a:cubicBezTo>
                  <a:cubicBezTo>
                    <a:pt x="237" y="1222"/>
                    <a:pt x="239" y="1221"/>
                    <a:pt x="240" y="1219"/>
                  </a:cubicBezTo>
                  <a:cubicBezTo>
                    <a:pt x="301" y="1189"/>
                    <a:pt x="210" y="915"/>
                    <a:pt x="240" y="581"/>
                  </a:cubicBezTo>
                  <a:cubicBezTo>
                    <a:pt x="301" y="277"/>
                    <a:pt x="453" y="34"/>
                    <a:pt x="423" y="3"/>
                  </a:cubicBezTo>
                  <a:cubicBezTo>
                    <a:pt x="420" y="1"/>
                    <a:pt x="417" y="0"/>
                    <a:pt x="4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28" name="Google Shape;328;p28"/>
            <p:cNvSpPr/>
            <p:nvPr/>
          </p:nvSpPr>
          <p:spPr>
            <a:xfrm>
              <a:off x="6482950" y="3421250"/>
              <a:ext cx="9875" cy="28425"/>
            </a:xfrm>
            <a:custGeom>
              <a:avLst/>
              <a:gdLst/>
              <a:ahLst/>
              <a:cxnLst/>
              <a:rect l="l" t="t" r="r" b="b"/>
              <a:pathLst>
                <a:path w="395" h="1137" extrusionOk="0">
                  <a:moveTo>
                    <a:pt x="206" y="1"/>
                  </a:moveTo>
                  <a:cubicBezTo>
                    <a:pt x="163" y="1"/>
                    <a:pt x="0" y="265"/>
                    <a:pt x="29" y="611"/>
                  </a:cubicBezTo>
                  <a:cubicBezTo>
                    <a:pt x="84" y="911"/>
                    <a:pt x="260" y="1137"/>
                    <a:pt x="340" y="1137"/>
                  </a:cubicBezTo>
                  <a:cubicBezTo>
                    <a:pt x="349" y="1137"/>
                    <a:pt x="357" y="1134"/>
                    <a:pt x="364" y="1128"/>
                  </a:cubicBezTo>
                  <a:cubicBezTo>
                    <a:pt x="394" y="1097"/>
                    <a:pt x="272" y="884"/>
                    <a:pt x="242" y="581"/>
                  </a:cubicBezTo>
                  <a:cubicBezTo>
                    <a:pt x="212" y="277"/>
                    <a:pt x="272" y="33"/>
                    <a:pt x="212" y="3"/>
                  </a:cubicBezTo>
                  <a:cubicBezTo>
                    <a:pt x="210" y="1"/>
                    <a:pt x="208" y="1"/>
                    <a:pt x="2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29" name="Google Shape;329;p28"/>
            <p:cNvSpPr/>
            <p:nvPr/>
          </p:nvSpPr>
          <p:spPr>
            <a:xfrm>
              <a:off x="6371200" y="3400250"/>
              <a:ext cx="28150" cy="18875"/>
            </a:xfrm>
            <a:custGeom>
              <a:avLst/>
              <a:gdLst/>
              <a:ahLst/>
              <a:cxnLst/>
              <a:rect l="l" t="t" r="r" b="b"/>
              <a:pathLst>
                <a:path w="1126" h="755" extrusionOk="0">
                  <a:moveTo>
                    <a:pt x="1006" y="1"/>
                  </a:moveTo>
                  <a:cubicBezTo>
                    <a:pt x="871" y="1"/>
                    <a:pt x="642" y="37"/>
                    <a:pt x="426" y="174"/>
                  </a:cubicBezTo>
                  <a:cubicBezTo>
                    <a:pt x="122" y="417"/>
                    <a:pt x="1" y="721"/>
                    <a:pt x="62" y="752"/>
                  </a:cubicBezTo>
                  <a:cubicBezTo>
                    <a:pt x="65" y="754"/>
                    <a:pt x="70" y="755"/>
                    <a:pt x="74" y="755"/>
                  </a:cubicBezTo>
                  <a:cubicBezTo>
                    <a:pt x="143" y="755"/>
                    <a:pt x="294" y="556"/>
                    <a:pt x="578" y="357"/>
                  </a:cubicBezTo>
                  <a:cubicBezTo>
                    <a:pt x="852" y="174"/>
                    <a:pt x="1125" y="83"/>
                    <a:pt x="1125" y="22"/>
                  </a:cubicBezTo>
                  <a:cubicBezTo>
                    <a:pt x="1125" y="12"/>
                    <a:pt x="1080" y="1"/>
                    <a:pt x="10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30" name="Google Shape;330;p28"/>
            <p:cNvSpPr/>
            <p:nvPr/>
          </p:nvSpPr>
          <p:spPr>
            <a:xfrm>
              <a:off x="6332450" y="3367050"/>
              <a:ext cx="50950" cy="18575"/>
            </a:xfrm>
            <a:custGeom>
              <a:avLst/>
              <a:gdLst/>
              <a:ahLst/>
              <a:cxnLst/>
              <a:rect l="l" t="t" r="r" b="b"/>
              <a:pathLst>
                <a:path w="2038" h="743" extrusionOk="0">
                  <a:moveTo>
                    <a:pt x="1110" y="173"/>
                  </a:moveTo>
                  <a:cubicBezTo>
                    <a:pt x="1216" y="173"/>
                    <a:pt x="1323" y="180"/>
                    <a:pt x="1429" y="195"/>
                  </a:cubicBezTo>
                  <a:cubicBezTo>
                    <a:pt x="1629" y="212"/>
                    <a:pt x="1784" y="247"/>
                    <a:pt x="1882" y="270"/>
                  </a:cubicBezTo>
                  <a:lnTo>
                    <a:pt x="1882" y="270"/>
                  </a:lnTo>
                  <a:cubicBezTo>
                    <a:pt x="1723" y="316"/>
                    <a:pt x="1567" y="362"/>
                    <a:pt x="1429" y="408"/>
                  </a:cubicBezTo>
                  <a:cubicBezTo>
                    <a:pt x="1216" y="469"/>
                    <a:pt x="1004" y="499"/>
                    <a:pt x="791" y="530"/>
                  </a:cubicBezTo>
                  <a:lnTo>
                    <a:pt x="213" y="530"/>
                  </a:lnTo>
                  <a:cubicBezTo>
                    <a:pt x="183" y="499"/>
                    <a:pt x="183" y="530"/>
                    <a:pt x="183" y="469"/>
                  </a:cubicBezTo>
                  <a:cubicBezTo>
                    <a:pt x="183" y="408"/>
                    <a:pt x="274" y="347"/>
                    <a:pt x="396" y="286"/>
                  </a:cubicBezTo>
                  <a:cubicBezTo>
                    <a:pt x="517" y="256"/>
                    <a:pt x="639" y="226"/>
                    <a:pt x="791" y="195"/>
                  </a:cubicBezTo>
                  <a:cubicBezTo>
                    <a:pt x="897" y="180"/>
                    <a:pt x="1004" y="173"/>
                    <a:pt x="1110" y="173"/>
                  </a:cubicBezTo>
                  <a:close/>
                  <a:moveTo>
                    <a:pt x="954" y="0"/>
                  </a:moveTo>
                  <a:cubicBezTo>
                    <a:pt x="888" y="0"/>
                    <a:pt x="823" y="4"/>
                    <a:pt x="760" y="13"/>
                  </a:cubicBezTo>
                  <a:cubicBezTo>
                    <a:pt x="639" y="43"/>
                    <a:pt x="487" y="74"/>
                    <a:pt x="365" y="104"/>
                  </a:cubicBezTo>
                  <a:cubicBezTo>
                    <a:pt x="304" y="135"/>
                    <a:pt x="213" y="165"/>
                    <a:pt x="153" y="195"/>
                  </a:cubicBezTo>
                  <a:cubicBezTo>
                    <a:pt x="61" y="256"/>
                    <a:pt x="1" y="347"/>
                    <a:pt x="1" y="469"/>
                  </a:cubicBezTo>
                  <a:cubicBezTo>
                    <a:pt x="1" y="560"/>
                    <a:pt x="61" y="682"/>
                    <a:pt x="183" y="712"/>
                  </a:cubicBezTo>
                  <a:cubicBezTo>
                    <a:pt x="274" y="742"/>
                    <a:pt x="335" y="742"/>
                    <a:pt x="426" y="742"/>
                  </a:cubicBezTo>
                  <a:cubicBezTo>
                    <a:pt x="791" y="742"/>
                    <a:pt x="1156" y="682"/>
                    <a:pt x="1490" y="560"/>
                  </a:cubicBezTo>
                  <a:cubicBezTo>
                    <a:pt x="1734" y="458"/>
                    <a:pt x="1897" y="356"/>
                    <a:pt x="1978" y="291"/>
                  </a:cubicBezTo>
                  <a:lnTo>
                    <a:pt x="1978" y="291"/>
                  </a:lnTo>
                  <a:cubicBezTo>
                    <a:pt x="1984" y="292"/>
                    <a:pt x="1990" y="293"/>
                    <a:pt x="1994" y="293"/>
                  </a:cubicBezTo>
                  <a:cubicBezTo>
                    <a:pt x="2003" y="293"/>
                    <a:pt x="2007" y="291"/>
                    <a:pt x="2007" y="286"/>
                  </a:cubicBezTo>
                  <a:cubicBezTo>
                    <a:pt x="2011" y="282"/>
                    <a:pt x="2010" y="276"/>
                    <a:pt x="2005" y="268"/>
                  </a:cubicBezTo>
                  <a:lnTo>
                    <a:pt x="2005" y="268"/>
                  </a:lnTo>
                  <a:cubicBezTo>
                    <a:pt x="2026" y="248"/>
                    <a:pt x="2037" y="233"/>
                    <a:pt x="2037" y="226"/>
                  </a:cubicBezTo>
                  <a:lnTo>
                    <a:pt x="2037" y="226"/>
                  </a:lnTo>
                  <a:cubicBezTo>
                    <a:pt x="2017" y="231"/>
                    <a:pt x="1997" y="237"/>
                    <a:pt x="1977" y="243"/>
                  </a:cubicBezTo>
                  <a:lnTo>
                    <a:pt x="1977" y="243"/>
                  </a:lnTo>
                  <a:cubicBezTo>
                    <a:pt x="1905" y="191"/>
                    <a:pt x="1715" y="109"/>
                    <a:pt x="1429" y="43"/>
                  </a:cubicBezTo>
                  <a:cubicBezTo>
                    <a:pt x="1279" y="22"/>
                    <a:pt x="1113" y="0"/>
                    <a:pt x="9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31" name="Google Shape;331;p28"/>
            <p:cNvSpPr/>
            <p:nvPr/>
          </p:nvSpPr>
          <p:spPr>
            <a:xfrm>
              <a:off x="6362075" y="3325950"/>
              <a:ext cx="25875" cy="49900"/>
            </a:xfrm>
            <a:custGeom>
              <a:avLst/>
              <a:gdLst/>
              <a:ahLst/>
              <a:cxnLst/>
              <a:rect l="l" t="t" r="r" b="b"/>
              <a:pathLst>
                <a:path w="1035" h="1996" extrusionOk="0">
                  <a:moveTo>
                    <a:pt x="366" y="0"/>
                  </a:moveTo>
                  <a:cubicBezTo>
                    <a:pt x="313" y="0"/>
                    <a:pt x="259" y="16"/>
                    <a:pt x="214" y="46"/>
                  </a:cubicBezTo>
                  <a:cubicBezTo>
                    <a:pt x="62" y="168"/>
                    <a:pt x="1" y="350"/>
                    <a:pt x="31" y="532"/>
                  </a:cubicBezTo>
                  <a:cubicBezTo>
                    <a:pt x="31" y="684"/>
                    <a:pt x="62" y="806"/>
                    <a:pt x="92" y="927"/>
                  </a:cubicBezTo>
                  <a:cubicBezTo>
                    <a:pt x="153" y="1171"/>
                    <a:pt x="244" y="1383"/>
                    <a:pt x="366" y="1566"/>
                  </a:cubicBezTo>
                  <a:cubicBezTo>
                    <a:pt x="585" y="1867"/>
                    <a:pt x="780" y="1996"/>
                    <a:pt x="816" y="1996"/>
                  </a:cubicBezTo>
                  <a:cubicBezTo>
                    <a:pt x="820" y="1996"/>
                    <a:pt x="822" y="1994"/>
                    <a:pt x="822" y="1991"/>
                  </a:cubicBezTo>
                  <a:cubicBezTo>
                    <a:pt x="852" y="1961"/>
                    <a:pt x="670" y="1809"/>
                    <a:pt x="487" y="1505"/>
                  </a:cubicBezTo>
                  <a:cubicBezTo>
                    <a:pt x="396" y="1323"/>
                    <a:pt x="335" y="1140"/>
                    <a:pt x="275" y="927"/>
                  </a:cubicBezTo>
                  <a:cubicBezTo>
                    <a:pt x="244" y="806"/>
                    <a:pt x="244" y="654"/>
                    <a:pt x="244" y="532"/>
                  </a:cubicBezTo>
                  <a:cubicBezTo>
                    <a:pt x="214" y="441"/>
                    <a:pt x="244" y="320"/>
                    <a:pt x="305" y="259"/>
                  </a:cubicBezTo>
                  <a:cubicBezTo>
                    <a:pt x="316" y="253"/>
                    <a:pt x="327" y="251"/>
                    <a:pt x="340" y="251"/>
                  </a:cubicBezTo>
                  <a:cubicBezTo>
                    <a:pt x="398" y="251"/>
                    <a:pt x="473" y="305"/>
                    <a:pt x="548" y="380"/>
                  </a:cubicBezTo>
                  <a:cubicBezTo>
                    <a:pt x="609" y="472"/>
                    <a:pt x="670" y="563"/>
                    <a:pt x="730" y="684"/>
                  </a:cubicBezTo>
                  <a:cubicBezTo>
                    <a:pt x="822" y="867"/>
                    <a:pt x="882" y="1079"/>
                    <a:pt x="882" y="1292"/>
                  </a:cubicBezTo>
                  <a:cubicBezTo>
                    <a:pt x="852" y="1475"/>
                    <a:pt x="822" y="1657"/>
                    <a:pt x="791" y="1839"/>
                  </a:cubicBezTo>
                  <a:cubicBezTo>
                    <a:pt x="791" y="1841"/>
                    <a:pt x="792" y="1842"/>
                    <a:pt x="793" y="1842"/>
                  </a:cubicBezTo>
                  <a:cubicBezTo>
                    <a:pt x="814" y="1842"/>
                    <a:pt x="976" y="1632"/>
                    <a:pt x="1004" y="1262"/>
                  </a:cubicBezTo>
                  <a:cubicBezTo>
                    <a:pt x="1034" y="1049"/>
                    <a:pt x="1004" y="806"/>
                    <a:pt x="913" y="593"/>
                  </a:cubicBezTo>
                  <a:cubicBezTo>
                    <a:pt x="852" y="441"/>
                    <a:pt x="791" y="320"/>
                    <a:pt x="700" y="228"/>
                  </a:cubicBezTo>
                  <a:cubicBezTo>
                    <a:pt x="639" y="168"/>
                    <a:pt x="578" y="107"/>
                    <a:pt x="518" y="46"/>
                  </a:cubicBezTo>
                  <a:cubicBezTo>
                    <a:pt x="472" y="16"/>
                    <a:pt x="419" y="0"/>
                    <a:pt x="3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32" name="Google Shape;332;p28"/>
            <p:cNvSpPr/>
            <p:nvPr/>
          </p:nvSpPr>
          <p:spPr>
            <a:xfrm>
              <a:off x="5805075" y="2586200"/>
              <a:ext cx="528150" cy="772825"/>
            </a:xfrm>
            <a:custGeom>
              <a:avLst/>
              <a:gdLst/>
              <a:ahLst/>
              <a:cxnLst/>
              <a:rect l="l" t="t" r="r" b="b"/>
              <a:pathLst>
                <a:path w="21126" h="30913" extrusionOk="0">
                  <a:moveTo>
                    <a:pt x="8542" y="0"/>
                  </a:moveTo>
                  <a:lnTo>
                    <a:pt x="1" y="9453"/>
                  </a:lnTo>
                  <a:lnTo>
                    <a:pt x="13649" y="30913"/>
                  </a:lnTo>
                  <a:lnTo>
                    <a:pt x="21126" y="25837"/>
                  </a:lnTo>
                  <a:lnTo>
                    <a:pt x="854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33" name="Google Shape;333;p28"/>
            <p:cNvSpPr/>
            <p:nvPr/>
          </p:nvSpPr>
          <p:spPr>
            <a:xfrm>
              <a:off x="5808125" y="2704725"/>
              <a:ext cx="25850" cy="104150"/>
            </a:xfrm>
            <a:custGeom>
              <a:avLst/>
              <a:gdLst/>
              <a:ahLst/>
              <a:cxnLst/>
              <a:rect l="l" t="t" r="r" b="b"/>
              <a:pathLst>
                <a:path w="1034" h="4166" extrusionOk="0">
                  <a:moveTo>
                    <a:pt x="973" y="1"/>
                  </a:moveTo>
                  <a:cubicBezTo>
                    <a:pt x="244" y="1247"/>
                    <a:pt x="1" y="2737"/>
                    <a:pt x="274" y="4165"/>
                  </a:cubicBezTo>
                  <a:cubicBezTo>
                    <a:pt x="335" y="4165"/>
                    <a:pt x="244" y="3193"/>
                    <a:pt x="426" y="2068"/>
                  </a:cubicBezTo>
                  <a:cubicBezTo>
                    <a:pt x="639" y="913"/>
                    <a:pt x="1034" y="31"/>
                    <a:pt x="10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34" name="Google Shape;334;p28"/>
            <p:cNvSpPr/>
            <p:nvPr/>
          </p:nvSpPr>
          <p:spPr>
            <a:xfrm>
              <a:off x="5791400" y="2706250"/>
              <a:ext cx="21300" cy="103375"/>
            </a:xfrm>
            <a:custGeom>
              <a:avLst/>
              <a:gdLst/>
              <a:ahLst/>
              <a:cxnLst/>
              <a:rect l="l" t="t" r="r" b="b"/>
              <a:pathLst>
                <a:path w="852" h="4135" extrusionOk="0">
                  <a:moveTo>
                    <a:pt x="244" y="1"/>
                  </a:moveTo>
                  <a:cubicBezTo>
                    <a:pt x="1" y="1399"/>
                    <a:pt x="214" y="2858"/>
                    <a:pt x="791" y="4135"/>
                  </a:cubicBezTo>
                  <a:cubicBezTo>
                    <a:pt x="852" y="4135"/>
                    <a:pt x="578" y="3223"/>
                    <a:pt x="396" y="2098"/>
                  </a:cubicBezTo>
                  <a:cubicBezTo>
                    <a:pt x="244" y="943"/>
                    <a:pt x="305" y="1"/>
                    <a:pt x="24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35" name="Google Shape;335;p28"/>
            <p:cNvSpPr/>
            <p:nvPr/>
          </p:nvSpPr>
          <p:spPr>
            <a:xfrm>
              <a:off x="3957025" y="2748800"/>
              <a:ext cx="726475" cy="988650"/>
            </a:xfrm>
            <a:custGeom>
              <a:avLst/>
              <a:gdLst/>
              <a:ahLst/>
              <a:cxnLst/>
              <a:rect l="l" t="t" r="r" b="b"/>
              <a:pathLst>
                <a:path w="29059" h="39546" extrusionOk="0">
                  <a:moveTo>
                    <a:pt x="11308" y="1"/>
                  </a:moveTo>
                  <a:cubicBezTo>
                    <a:pt x="1" y="14378"/>
                    <a:pt x="760" y="30184"/>
                    <a:pt x="18967" y="39546"/>
                  </a:cubicBezTo>
                  <a:lnTo>
                    <a:pt x="29059" y="28238"/>
                  </a:lnTo>
                  <a:lnTo>
                    <a:pt x="20670" y="2889"/>
                  </a:lnTo>
                  <a:lnTo>
                    <a:pt x="1130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36" name="Google Shape;336;p28"/>
            <p:cNvSpPr/>
            <p:nvPr/>
          </p:nvSpPr>
          <p:spPr>
            <a:xfrm>
              <a:off x="4272375" y="2368675"/>
              <a:ext cx="2472725" cy="1291275"/>
            </a:xfrm>
            <a:custGeom>
              <a:avLst/>
              <a:gdLst/>
              <a:ahLst/>
              <a:cxnLst/>
              <a:rect l="l" t="t" r="r" b="b"/>
              <a:pathLst>
                <a:path w="98909" h="51651" extrusionOk="0">
                  <a:moveTo>
                    <a:pt x="76960" y="1"/>
                  </a:moveTo>
                  <a:cubicBezTo>
                    <a:pt x="75435" y="1"/>
                    <a:pt x="73887" y="181"/>
                    <a:pt x="72343" y="555"/>
                  </a:cubicBezTo>
                  <a:lnTo>
                    <a:pt x="8968" y="15814"/>
                  </a:lnTo>
                  <a:cubicBezTo>
                    <a:pt x="2980" y="19309"/>
                    <a:pt x="1" y="26665"/>
                    <a:pt x="730" y="33899"/>
                  </a:cubicBezTo>
                  <a:cubicBezTo>
                    <a:pt x="1521" y="41802"/>
                    <a:pt x="6749" y="49523"/>
                    <a:pt x="16354" y="51650"/>
                  </a:cubicBezTo>
                  <a:lnTo>
                    <a:pt x="80762" y="38763"/>
                  </a:lnTo>
                  <a:cubicBezTo>
                    <a:pt x="92009" y="36513"/>
                    <a:pt x="98908" y="25115"/>
                    <a:pt x="95717" y="14112"/>
                  </a:cubicBezTo>
                  <a:cubicBezTo>
                    <a:pt x="93243" y="5581"/>
                    <a:pt x="85459" y="1"/>
                    <a:pt x="7696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37" name="Google Shape;337;p28"/>
            <p:cNvSpPr/>
            <p:nvPr/>
          </p:nvSpPr>
          <p:spPr>
            <a:xfrm>
              <a:off x="4286050" y="2365825"/>
              <a:ext cx="2410425" cy="1295650"/>
            </a:xfrm>
            <a:custGeom>
              <a:avLst/>
              <a:gdLst/>
              <a:ahLst/>
              <a:cxnLst/>
              <a:rect l="l" t="t" r="r" b="b"/>
              <a:pathLst>
                <a:path w="96417" h="51826" extrusionOk="0">
                  <a:moveTo>
                    <a:pt x="75686" y="1"/>
                  </a:moveTo>
                  <a:cubicBezTo>
                    <a:pt x="75261" y="31"/>
                    <a:pt x="74805" y="92"/>
                    <a:pt x="74379" y="122"/>
                  </a:cubicBezTo>
                  <a:lnTo>
                    <a:pt x="73710" y="183"/>
                  </a:lnTo>
                  <a:cubicBezTo>
                    <a:pt x="73498" y="213"/>
                    <a:pt x="73285" y="244"/>
                    <a:pt x="73072" y="305"/>
                  </a:cubicBezTo>
                  <a:lnTo>
                    <a:pt x="71796" y="548"/>
                  </a:lnTo>
                  <a:lnTo>
                    <a:pt x="69303" y="1125"/>
                  </a:lnTo>
                  <a:lnTo>
                    <a:pt x="59728" y="3466"/>
                  </a:lnTo>
                  <a:lnTo>
                    <a:pt x="42494" y="7630"/>
                  </a:lnTo>
                  <a:lnTo>
                    <a:pt x="17570" y="13679"/>
                  </a:lnTo>
                  <a:lnTo>
                    <a:pt x="10791" y="15320"/>
                  </a:lnTo>
                  <a:lnTo>
                    <a:pt x="9028" y="15776"/>
                  </a:lnTo>
                  <a:lnTo>
                    <a:pt x="8421" y="15928"/>
                  </a:lnTo>
                  <a:lnTo>
                    <a:pt x="8421" y="15928"/>
                  </a:lnTo>
                  <a:lnTo>
                    <a:pt x="9028" y="15806"/>
                  </a:lnTo>
                  <a:lnTo>
                    <a:pt x="10791" y="15381"/>
                  </a:lnTo>
                  <a:lnTo>
                    <a:pt x="17600" y="13739"/>
                  </a:lnTo>
                  <a:lnTo>
                    <a:pt x="42525" y="7782"/>
                  </a:lnTo>
                  <a:lnTo>
                    <a:pt x="59759" y="3618"/>
                  </a:lnTo>
                  <a:lnTo>
                    <a:pt x="69334" y="1338"/>
                  </a:lnTo>
                  <a:lnTo>
                    <a:pt x="71856" y="760"/>
                  </a:lnTo>
                  <a:lnTo>
                    <a:pt x="73103" y="517"/>
                  </a:lnTo>
                  <a:cubicBezTo>
                    <a:pt x="73315" y="487"/>
                    <a:pt x="73528" y="426"/>
                    <a:pt x="73741" y="396"/>
                  </a:cubicBezTo>
                  <a:lnTo>
                    <a:pt x="74410" y="335"/>
                  </a:lnTo>
                  <a:cubicBezTo>
                    <a:pt x="74835" y="305"/>
                    <a:pt x="75261" y="244"/>
                    <a:pt x="75686" y="244"/>
                  </a:cubicBezTo>
                  <a:lnTo>
                    <a:pt x="77024" y="244"/>
                  </a:lnTo>
                  <a:cubicBezTo>
                    <a:pt x="77449" y="244"/>
                    <a:pt x="77905" y="274"/>
                    <a:pt x="78331" y="335"/>
                  </a:cubicBezTo>
                  <a:lnTo>
                    <a:pt x="78999" y="396"/>
                  </a:lnTo>
                  <a:lnTo>
                    <a:pt x="79334" y="426"/>
                  </a:lnTo>
                  <a:lnTo>
                    <a:pt x="79668" y="487"/>
                  </a:lnTo>
                  <a:lnTo>
                    <a:pt x="80975" y="760"/>
                  </a:lnTo>
                  <a:cubicBezTo>
                    <a:pt x="81401" y="882"/>
                    <a:pt x="81826" y="1034"/>
                    <a:pt x="82252" y="1156"/>
                  </a:cubicBezTo>
                  <a:cubicBezTo>
                    <a:pt x="82464" y="1216"/>
                    <a:pt x="82708" y="1277"/>
                    <a:pt x="82920" y="1338"/>
                  </a:cubicBezTo>
                  <a:lnTo>
                    <a:pt x="83528" y="1612"/>
                  </a:lnTo>
                  <a:lnTo>
                    <a:pt x="84167" y="1855"/>
                  </a:lnTo>
                  <a:cubicBezTo>
                    <a:pt x="84379" y="1946"/>
                    <a:pt x="84592" y="2037"/>
                    <a:pt x="84805" y="2128"/>
                  </a:cubicBezTo>
                  <a:lnTo>
                    <a:pt x="86021" y="2767"/>
                  </a:lnTo>
                  <a:cubicBezTo>
                    <a:pt x="86416" y="2979"/>
                    <a:pt x="86781" y="3253"/>
                    <a:pt x="87176" y="3496"/>
                  </a:cubicBezTo>
                  <a:cubicBezTo>
                    <a:pt x="87358" y="3618"/>
                    <a:pt x="87571" y="3739"/>
                    <a:pt x="87753" y="3891"/>
                  </a:cubicBezTo>
                  <a:lnTo>
                    <a:pt x="88300" y="4317"/>
                  </a:lnTo>
                  <a:lnTo>
                    <a:pt x="88848" y="4742"/>
                  </a:lnTo>
                  <a:lnTo>
                    <a:pt x="89121" y="4925"/>
                  </a:lnTo>
                  <a:lnTo>
                    <a:pt x="89364" y="5168"/>
                  </a:lnTo>
                  <a:cubicBezTo>
                    <a:pt x="92221" y="7721"/>
                    <a:pt x="94258" y="11065"/>
                    <a:pt x="95231" y="14773"/>
                  </a:cubicBezTo>
                  <a:cubicBezTo>
                    <a:pt x="96234" y="18603"/>
                    <a:pt x="96021" y="22676"/>
                    <a:pt x="94653" y="26414"/>
                  </a:cubicBezTo>
                  <a:cubicBezTo>
                    <a:pt x="93225" y="30244"/>
                    <a:pt x="90641" y="33527"/>
                    <a:pt x="87237" y="35807"/>
                  </a:cubicBezTo>
                  <a:cubicBezTo>
                    <a:pt x="85808" y="36779"/>
                    <a:pt x="84258" y="37539"/>
                    <a:pt x="82647" y="38086"/>
                  </a:cubicBezTo>
                  <a:cubicBezTo>
                    <a:pt x="81005" y="38664"/>
                    <a:pt x="79303" y="38907"/>
                    <a:pt x="77662" y="39272"/>
                  </a:cubicBezTo>
                  <a:lnTo>
                    <a:pt x="67783" y="41247"/>
                  </a:lnTo>
                  <a:lnTo>
                    <a:pt x="48908" y="45016"/>
                  </a:lnTo>
                  <a:lnTo>
                    <a:pt x="15793" y="51670"/>
                  </a:lnTo>
                  <a:lnTo>
                    <a:pt x="15793" y="51670"/>
                  </a:lnTo>
                  <a:cubicBezTo>
                    <a:pt x="14126" y="51275"/>
                    <a:pt x="12520" y="50698"/>
                    <a:pt x="10974" y="49971"/>
                  </a:cubicBezTo>
                  <a:cubicBezTo>
                    <a:pt x="9515" y="49211"/>
                    <a:pt x="8147" y="48269"/>
                    <a:pt x="6901" y="47205"/>
                  </a:cubicBezTo>
                  <a:cubicBezTo>
                    <a:pt x="5746" y="46171"/>
                    <a:pt x="4712" y="45016"/>
                    <a:pt x="3831" y="43740"/>
                  </a:cubicBezTo>
                  <a:cubicBezTo>
                    <a:pt x="3010" y="42524"/>
                    <a:pt x="2311" y="41247"/>
                    <a:pt x="1733" y="39910"/>
                  </a:cubicBezTo>
                  <a:cubicBezTo>
                    <a:pt x="1581" y="39576"/>
                    <a:pt x="1490" y="39241"/>
                    <a:pt x="1369" y="38907"/>
                  </a:cubicBezTo>
                  <a:cubicBezTo>
                    <a:pt x="1247" y="38603"/>
                    <a:pt x="1126" y="38269"/>
                    <a:pt x="1034" y="37934"/>
                  </a:cubicBezTo>
                  <a:cubicBezTo>
                    <a:pt x="943" y="37600"/>
                    <a:pt x="822" y="37296"/>
                    <a:pt x="761" y="36962"/>
                  </a:cubicBezTo>
                  <a:cubicBezTo>
                    <a:pt x="700" y="36627"/>
                    <a:pt x="639" y="36323"/>
                    <a:pt x="548" y="35989"/>
                  </a:cubicBezTo>
                  <a:cubicBezTo>
                    <a:pt x="487" y="35685"/>
                    <a:pt x="426" y="35351"/>
                    <a:pt x="396" y="35047"/>
                  </a:cubicBezTo>
                  <a:cubicBezTo>
                    <a:pt x="335" y="34712"/>
                    <a:pt x="305" y="34408"/>
                    <a:pt x="244" y="34074"/>
                  </a:cubicBezTo>
                  <a:cubicBezTo>
                    <a:pt x="214" y="33770"/>
                    <a:pt x="214" y="33466"/>
                    <a:pt x="183" y="33132"/>
                  </a:cubicBezTo>
                  <a:cubicBezTo>
                    <a:pt x="153" y="32828"/>
                    <a:pt x="153" y="32524"/>
                    <a:pt x="153" y="32220"/>
                  </a:cubicBezTo>
                  <a:cubicBezTo>
                    <a:pt x="92" y="30001"/>
                    <a:pt x="396" y="27782"/>
                    <a:pt x="1065" y="25654"/>
                  </a:cubicBezTo>
                  <a:cubicBezTo>
                    <a:pt x="1581" y="23952"/>
                    <a:pt x="2341" y="22341"/>
                    <a:pt x="3314" y="20852"/>
                  </a:cubicBezTo>
                  <a:cubicBezTo>
                    <a:pt x="4044" y="19758"/>
                    <a:pt x="4895" y="18755"/>
                    <a:pt x="5837" y="17873"/>
                  </a:cubicBezTo>
                  <a:cubicBezTo>
                    <a:pt x="6050" y="17691"/>
                    <a:pt x="6232" y="17508"/>
                    <a:pt x="6414" y="17356"/>
                  </a:cubicBezTo>
                  <a:lnTo>
                    <a:pt x="6901" y="16961"/>
                  </a:lnTo>
                  <a:lnTo>
                    <a:pt x="7357" y="16627"/>
                  </a:lnTo>
                  <a:lnTo>
                    <a:pt x="7721" y="16384"/>
                  </a:lnTo>
                  <a:lnTo>
                    <a:pt x="8421" y="15928"/>
                  </a:lnTo>
                  <a:lnTo>
                    <a:pt x="7721" y="16353"/>
                  </a:lnTo>
                  <a:lnTo>
                    <a:pt x="7326" y="16597"/>
                  </a:lnTo>
                  <a:lnTo>
                    <a:pt x="6901" y="16931"/>
                  </a:lnTo>
                  <a:lnTo>
                    <a:pt x="6354" y="17356"/>
                  </a:lnTo>
                  <a:cubicBezTo>
                    <a:pt x="6202" y="17478"/>
                    <a:pt x="6019" y="17660"/>
                    <a:pt x="5806" y="17843"/>
                  </a:cubicBezTo>
                  <a:cubicBezTo>
                    <a:pt x="4834" y="18724"/>
                    <a:pt x="3983" y="19727"/>
                    <a:pt x="3253" y="20822"/>
                  </a:cubicBezTo>
                  <a:cubicBezTo>
                    <a:pt x="2281" y="22311"/>
                    <a:pt x="1490" y="23922"/>
                    <a:pt x="974" y="25654"/>
                  </a:cubicBezTo>
                  <a:cubicBezTo>
                    <a:pt x="305" y="27782"/>
                    <a:pt x="1" y="30001"/>
                    <a:pt x="31" y="32220"/>
                  </a:cubicBezTo>
                  <a:cubicBezTo>
                    <a:pt x="31" y="32524"/>
                    <a:pt x="62" y="32828"/>
                    <a:pt x="62" y="33162"/>
                  </a:cubicBezTo>
                  <a:cubicBezTo>
                    <a:pt x="92" y="33466"/>
                    <a:pt x="92" y="33770"/>
                    <a:pt x="153" y="34104"/>
                  </a:cubicBezTo>
                  <a:cubicBezTo>
                    <a:pt x="183" y="34408"/>
                    <a:pt x="244" y="34743"/>
                    <a:pt x="274" y="35047"/>
                  </a:cubicBezTo>
                  <a:cubicBezTo>
                    <a:pt x="305" y="35381"/>
                    <a:pt x="366" y="35685"/>
                    <a:pt x="457" y="36019"/>
                  </a:cubicBezTo>
                  <a:lnTo>
                    <a:pt x="639" y="36992"/>
                  </a:lnTo>
                  <a:cubicBezTo>
                    <a:pt x="730" y="37326"/>
                    <a:pt x="822" y="37630"/>
                    <a:pt x="943" y="37965"/>
                  </a:cubicBezTo>
                  <a:cubicBezTo>
                    <a:pt x="1004" y="38299"/>
                    <a:pt x="1126" y="38633"/>
                    <a:pt x="1247" y="38968"/>
                  </a:cubicBezTo>
                  <a:cubicBezTo>
                    <a:pt x="1399" y="39272"/>
                    <a:pt x="1490" y="39636"/>
                    <a:pt x="1642" y="39940"/>
                  </a:cubicBezTo>
                  <a:cubicBezTo>
                    <a:pt x="2189" y="41308"/>
                    <a:pt x="2889" y="42615"/>
                    <a:pt x="3709" y="43831"/>
                  </a:cubicBezTo>
                  <a:cubicBezTo>
                    <a:pt x="5563" y="46475"/>
                    <a:pt x="8025" y="48633"/>
                    <a:pt x="10913" y="50092"/>
                  </a:cubicBezTo>
                  <a:cubicBezTo>
                    <a:pt x="12463" y="50852"/>
                    <a:pt x="14105" y="51430"/>
                    <a:pt x="15807" y="51825"/>
                  </a:cubicBezTo>
                  <a:lnTo>
                    <a:pt x="15837" y="51825"/>
                  </a:lnTo>
                  <a:lnTo>
                    <a:pt x="48968" y="45229"/>
                  </a:lnTo>
                  <a:lnTo>
                    <a:pt x="67814" y="41430"/>
                  </a:lnTo>
                  <a:lnTo>
                    <a:pt x="77692" y="39454"/>
                  </a:lnTo>
                  <a:cubicBezTo>
                    <a:pt x="79364" y="39089"/>
                    <a:pt x="81066" y="38846"/>
                    <a:pt x="82708" y="38269"/>
                  </a:cubicBezTo>
                  <a:cubicBezTo>
                    <a:pt x="84349" y="37721"/>
                    <a:pt x="85930" y="36931"/>
                    <a:pt x="87358" y="35959"/>
                  </a:cubicBezTo>
                  <a:cubicBezTo>
                    <a:pt x="90793" y="33648"/>
                    <a:pt x="93407" y="30335"/>
                    <a:pt x="94836" y="26475"/>
                  </a:cubicBezTo>
                  <a:cubicBezTo>
                    <a:pt x="96234" y="22706"/>
                    <a:pt x="96416" y="18603"/>
                    <a:pt x="95413" y="14742"/>
                  </a:cubicBezTo>
                  <a:cubicBezTo>
                    <a:pt x="94440" y="10973"/>
                    <a:pt x="92373" y="7630"/>
                    <a:pt x="89486" y="5046"/>
                  </a:cubicBezTo>
                  <a:lnTo>
                    <a:pt x="89243" y="4803"/>
                  </a:lnTo>
                  <a:lnTo>
                    <a:pt x="88969" y="4560"/>
                  </a:lnTo>
                  <a:lnTo>
                    <a:pt x="88422" y="4134"/>
                  </a:lnTo>
                  <a:lnTo>
                    <a:pt x="87844" y="3709"/>
                  </a:lnTo>
                  <a:cubicBezTo>
                    <a:pt x="87662" y="3557"/>
                    <a:pt x="87480" y="3466"/>
                    <a:pt x="87267" y="3314"/>
                  </a:cubicBezTo>
                  <a:cubicBezTo>
                    <a:pt x="86872" y="3071"/>
                    <a:pt x="86507" y="2797"/>
                    <a:pt x="86082" y="2554"/>
                  </a:cubicBezTo>
                  <a:lnTo>
                    <a:pt x="84866" y="1915"/>
                  </a:lnTo>
                  <a:cubicBezTo>
                    <a:pt x="84653" y="1824"/>
                    <a:pt x="84440" y="1733"/>
                    <a:pt x="84227" y="1642"/>
                  </a:cubicBezTo>
                  <a:lnTo>
                    <a:pt x="83589" y="1368"/>
                  </a:lnTo>
                  <a:lnTo>
                    <a:pt x="82981" y="1125"/>
                  </a:lnTo>
                  <a:cubicBezTo>
                    <a:pt x="82738" y="1064"/>
                    <a:pt x="82525" y="1004"/>
                    <a:pt x="82312" y="912"/>
                  </a:cubicBezTo>
                  <a:cubicBezTo>
                    <a:pt x="81887" y="791"/>
                    <a:pt x="81461" y="639"/>
                    <a:pt x="81005" y="548"/>
                  </a:cubicBezTo>
                  <a:lnTo>
                    <a:pt x="79668" y="274"/>
                  </a:lnTo>
                  <a:lnTo>
                    <a:pt x="79364" y="213"/>
                  </a:lnTo>
                  <a:lnTo>
                    <a:pt x="79030" y="183"/>
                  </a:lnTo>
                  <a:lnTo>
                    <a:pt x="78361" y="92"/>
                  </a:lnTo>
                  <a:cubicBezTo>
                    <a:pt x="77905" y="31"/>
                    <a:pt x="77449" y="1"/>
                    <a:pt x="770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38" name="Google Shape;338;p28"/>
            <p:cNvSpPr/>
            <p:nvPr/>
          </p:nvSpPr>
          <p:spPr>
            <a:xfrm>
              <a:off x="4468425" y="3510225"/>
              <a:ext cx="1002325" cy="632250"/>
            </a:xfrm>
            <a:custGeom>
              <a:avLst/>
              <a:gdLst/>
              <a:ahLst/>
              <a:cxnLst/>
              <a:rect l="l" t="t" r="r" b="b"/>
              <a:pathLst>
                <a:path w="40093" h="25290" extrusionOk="0">
                  <a:moveTo>
                    <a:pt x="38391" y="0"/>
                  </a:moveTo>
                  <a:lnTo>
                    <a:pt x="8512" y="5958"/>
                  </a:lnTo>
                  <a:lnTo>
                    <a:pt x="1" y="25289"/>
                  </a:lnTo>
                  <a:cubicBezTo>
                    <a:pt x="1" y="25289"/>
                    <a:pt x="40093" y="21429"/>
                    <a:pt x="3839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39" name="Google Shape;339;p28"/>
            <p:cNvSpPr/>
            <p:nvPr/>
          </p:nvSpPr>
          <p:spPr>
            <a:xfrm>
              <a:off x="4161450" y="2261975"/>
              <a:ext cx="1093500" cy="501300"/>
            </a:xfrm>
            <a:custGeom>
              <a:avLst/>
              <a:gdLst/>
              <a:ahLst/>
              <a:cxnLst/>
              <a:rect l="l" t="t" r="r" b="b"/>
              <a:pathLst>
                <a:path w="43740" h="20052" extrusionOk="0">
                  <a:moveTo>
                    <a:pt x="12223" y="1"/>
                  </a:moveTo>
                  <a:cubicBezTo>
                    <a:pt x="8355" y="1"/>
                    <a:pt x="4256" y="566"/>
                    <a:pt x="0" y="1936"/>
                  </a:cubicBezTo>
                  <a:lnTo>
                    <a:pt x="13435" y="20051"/>
                  </a:lnTo>
                  <a:lnTo>
                    <a:pt x="43739" y="12757"/>
                  </a:lnTo>
                  <a:cubicBezTo>
                    <a:pt x="43739" y="12757"/>
                    <a:pt x="30590" y="1"/>
                    <a:pt x="12223"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40" name="Google Shape;340;p28"/>
            <p:cNvSpPr/>
            <p:nvPr/>
          </p:nvSpPr>
          <p:spPr>
            <a:xfrm>
              <a:off x="6134875" y="2353600"/>
              <a:ext cx="942300" cy="956800"/>
            </a:xfrm>
            <a:custGeom>
              <a:avLst/>
              <a:gdLst/>
              <a:ahLst/>
              <a:cxnLst/>
              <a:rect l="l" t="t" r="r" b="b"/>
              <a:pathLst>
                <a:path w="37692" h="38272" extrusionOk="0">
                  <a:moveTo>
                    <a:pt x="8602" y="0"/>
                  </a:moveTo>
                  <a:cubicBezTo>
                    <a:pt x="3414" y="0"/>
                    <a:pt x="1" y="885"/>
                    <a:pt x="1" y="885"/>
                  </a:cubicBezTo>
                  <a:cubicBezTo>
                    <a:pt x="8268" y="6964"/>
                    <a:pt x="13344" y="30733"/>
                    <a:pt x="9332" y="38271"/>
                  </a:cubicBezTo>
                  <a:cubicBezTo>
                    <a:pt x="32798" y="31402"/>
                    <a:pt x="37691" y="11280"/>
                    <a:pt x="37691" y="11280"/>
                  </a:cubicBezTo>
                  <a:cubicBezTo>
                    <a:pt x="27626" y="1902"/>
                    <a:pt x="16207" y="0"/>
                    <a:pt x="860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41" name="Google Shape;341;p28"/>
            <p:cNvSpPr/>
            <p:nvPr/>
          </p:nvSpPr>
          <p:spPr>
            <a:xfrm>
              <a:off x="4230600" y="3438775"/>
              <a:ext cx="149700" cy="168750"/>
            </a:xfrm>
            <a:custGeom>
              <a:avLst/>
              <a:gdLst/>
              <a:ahLst/>
              <a:cxnLst/>
              <a:rect l="l" t="t" r="r" b="b"/>
              <a:pathLst>
                <a:path w="5988" h="6750" extrusionOk="0">
                  <a:moveTo>
                    <a:pt x="5956" y="1"/>
                  </a:moveTo>
                  <a:cubicBezTo>
                    <a:pt x="5899" y="1"/>
                    <a:pt x="4543" y="1449"/>
                    <a:pt x="2918" y="3314"/>
                  </a:cubicBezTo>
                  <a:cubicBezTo>
                    <a:pt x="1277" y="5168"/>
                    <a:pt x="0" y="6719"/>
                    <a:pt x="30" y="6749"/>
                  </a:cubicBezTo>
                  <a:cubicBezTo>
                    <a:pt x="31" y="6749"/>
                    <a:pt x="32" y="6749"/>
                    <a:pt x="33" y="6749"/>
                  </a:cubicBezTo>
                  <a:cubicBezTo>
                    <a:pt x="119" y="6749"/>
                    <a:pt x="1475" y="5271"/>
                    <a:pt x="3070" y="3436"/>
                  </a:cubicBezTo>
                  <a:cubicBezTo>
                    <a:pt x="4711" y="1582"/>
                    <a:pt x="5988" y="32"/>
                    <a:pt x="5958" y="1"/>
                  </a:cubicBezTo>
                  <a:cubicBezTo>
                    <a:pt x="5957" y="1"/>
                    <a:pt x="5957" y="1"/>
                    <a:pt x="595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42" name="Google Shape;342;p28"/>
            <p:cNvSpPr/>
            <p:nvPr/>
          </p:nvSpPr>
          <p:spPr>
            <a:xfrm>
              <a:off x="4479075" y="2635575"/>
              <a:ext cx="2598100" cy="915700"/>
            </a:xfrm>
            <a:custGeom>
              <a:avLst/>
              <a:gdLst/>
              <a:ahLst/>
              <a:cxnLst/>
              <a:rect l="l" t="t" r="r" b="b"/>
              <a:pathLst>
                <a:path w="103924" h="36628" extrusionOk="0">
                  <a:moveTo>
                    <a:pt x="103923" y="1"/>
                  </a:moveTo>
                  <a:cubicBezTo>
                    <a:pt x="103923" y="1"/>
                    <a:pt x="103893" y="62"/>
                    <a:pt x="103771" y="244"/>
                  </a:cubicBezTo>
                  <a:cubicBezTo>
                    <a:pt x="103680" y="427"/>
                    <a:pt x="103528" y="670"/>
                    <a:pt x="103315" y="974"/>
                  </a:cubicBezTo>
                  <a:lnTo>
                    <a:pt x="102586" y="2159"/>
                  </a:lnTo>
                  <a:lnTo>
                    <a:pt x="102100" y="2919"/>
                  </a:lnTo>
                  <a:lnTo>
                    <a:pt x="101522" y="3740"/>
                  </a:lnTo>
                  <a:cubicBezTo>
                    <a:pt x="101097" y="4348"/>
                    <a:pt x="100641" y="4986"/>
                    <a:pt x="100124" y="5685"/>
                  </a:cubicBezTo>
                  <a:lnTo>
                    <a:pt x="98331" y="7904"/>
                  </a:lnTo>
                  <a:cubicBezTo>
                    <a:pt x="97996" y="8269"/>
                    <a:pt x="97631" y="8664"/>
                    <a:pt x="97267" y="9059"/>
                  </a:cubicBezTo>
                  <a:cubicBezTo>
                    <a:pt x="96872" y="9454"/>
                    <a:pt x="96507" y="9910"/>
                    <a:pt x="96081" y="10275"/>
                  </a:cubicBezTo>
                  <a:cubicBezTo>
                    <a:pt x="95261" y="11065"/>
                    <a:pt x="94379" y="11946"/>
                    <a:pt x="93376" y="12737"/>
                  </a:cubicBezTo>
                  <a:cubicBezTo>
                    <a:pt x="91218" y="14530"/>
                    <a:pt x="88877" y="16080"/>
                    <a:pt x="86385" y="17326"/>
                  </a:cubicBezTo>
                  <a:cubicBezTo>
                    <a:pt x="84987" y="18026"/>
                    <a:pt x="83558" y="18633"/>
                    <a:pt x="82069" y="19150"/>
                  </a:cubicBezTo>
                  <a:cubicBezTo>
                    <a:pt x="81309" y="19424"/>
                    <a:pt x="80549" y="19667"/>
                    <a:pt x="79759" y="19940"/>
                  </a:cubicBezTo>
                  <a:cubicBezTo>
                    <a:pt x="78968" y="20214"/>
                    <a:pt x="78148" y="20396"/>
                    <a:pt x="77327" y="20579"/>
                  </a:cubicBezTo>
                  <a:cubicBezTo>
                    <a:pt x="70670" y="22038"/>
                    <a:pt x="63345" y="23527"/>
                    <a:pt x="55685" y="25138"/>
                  </a:cubicBezTo>
                  <a:lnTo>
                    <a:pt x="16293" y="33223"/>
                  </a:lnTo>
                  <a:lnTo>
                    <a:pt x="4377" y="35685"/>
                  </a:lnTo>
                  <a:lnTo>
                    <a:pt x="1125" y="36385"/>
                  </a:lnTo>
                  <a:lnTo>
                    <a:pt x="274" y="36567"/>
                  </a:lnTo>
                  <a:lnTo>
                    <a:pt x="1125" y="36415"/>
                  </a:lnTo>
                  <a:lnTo>
                    <a:pt x="4377" y="35777"/>
                  </a:lnTo>
                  <a:lnTo>
                    <a:pt x="16323" y="33345"/>
                  </a:lnTo>
                  <a:cubicBezTo>
                    <a:pt x="26414" y="31308"/>
                    <a:pt x="40336" y="28482"/>
                    <a:pt x="55716" y="25321"/>
                  </a:cubicBezTo>
                  <a:cubicBezTo>
                    <a:pt x="63406" y="23740"/>
                    <a:pt x="70731" y="22220"/>
                    <a:pt x="77357" y="20761"/>
                  </a:cubicBezTo>
                  <a:cubicBezTo>
                    <a:pt x="78178" y="20579"/>
                    <a:pt x="78999" y="20366"/>
                    <a:pt x="79820" y="20123"/>
                  </a:cubicBezTo>
                  <a:cubicBezTo>
                    <a:pt x="80579" y="19849"/>
                    <a:pt x="81370" y="19606"/>
                    <a:pt x="82130" y="19333"/>
                  </a:cubicBezTo>
                  <a:cubicBezTo>
                    <a:pt x="83619" y="18816"/>
                    <a:pt x="85048" y="18178"/>
                    <a:pt x="86446" y="17478"/>
                  </a:cubicBezTo>
                  <a:cubicBezTo>
                    <a:pt x="88969" y="16202"/>
                    <a:pt x="91309" y="14652"/>
                    <a:pt x="93467" y="12828"/>
                  </a:cubicBezTo>
                  <a:cubicBezTo>
                    <a:pt x="94470" y="12038"/>
                    <a:pt x="95352" y="11156"/>
                    <a:pt x="96172" y="10366"/>
                  </a:cubicBezTo>
                  <a:cubicBezTo>
                    <a:pt x="96598" y="9971"/>
                    <a:pt x="96963" y="9545"/>
                    <a:pt x="97327" y="9150"/>
                  </a:cubicBezTo>
                  <a:cubicBezTo>
                    <a:pt x="97692" y="8725"/>
                    <a:pt x="98057" y="8360"/>
                    <a:pt x="98391" y="7965"/>
                  </a:cubicBezTo>
                  <a:lnTo>
                    <a:pt x="100185" y="5746"/>
                  </a:lnTo>
                  <a:cubicBezTo>
                    <a:pt x="100701" y="5047"/>
                    <a:pt x="101157" y="4378"/>
                    <a:pt x="101552" y="3800"/>
                  </a:cubicBezTo>
                  <a:lnTo>
                    <a:pt x="102160" y="2949"/>
                  </a:lnTo>
                  <a:cubicBezTo>
                    <a:pt x="102312" y="2676"/>
                    <a:pt x="102464" y="2433"/>
                    <a:pt x="102616" y="2189"/>
                  </a:cubicBezTo>
                  <a:lnTo>
                    <a:pt x="103346" y="1004"/>
                  </a:lnTo>
                  <a:lnTo>
                    <a:pt x="103771" y="275"/>
                  </a:lnTo>
                  <a:cubicBezTo>
                    <a:pt x="103893" y="92"/>
                    <a:pt x="103923" y="1"/>
                    <a:pt x="103923" y="1"/>
                  </a:cubicBezTo>
                  <a:close/>
                  <a:moveTo>
                    <a:pt x="274" y="36567"/>
                  </a:moveTo>
                  <a:lnTo>
                    <a:pt x="274" y="36567"/>
                  </a:lnTo>
                  <a:cubicBezTo>
                    <a:pt x="92" y="36597"/>
                    <a:pt x="0" y="36628"/>
                    <a:pt x="0" y="36628"/>
                  </a:cubicBezTo>
                  <a:lnTo>
                    <a:pt x="274" y="36567"/>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43" name="Google Shape;343;p28"/>
            <p:cNvSpPr/>
            <p:nvPr/>
          </p:nvSpPr>
          <p:spPr>
            <a:xfrm>
              <a:off x="5314950" y="2553525"/>
              <a:ext cx="237125" cy="932400"/>
            </a:xfrm>
            <a:custGeom>
              <a:avLst/>
              <a:gdLst/>
              <a:ahLst/>
              <a:cxnLst/>
              <a:rect l="l" t="t" r="r" b="b"/>
              <a:pathLst>
                <a:path w="9485" h="37296" extrusionOk="0">
                  <a:moveTo>
                    <a:pt x="1186" y="0"/>
                  </a:moveTo>
                  <a:cubicBezTo>
                    <a:pt x="1186" y="0"/>
                    <a:pt x="1186" y="31"/>
                    <a:pt x="1156" y="91"/>
                  </a:cubicBezTo>
                  <a:cubicBezTo>
                    <a:pt x="1156" y="183"/>
                    <a:pt x="1125" y="274"/>
                    <a:pt x="1095" y="395"/>
                  </a:cubicBezTo>
                  <a:cubicBezTo>
                    <a:pt x="1034" y="669"/>
                    <a:pt x="943" y="1064"/>
                    <a:pt x="852" y="1520"/>
                  </a:cubicBezTo>
                  <a:cubicBezTo>
                    <a:pt x="791" y="1763"/>
                    <a:pt x="730" y="2037"/>
                    <a:pt x="669" y="2341"/>
                  </a:cubicBezTo>
                  <a:cubicBezTo>
                    <a:pt x="609" y="2645"/>
                    <a:pt x="578" y="2979"/>
                    <a:pt x="517" y="3313"/>
                  </a:cubicBezTo>
                  <a:cubicBezTo>
                    <a:pt x="426" y="4012"/>
                    <a:pt x="274" y="4833"/>
                    <a:pt x="213" y="5715"/>
                  </a:cubicBezTo>
                  <a:cubicBezTo>
                    <a:pt x="183" y="6171"/>
                    <a:pt x="153" y="6627"/>
                    <a:pt x="92" y="7113"/>
                  </a:cubicBezTo>
                  <a:cubicBezTo>
                    <a:pt x="61" y="7599"/>
                    <a:pt x="61" y="8116"/>
                    <a:pt x="61" y="8633"/>
                  </a:cubicBezTo>
                  <a:cubicBezTo>
                    <a:pt x="1" y="9696"/>
                    <a:pt x="31" y="10821"/>
                    <a:pt x="61" y="11976"/>
                  </a:cubicBezTo>
                  <a:cubicBezTo>
                    <a:pt x="335" y="17113"/>
                    <a:pt x="1460" y="22189"/>
                    <a:pt x="3405" y="26931"/>
                  </a:cubicBezTo>
                  <a:cubicBezTo>
                    <a:pt x="3891" y="28025"/>
                    <a:pt x="4317" y="29058"/>
                    <a:pt x="4803" y="29970"/>
                  </a:cubicBezTo>
                  <a:cubicBezTo>
                    <a:pt x="5046" y="30457"/>
                    <a:pt x="5259" y="30913"/>
                    <a:pt x="5502" y="31338"/>
                  </a:cubicBezTo>
                  <a:lnTo>
                    <a:pt x="6201" y="32554"/>
                  </a:lnTo>
                  <a:cubicBezTo>
                    <a:pt x="6627" y="33344"/>
                    <a:pt x="7113" y="33983"/>
                    <a:pt x="7478" y="34590"/>
                  </a:cubicBezTo>
                  <a:cubicBezTo>
                    <a:pt x="7691" y="34894"/>
                    <a:pt x="7873" y="35168"/>
                    <a:pt x="8056" y="35411"/>
                  </a:cubicBezTo>
                  <a:lnTo>
                    <a:pt x="8542" y="36080"/>
                  </a:lnTo>
                  <a:lnTo>
                    <a:pt x="9241" y="36992"/>
                  </a:lnTo>
                  <a:lnTo>
                    <a:pt x="9423" y="37235"/>
                  </a:lnTo>
                  <a:cubicBezTo>
                    <a:pt x="9454" y="37265"/>
                    <a:pt x="9484" y="37296"/>
                    <a:pt x="9484" y="37296"/>
                  </a:cubicBezTo>
                  <a:cubicBezTo>
                    <a:pt x="9484" y="37265"/>
                    <a:pt x="9454" y="37235"/>
                    <a:pt x="9423" y="37204"/>
                  </a:cubicBezTo>
                  <a:lnTo>
                    <a:pt x="9271" y="36961"/>
                  </a:lnTo>
                  <a:cubicBezTo>
                    <a:pt x="9119" y="36749"/>
                    <a:pt x="8876" y="36414"/>
                    <a:pt x="8603" y="36019"/>
                  </a:cubicBezTo>
                  <a:cubicBezTo>
                    <a:pt x="8451" y="35837"/>
                    <a:pt x="8268" y="35624"/>
                    <a:pt x="8116" y="35350"/>
                  </a:cubicBezTo>
                  <a:cubicBezTo>
                    <a:pt x="7964" y="35107"/>
                    <a:pt x="7782" y="34834"/>
                    <a:pt x="7569" y="34530"/>
                  </a:cubicBezTo>
                  <a:cubicBezTo>
                    <a:pt x="7204" y="33922"/>
                    <a:pt x="6749" y="33253"/>
                    <a:pt x="6323" y="32493"/>
                  </a:cubicBezTo>
                  <a:lnTo>
                    <a:pt x="5624" y="31277"/>
                  </a:lnTo>
                  <a:cubicBezTo>
                    <a:pt x="5411" y="30852"/>
                    <a:pt x="5198" y="30365"/>
                    <a:pt x="4955" y="29910"/>
                  </a:cubicBezTo>
                  <a:cubicBezTo>
                    <a:pt x="4469" y="28998"/>
                    <a:pt x="4043" y="27934"/>
                    <a:pt x="3587" y="26870"/>
                  </a:cubicBezTo>
                  <a:cubicBezTo>
                    <a:pt x="1642" y="22128"/>
                    <a:pt x="517" y="17083"/>
                    <a:pt x="274" y="11976"/>
                  </a:cubicBezTo>
                  <a:cubicBezTo>
                    <a:pt x="213" y="10791"/>
                    <a:pt x="183" y="9696"/>
                    <a:pt x="213" y="8633"/>
                  </a:cubicBezTo>
                  <a:cubicBezTo>
                    <a:pt x="244" y="8116"/>
                    <a:pt x="244" y="7599"/>
                    <a:pt x="274" y="7113"/>
                  </a:cubicBezTo>
                  <a:cubicBezTo>
                    <a:pt x="305" y="6627"/>
                    <a:pt x="335" y="6171"/>
                    <a:pt x="365" y="5715"/>
                  </a:cubicBezTo>
                  <a:cubicBezTo>
                    <a:pt x="426" y="4833"/>
                    <a:pt x="578" y="4043"/>
                    <a:pt x="639" y="3344"/>
                  </a:cubicBezTo>
                  <a:cubicBezTo>
                    <a:pt x="700" y="2979"/>
                    <a:pt x="730" y="2645"/>
                    <a:pt x="791" y="2341"/>
                  </a:cubicBezTo>
                  <a:cubicBezTo>
                    <a:pt x="852" y="2067"/>
                    <a:pt x="882" y="1794"/>
                    <a:pt x="943" y="1550"/>
                  </a:cubicBezTo>
                  <a:lnTo>
                    <a:pt x="1156" y="395"/>
                  </a:lnTo>
                  <a:cubicBezTo>
                    <a:pt x="1156" y="274"/>
                    <a:pt x="1186" y="183"/>
                    <a:pt x="1186" y="122"/>
                  </a:cubicBezTo>
                  <a:cubicBezTo>
                    <a:pt x="1186" y="61"/>
                    <a:pt x="1186" y="31"/>
                    <a:pt x="11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44" name="Google Shape;344;p28"/>
            <p:cNvSpPr/>
            <p:nvPr/>
          </p:nvSpPr>
          <p:spPr>
            <a:xfrm>
              <a:off x="4085450" y="2986750"/>
              <a:ext cx="1103375" cy="309200"/>
            </a:xfrm>
            <a:custGeom>
              <a:avLst/>
              <a:gdLst/>
              <a:ahLst/>
              <a:cxnLst/>
              <a:rect l="l" t="t" r="r" b="b"/>
              <a:pathLst>
                <a:path w="44135" h="12368" extrusionOk="0">
                  <a:moveTo>
                    <a:pt x="41128" y="0"/>
                  </a:moveTo>
                  <a:cubicBezTo>
                    <a:pt x="40947" y="0"/>
                    <a:pt x="40763" y="19"/>
                    <a:pt x="40579" y="58"/>
                  </a:cubicBezTo>
                  <a:lnTo>
                    <a:pt x="183" y="8416"/>
                  </a:lnTo>
                  <a:cubicBezTo>
                    <a:pt x="183" y="8416"/>
                    <a:pt x="0" y="12337"/>
                    <a:pt x="1004" y="12368"/>
                  </a:cubicBezTo>
                  <a:cubicBezTo>
                    <a:pt x="1006" y="12368"/>
                    <a:pt x="1008" y="12368"/>
                    <a:pt x="1011" y="12368"/>
                  </a:cubicBezTo>
                  <a:cubicBezTo>
                    <a:pt x="1992" y="12368"/>
                    <a:pt x="31882" y="6983"/>
                    <a:pt x="41612" y="5225"/>
                  </a:cubicBezTo>
                  <a:cubicBezTo>
                    <a:pt x="43193" y="4951"/>
                    <a:pt x="44135" y="3279"/>
                    <a:pt x="43618" y="1760"/>
                  </a:cubicBezTo>
                  <a:cubicBezTo>
                    <a:pt x="43227" y="689"/>
                    <a:pt x="42230" y="0"/>
                    <a:pt x="41128"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45" name="Google Shape;345;p28"/>
            <p:cNvSpPr/>
            <p:nvPr/>
          </p:nvSpPr>
          <p:spPr>
            <a:xfrm>
              <a:off x="5631825" y="2669775"/>
              <a:ext cx="483325" cy="449125"/>
            </a:xfrm>
            <a:custGeom>
              <a:avLst/>
              <a:gdLst/>
              <a:ahLst/>
              <a:cxnLst/>
              <a:rect l="l" t="t" r="r" b="b"/>
              <a:pathLst>
                <a:path w="19333" h="17965" extrusionOk="0">
                  <a:moveTo>
                    <a:pt x="9667" y="1"/>
                  </a:moveTo>
                  <a:cubicBezTo>
                    <a:pt x="4347" y="1"/>
                    <a:pt x="1" y="4013"/>
                    <a:pt x="1" y="8967"/>
                  </a:cubicBezTo>
                  <a:cubicBezTo>
                    <a:pt x="1" y="13922"/>
                    <a:pt x="4317" y="17934"/>
                    <a:pt x="9636" y="17965"/>
                  </a:cubicBezTo>
                  <a:cubicBezTo>
                    <a:pt x="14986" y="17965"/>
                    <a:pt x="19302" y="13952"/>
                    <a:pt x="19302" y="8998"/>
                  </a:cubicBezTo>
                  <a:cubicBezTo>
                    <a:pt x="19332" y="4043"/>
                    <a:pt x="15016" y="1"/>
                    <a:pt x="966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46" name="Google Shape;346;p28"/>
            <p:cNvSpPr/>
            <p:nvPr/>
          </p:nvSpPr>
          <p:spPr>
            <a:xfrm>
              <a:off x="5613600" y="2668275"/>
              <a:ext cx="501550" cy="452150"/>
            </a:xfrm>
            <a:custGeom>
              <a:avLst/>
              <a:gdLst/>
              <a:ahLst/>
              <a:cxnLst/>
              <a:rect l="l" t="t" r="r" b="b"/>
              <a:pathLst>
                <a:path w="20062" h="18086" extrusionOk="0">
                  <a:moveTo>
                    <a:pt x="20031" y="8450"/>
                  </a:moveTo>
                  <a:lnTo>
                    <a:pt x="20031" y="8906"/>
                  </a:lnTo>
                  <a:cubicBezTo>
                    <a:pt x="20031" y="8918"/>
                    <a:pt x="20036" y="8935"/>
                    <a:pt x="20042" y="8956"/>
                  </a:cubicBezTo>
                  <a:lnTo>
                    <a:pt x="20042" y="8956"/>
                  </a:lnTo>
                  <a:cubicBezTo>
                    <a:pt x="20045" y="8941"/>
                    <a:pt x="20052" y="8925"/>
                    <a:pt x="20061" y="8906"/>
                  </a:cubicBezTo>
                  <a:cubicBezTo>
                    <a:pt x="20061" y="8784"/>
                    <a:pt x="20031" y="8663"/>
                    <a:pt x="20031" y="8450"/>
                  </a:cubicBezTo>
                  <a:close/>
                  <a:moveTo>
                    <a:pt x="20042" y="8956"/>
                  </a:moveTo>
                  <a:cubicBezTo>
                    <a:pt x="20034" y="8989"/>
                    <a:pt x="20040" y="9016"/>
                    <a:pt x="20061" y="9058"/>
                  </a:cubicBezTo>
                  <a:cubicBezTo>
                    <a:pt x="20061" y="9022"/>
                    <a:pt x="20051" y="8985"/>
                    <a:pt x="20042" y="8956"/>
                  </a:cubicBezTo>
                  <a:close/>
                  <a:moveTo>
                    <a:pt x="10365" y="0"/>
                  </a:moveTo>
                  <a:lnTo>
                    <a:pt x="9757" y="30"/>
                  </a:lnTo>
                  <a:lnTo>
                    <a:pt x="9423" y="30"/>
                  </a:lnTo>
                  <a:lnTo>
                    <a:pt x="9119" y="91"/>
                  </a:lnTo>
                  <a:lnTo>
                    <a:pt x="8481" y="182"/>
                  </a:lnTo>
                  <a:lnTo>
                    <a:pt x="7842" y="304"/>
                  </a:lnTo>
                  <a:lnTo>
                    <a:pt x="7538" y="395"/>
                  </a:lnTo>
                  <a:lnTo>
                    <a:pt x="7234" y="486"/>
                  </a:lnTo>
                  <a:cubicBezTo>
                    <a:pt x="5441" y="1033"/>
                    <a:pt x="3860" y="2097"/>
                    <a:pt x="2675" y="3526"/>
                  </a:cubicBezTo>
                  <a:cubicBezTo>
                    <a:pt x="0" y="6717"/>
                    <a:pt x="0" y="11338"/>
                    <a:pt x="2675" y="14529"/>
                  </a:cubicBezTo>
                  <a:cubicBezTo>
                    <a:pt x="3860" y="15958"/>
                    <a:pt x="5411" y="17022"/>
                    <a:pt x="7204" y="17599"/>
                  </a:cubicBezTo>
                  <a:lnTo>
                    <a:pt x="7508" y="17690"/>
                  </a:lnTo>
                  <a:lnTo>
                    <a:pt x="7812" y="17751"/>
                  </a:lnTo>
                  <a:lnTo>
                    <a:pt x="8450" y="17903"/>
                  </a:lnTo>
                  <a:lnTo>
                    <a:pt x="9089" y="17994"/>
                  </a:lnTo>
                  <a:lnTo>
                    <a:pt x="9392" y="18055"/>
                  </a:lnTo>
                  <a:lnTo>
                    <a:pt x="9727" y="18055"/>
                  </a:lnTo>
                  <a:lnTo>
                    <a:pt x="10335" y="18085"/>
                  </a:lnTo>
                  <a:cubicBezTo>
                    <a:pt x="10548" y="18085"/>
                    <a:pt x="10760" y="18055"/>
                    <a:pt x="10943" y="18055"/>
                  </a:cubicBezTo>
                  <a:cubicBezTo>
                    <a:pt x="11338" y="18025"/>
                    <a:pt x="11763" y="17994"/>
                    <a:pt x="12128" y="17933"/>
                  </a:cubicBezTo>
                  <a:cubicBezTo>
                    <a:pt x="13587" y="17690"/>
                    <a:pt x="14955" y="17143"/>
                    <a:pt x="16171" y="16322"/>
                  </a:cubicBezTo>
                  <a:cubicBezTo>
                    <a:pt x="17143" y="15623"/>
                    <a:pt x="17994" y="14772"/>
                    <a:pt x="18663" y="13769"/>
                  </a:cubicBezTo>
                  <a:cubicBezTo>
                    <a:pt x="18937" y="13374"/>
                    <a:pt x="19180" y="12918"/>
                    <a:pt x="19393" y="12493"/>
                  </a:cubicBezTo>
                  <a:cubicBezTo>
                    <a:pt x="19545" y="12097"/>
                    <a:pt x="19666" y="11702"/>
                    <a:pt x="19788" y="11307"/>
                  </a:cubicBezTo>
                  <a:cubicBezTo>
                    <a:pt x="19849" y="11125"/>
                    <a:pt x="19909" y="10973"/>
                    <a:pt x="19909" y="10821"/>
                  </a:cubicBezTo>
                  <a:cubicBezTo>
                    <a:pt x="19940" y="10638"/>
                    <a:pt x="19970" y="10486"/>
                    <a:pt x="20001" y="10365"/>
                  </a:cubicBezTo>
                  <a:cubicBezTo>
                    <a:pt x="20001" y="10213"/>
                    <a:pt x="20061" y="10091"/>
                    <a:pt x="20061" y="9970"/>
                  </a:cubicBezTo>
                  <a:lnTo>
                    <a:pt x="20061" y="9635"/>
                  </a:lnTo>
                  <a:lnTo>
                    <a:pt x="20061" y="9210"/>
                  </a:lnTo>
                  <a:cubicBezTo>
                    <a:pt x="20061" y="9149"/>
                    <a:pt x="20061" y="9088"/>
                    <a:pt x="20061" y="9058"/>
                  </a:cubicBezTo>
                  <a:cubicBezTo>
                    <a:pt x="20031" y="9088"/>
                    <a:pt x="20031" y="9149"/>
                    <a:pt x="20031" y="9179"/>
                  </a:cubicBezTo>
                  <a:cubicBezTo>
                    <a:pt x="20031" y="9301"/>
                    <a:pt x="20001" y="9453"/>
                    <a:pt x="20001" y="9635"/>
                  </a:cubicBezTo>
                  <a:cubicBezTo>
                    <a:pt x="19970" y="9727"/>
                    <a:pt x="20001" y="9848"/>
                    <a:pt x="19970" y="9970"/>
                  </a:cubicBezTo>
                  <a:cubicBezTo>
                    <a:pt x="19970" y="10091"/>
                    <a:pt x="19940" y="10213"/>
                    <a:pt x="19909" y="10335"/>
                  </a:cubicBezTo>
                  <a:cubicBezTo>
                    <a:pt x="19879" y="10486"/>
                    <a:pt x="19849" y="10638"/>
                    <a:pt x="19818" y="10790"/>
                  </a:cubicBezTo>
                  <a:cubicBezTo>
                    <a:pt x="19788" y="10942"/>
                    <a:pt x="19727" y="11125"/>
                    <a:pt x="19697" y="11307"/>
                  </a:cubicBezTo>
                  <a:cubicBezTo>
                    <a:pt x="19119" y="13313"/>
                    <a:pt x="17812" y="15076"/>
                    <a:pt x="16049" y="16201"/>
                  </a:cubicBezTo>
                  <a:cubicBezTo>
                    <a:pt x="14864" y="17022"/>
                    <a:pt x="13526" y="17538"/>
                    <a:pt x="12128" y="17781"/>
                  </a:cubicBezTo>
                  <a:cubicBezTo>
                    <a:pt x="11733" y="17842"/>
                    <a:pt x="11338" y="17873"/>
                    <a:pt x="10943" y="17903"/>
                  </a:cubicBezTo>
                  <a:lnTo>
                    <a:pt x="10365" y="17903"/>
                  </a:lnTo>
                  <a:lnTo>
                    <a:pt x="9727" y="17873"/>
                  </a:lnTo>
                  <a:lnTo>
                    <a:pt x="9423" y="17873"/>
                  </a:lnTo>
                  <a:lnTo>
                    <a:pt x="9119" y="17842"/>
                  </a:lnTo>
                  <a:lnTo>
                    <a:pt x="8511" y="17751"/>
                  </a:lnTo>
                  <a:lnTo>
                    <a:pt x="7873" y="17599"/>
                  </a:lnTo>
                  <a:lnTo>
                    <a:pt x="7569" y="17508"/>
                  </a:lnTo>
                  <a:lnTo>
                    <a:pt x="7265" y="17417"/>
                  </a:lnTo>
                  <a:cubicBezTo>
                    <a:pt x="5502" y="16870"/>
                    <a:pt x="3982" y="15806"/>
                    <a:pt x="2827" y="14408"/>
                  </a:cubicBezTo>
                  <a:cubicBezTo>
                    <a:pt x="213" y="11307"/>
                    <a:pt x="213" y="6778"/>
                    <a:pt x="2827" y="3678"/>
                  </a:cubicBezTo>
                  <a:cubicBezTo>
                    <a:pt x="3982" y="2249"/>
                    <a:pt x="5532" y="1216"/>
                    <a:pt x="7265" y="669"/>
                  </a:cubicBezTo>
                  <a:lnTo>
                    <a:pt x="7569" y="547"/>
                  </a:lnTo>
                  <a:lnTo>
                    <a:pt x="7873" y="486"/>
                  </a:lnTo>
                  <a:lnTo>
                    <a:pt x="8511" y="334"/>
                  </a:lnTo>
                  <a:lnTo>
                    <a:pt x="9119" y="243"/>
                  </a:lnTo>
                  <a:lnTo>
                    <a:pt x="9453" y="213"/>
                  </a:lnTo>
                  <a:lnTo>
                    <a:pt x="9757" y="213"/>
                  </a:lnTo>
                  <a:lnTo>
                    <a:pt x="10365" y="182"/>
                  </a:lnTo>
                  <a:lnTo>
                    <a:pt x="10973" y="182"/>
                  </a:lnTo>
                  <a:cubicBezTo>
                    <a:pt x="11368" y="213"/>
                    <a:pt x="11733" y="243"/>
                    <a:pt x="12128" y="304"/>
                  </a:cubicBezTo>
                  <a:cubicBezTo>
                    <a:pt x="13557" y="547"/>
                    <a:pt x="14894" y="1094"/>
                    <a:pt x="16080" y="1885"/>
                  </a:cubicBezTo>
                  <a:cubicBezTo>
                    <a:pt x="17478" y="2827"/>
                    <a:pt x="18602" y="4134"/>
                    <a:pt x="19301" y="5654"/>
                  </a:cubicBezTo>
                  <a:cubicBezTo>
                    <a:pt x="19453" y="6018"/>
                    <a:pt x="19605" y="6413"/>
                    <a:pt x="19697" y="6809"/>
                  </a:cubicBezTo>
                  <a:cubicBezTo>
                    <a:pt x="19757" y="6991"/>
                    <a:pt x="19818" y="7143"/>
                    <a:pt x="19849" y="7295"/>
                  </a:cubicBezTo>
                  <a:cubicBezTo>
                    <a:pt x="19879" y="7477"/>
                    <a:pt x="19909" y="7629"/>
                    <a:pt x="19940" y="7751"/>
                  </a:cubicBezTo>
                  <a:cubicBezTo>
                    <a:pt x="19940" y="7872"/>
                    <a:pt x="19970" y="8024"/>
                    <a:pt x="20001" y="8146"/>
                  </a:cubicBezTo>
                  <a:cubicBezTo>
                    <a:pt x="20031" y="8268"/>
                    <a:pt x="20031" y="8359"/>
                    <a:pt x="20031" y="8450"/>
                  </a:cubicBezTo>
                  <a:cubicBezTo>
                    <a:pt x="20031" y="8359"/>
                    <a:pt x="20031" y="8237"/>
                    <a:pt x="20031" y="8116"/>
                  </a:cubicBezTo>
                  <a:cubicBezTo>
                    <a:pt x="20001" y="8024"/>
                    <a:pt x="19970" y="7872"/>
                    <a:pt x="19970" y="7751"/>
                  </a:cubicBezTo>
                  <a:cubicBezTo>
                    <a:pt x="19940" y="7599"/>
                    <a:pt x="19940" y="7447"/>
                    <a:pt x="19909" y="7295"/>
                  </a:cubicBezTo>
                  <a:cubicBezTo>
                    <a:pt x="19849" y="7113"/>
                    <a:pt x="19818" y="6961"/>
                    <a:pt x="19757" y="6778"/>
                  </a:cubicBezTo>
                  <a:cubicBezTo>
                    <a:pt x="19545" y="5897"/>
                    <a:pt x="19180" y="5076"/>
                    <a:pt x="18663" y="4316"/>
                  </a:cubicBezTo>
                  <a:cubicBezTo>
                    <a:pt x="17994" y="3313"/>
                    <a:pt x="17143" y="2432"/>
                    <a:pt x="16140" y="1763"/>
                  </a:cubicBezTo>
                  <a:cubicBezTo>
                    <a:pt x="14955" y="942"/>
                    <a:pt x="13587" y="395"/>
                    <a:pt x="12158" y="152"/>
                  </a:cubicBezTo>
                  <a:cubicBezTo>
                    <a:pt x="11794" y="91"/>
                    <a:pt x="11368" y="61"/>
                    <a:pt x="10973" y="30"/>
                  </a:cubicBezTo>
                  <a:cubicBezTo>
                    <a:pt x="10791" y="30"/>
                    <a:pt x="10578" y="0"/>
                    <a:pt x="103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47" name="Google Shape;347;p28"/>
            <p:cNvSpPr/>
            <p:nvPr/>
          </p:nvSpPr>
          <p:spPr>
            <a:xfrm>
              <a:off x="2279175" y="3340825"/>
              <a:ext cx="780450" cy="411175"/>
            </a:xfrm>
            <a:custGeom>
              <a:avLst/>
              <a:gdLst/>
              <a:ahLst/>
              <a:cxnLst/>
              <a:rect l="l" t="t" r="r" b="b"/>
              <a:pathLst>
                <a:path w="31218" h="16447" extrusionOk="0">
                  <a:moveTo>
                    <a:pt x="6534" y="0"/>
                  </a:moveTo>
                  <a:cubicBezTo>
                    <a:pt x="4337" y="0"/>
                    <a:pt x="2192" y="871"/>
                    <a:pt x="1065" y="2916"/>
                  </a:cubicBezTo>
                  <a:cubicBezTo>
                    <a:pt x="1" y="4831"/>
                    <a:pt x="214" y="7202"/>
                    <a:pt x="1612" y="8904"/>
                  </a:cubicBezTo>
                  <a:cubicBezTo>
                    <a:pt x="3861" y="11700"/>
                    <a:pt x="7630" y="10728"/>
                    <a:pt x="10457" y="12248"/>
                  </a:cubicBezTo>
                  <a:cubicBezTo>
                    <a:pt x="12767" y="13494"/>
                    <a:pt x="14317" y="16290"/>
                    <a:pt x="16962" y="16442"/>
                  </a:cubicBezTo>
                  <a:cubicBezTo>
                    <a:pt x="17022" y="16445"/>
                    <a:pt x="17082" y="16446"/>
                    <a:pt x="17142" y="16446"/>
                  </a:cubicBezTo>
                  <a:cubicBezTo>
                    <a:pt x="18950" y="16446"/>
                    <a:pt x="20517" y="15153"/>
                    <a:pt x="22311" y="14770"/>
                  </a:cubicBezTo>
                  <a:cubicBezTo>
                    <a:pt x="22709" y="14691"/>
                    <a:pt x="23107" y="14660"/>
                    <a:pt x="23506" y="14660"/>
                  </a:cubicBezTo>
                  <a:cubicBezTo>
                    <a:pt x="24323" y="14660"/>
                    <a:pt x="25141" y="14790"/>
                    <a:pt x="25959" y="14892"/>
                  </a:cubicBezTo>
                  <a:cubicBezTo>
                    <a:pt x="26433" y="14939"/>
                    <a:pt x="26917" y="14978"/>
                    <a:pt x="27398" y="14978"/>
                  </a:cubicBezTo>
                  <a:cubicBezTo>
                    <a:pt x="28148" y="14978"/>
                    <a:pt x="28890" y="14884"/>
                    <a:pt x="29576" y="14588"/>
                  </a:cubicBezTo>
                  <a:cubicBezTo>
                    <a:pt x="30457" y="14193"/>
                    <a:pt x="31096" y="13646"/>
                    <a:pt x="31187" y="12703"/>
                  </a:cubicBezTo>
                  <a:cubicBezTo>
                    <a:pt x="31217" y="12339"/>
                    <a:pt x="31126" y="11944"/>
                    <a:pt x="30974" y="11609"/>
                  </a:cubicBezTo>
                  <a:cubicBezTo>
                    <a:pt x="30822" y="11244"/>
                    <a:pt x="30579" y="10941"/>
                    <a:pt x="30275" y="10697"/>
                  </a:cubicBezTo>
                  <a:cubicBezTo>
                    <a:pt x="29308" y="9939"/>
                    <a:pt x="28138" y="9541"/>
                    <a:pt x="26921" y="9541"/>
                  </a:cubicBezTo>
                  <a:cubicBezTo>
                    <a:pt x="26723" y="9541"/>
                    <a:pt x="26524" y="9551"/>
                    <a:pt x="26324" y="9573"/>
                  </a:cubicBezTo>
                  <a:cubicBezTo>
                    <a:pt x="25956" y="9610"/>
                    <a:pt x="25589" y="9629"/>
                    <a:pt x="25223" y="9629"/>
                  </a:cubicBezTo>
                  <a:cubicBezTo>
                    <a:pt x="22628" y="9629"/>
                    <a:pt x="20119" y="8694"/>
                    <a:pt x="18147" y="6989"/>
                  </a:cubicBezTo>
                  <a:cubicBezTo>
                    <a:pt x="17448" y="6381"/>
                    <a:pt x="16779" y="5743"/>
                    <a:pt x="16080" y="5135"/>
                  </a:cubicBezTo>
                  <a:cubicBezTo>
                    <a:pt x="14104" y="3281"/>
                    <a:pt x="12007" y="1427"/>
                    <a:pt x="9484" y="515"/>
                  </a:cubicBezTo>
                  <a:cubicBezTo>
                    <a:pt x="8551" y="182"/>
                    <a:pt x="7537" y="0"/>
                    <a:pt x="653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48" name="Google Shape;348;p28"/>
            <p:cNvSpPr/>
            <p:nvPr/>
          </p:nvSpPr>
          <p:spPr>
            <a:xfrm>
              <a:off x="2279175" y="3340825"/>
              <a:ext cx="780450" cy="411175"/>
            </a:xfrm>
            <a:custGeom>
              <a:avLst/>
              <a:gdLst/>
              <a:ahLst/>
              <a:cxnLst/>
              <a:rect l="l" t="t" r="r" b="b"/>
              <a:pathLst>
                <a:path w="31218" h="16447" extrusionOk="0">
                  <a:moveTo>
                    <a:pt x="6534" y="0"/>
                  </a:moveTo>
                  <a:cubicBezTo>
                    <a:pt x="4337" y="0"/>
                    <a:pt x="2192" y="871"/>
                    <a:pt x="1065" y="2916"/>
                  </a:cubicBezTo>
                  <a:cubicBezTo>
                    <a:pt x="1" y="4831"/>
                    <a:pt x="214" y="7202"/>
                    <a:pt x="1612" y="8904"/>
                  </a:cubicBezTo>
                  <a:cubicBezTo>
                    <a:pt x="3861" y="11700"/>
                    <a:pt x="7630" y="10728"/>
                    <a:pt x="10457" y="12248"/>
                  </a:cubicBezTo>
                  <a:cubicBezTo>
                    <a:pt x="12767" y="13494"/>
                    <a:pt x="14317" y="16290"/>
                    <a:pt x="16962" y="16442"/>
                  </a:cubicBezTo>
                  <a:cubicBezTo>
                    <a:pt x="17022" y="16445"/>
                    <a:pt x="17082" y="16446"/>
                    <a:pt x="17142" y="16446"/>
                  </a:cubicBezTo>
                  <a:cubicBezTo>
                    <a:pt x="18950" y="16446"/>
                    <a:pt x="20517" y="15153"/>
                    <a:pt x="22311" y="14770"/>
                  </a:cubicBezTo>
                  <a:cubicBezTo>
                    <a:pt x="22709" y="14691"/>
                    <a:pt x="23107" y="14660"/>
                    <a:pt x="23506" y="14660"/>
                  </a:cubicBezTo>
                  <a:cubicBezTo>
                    <a:pt x="24323" y="14660"/>
                    <a:pt x="25141" y="14790"/>
                    <a:pt x="25959" y="14892"/>
                  </a:cubicBezTo>
                  <a:cubicBezTo>
                    <a:pt x="26433" y="14939"/>
                    <a:pt x="26917" y="14978"/>
                    <a:pt x="27398" y="14978"/>
                  </a:cubicBezTo>
                  <a:cubicBezTo>
                    <a:pt x="28148" y="14978"/>
                    <a:pt x="28890" y="14884"/>
                    <a:pt x="29576" y="14588"/>
                  </a:cubicBezTo>
                  <a:cubicBezTo>
                    <a:pt x="30457" y="14193"/>
                    <a:pt x="31096" y="13646"/>
                    <a:pt x="31187" y="12703"/>
                  </a:cubicBezTo>
                  <a:cubicBezTo>
                    <a:pt x="31217" y="12339"/>
                    <a:pt x="31126" y="11944"/>
                    <a:pt x="30974" y="11609"/>
                  </a:cubicBezTo>
                  <a:cubicBezTo>
                    <a:pt x="30822" y="11244"/>
                    <a:pt x="30579" y="10941"/>
                    <a:pt x="30275" y="10697"/>
                  </a:cubicBezTo>
                  <a:cubicBezTo>
                    <a:pt x="29308" y="9939"/>
                    <a:pt x="28138" y="9541"/>
                    <a:pt x="26921" y="9541"/>
                  </a:cubicBezTo>
                  <a:cubicBezTo>
                    <a:pt x="26723" y="9541"/>
                    <a:pt x="26524" y="9551"/>
                    <a:pt x="26324" y="9573"/>
                  </a:cubicBezTo>
                  <a:cubicBezTo>
                    <a:pt x="25956" y="9610"/>
                    <a:pt x="25589" y="9629"/>
                    <a:pt x="25223" y="9629"/>
                  </a:cubicBezTo>
                  <a:cubicBezTo>
                    <a:pt x="22628" y="9629"/>
                    <a:pt x="20119" y="8694"/>
                    <a:pt x="18147" y="6989"/>
                  </a:cubicBezTo>
                  <a:cubicBezTo>
                    <a:pt x="17448" y="6381"/>
                    <a:pt x="16779" y="5743"/>
                    <a:pt x="16080" y="5135"/>
                  </a:cubicBezTo>
                  <a:cubicBezTo>
                    <a:pt x="14104" y="3281"/>
                    <a:pt x="12007" y="1427"/>
                    <a:pt x="9484" y="515"/>
                  </a:cubicBezTo>
                  <a:cubicBezTo>
                    <a:pt x="8551" y="182"/>
                    <a:pt x="7537" y="0"/>
                    <a:pt x="65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49" name="Google Shape;349;p28"/>
            <p:cNvSpPr/>
            <p:nvPr/>
          </p:nvSpPr>
          <p:spPr>
            <a:xfrm>
              <a:off x="1446350" y="3646125"/>
              <a:ext cx="547900" cy="360325"/>
            </a:xfrm>
            <a:custGeom>
              <a:avLst/>
              <a:gdLst/>
              <a:ahLst/>
              <a:cxnLst/>
              <a:rect l="l" t="t" r="r" b="b"/>
              <a:pathLst>
                <a:path w="21916" h="14413" extrusionOk="0">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50" name="Google Shape;350;p28"/>
            <p:cNvSpPr/>
            <p:nvPr/>
          </p:nvSpPr>
          <p:spPr>
            <a:xfrm>
              <a:off x="1446350" y="3646125"/>
              <a:ext cx="547900" cy="360325"/>
            </a:xfrm>
            <a:custGeom>
              <a:avLst/>
              <a:gdLst/>
              <a:ahLst/>
              <a:cxnLst/>
              <a:rect l="l" t="t" r="r" b="b"/>
              <a:pathLst>
                <a:path w="21916" h="14413" extrusionOk="0">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51" name="Google Shape;351;p28"/>
            <p:cNvSpPr/>
            <p:nvPr/>
          </p:nvSpPr>
          <p:spPr>
            <a:xfrm>
              <a:off x="847550" y="3864550"/>
              <a:ext cx="160300" cy="108125"/>
            </a:xfrm>
            <a:custGeom>
              <a:avLst/>
              <a:gdLst/>
              <a:ahLst/>
              <a:cxnLst/>
              <a:rect l="l" t="t" r="r" b="b"/>
              <a:pathLst>
                <a:path w="6412" h="4325" extrusionOk="0">
                  <a:moveTo>
                    <a:pt x="3237" y="0"/>
                  </a:moveTo>
                  <a:cubicBezTo>
                    <a:pt x="2968" y="0"/>
                    <a:pt x="2697" y="37"/>
                    <a:pt x="2432" y="113"/>
                  </a:cubicBezTo>
                  <a:cubicBezTo>
                    <a:pt x="1733" y="356"/>
                    <a:pt x="1125" y="782"/>
                    <a:pt x="639" y="1329"/>
                  </a:cubicBezTo>
                  <a:cubicBezTo>
                    <a:pt x="152" y="1876"/>
                    <a:pt x="0" y="2636"/>
                    <a:pt x="183" y="3335"/>
                  </a:cubicBezTo>
                  <a:cubicBezTo>
                    <a:pt x="386" y="3919"/>
                    <a:pt x="950" y="4291"/>
                    <a:pt x="1556" y="4291"/>
                  </a:cubicBezTo>
                  <a:cubicBezTo>
                    <a:pt x="1675" y="4291"/>
                    <a:pt x="1795" y="4277"/>
                    <a:pt x="1915" y="4247"/>
                  </a:cubicBezTo>
                  <a:cubicBezTo>
                    <a:pt x="2280" y="4125"/>
                    <a:pt x="2554" y="3852"/>
                    <a:pt x="2949" y="3791"/>
                  </a:cubicBezTo>
                  <a:cubicBezTo>
                    <a:pt x="3012" y="3778"/>
                    <a:pt x="3074" y="3773"/>
                    <a:pt x="3136" y="3773"/>
                  </a:cubicBezTo>
                  <a:cubicBezTo>
                    <a:pt x="3665" y="3773"/>
                    <a:pt x="4137" y="4199"/>
                    <a:pt x="4681" y="4308"/>
                  </a:cubicBezTo>
                  <a:cubicBezTo>
                    <a:pt x="4747" y="4319"/>
                    <a:pt x="4812" y="4325"/>
                    <a:pt x="4877" y="4325"/>
                  </a:cubicBezTo>
                  <a:cubicBezTo>
                    <a:pt x="5684" y="4325"/>
                    <a:pt x="6412" y="3482"/>
                    <a:pt x="6383" y="2666"/>
                  </a:cubicBezTo>
                  <a:cubicBezTo>
                    <a:pt x="6383" y="1755"/>
                    <a:pt x="5624" y="1055"/>
                    <a:pt x="4924" y="539"/>
                  </a:cubicBezTo>
                  <a:cubicBezTo>
                    <a:pt x="4422" y="183"/>
                    <a:pt x="3833" y="0"/>
                    <a:pt x="323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52" name="Google Shape;352;p28"/>
            <p:cNvSpPr/>
            <p:nvPr/>
          </p:nvSpPr>
          <p:spPr>
            <a:xfrm>
              <a:off x="847550" y="3864550"/>
              <a:ext cx="160300" cy="108125"/>
            </a:xfrm>
            <a:custGeom>
              <a:avLst/>
              <a:gdLst/>
              <a:ahLst/>
              <a:cxnLst/>
              <a:rect l="l" t="t" r="r" b="b"/>
              <a:pathLst>
                <a:path w="6412" h="4325" extrusionOk="0">
                  <a:moveTo>
                    <a:pt x="3237" y="0"/>
                  </a:moveTo>
                  <a:cubicBezTo>
                    <a:pt x="2968" y="0"/>
                    <a:pt x="2697" y="37"/>
                    <a:pt x="2432" y="113"/>
                  </a:cubicBezTo>
                  <a:cubicBezTo>
                    <a:pt x="1733" y="356"/>
                    <a:pt x="1125" y="782"/>
                    <a:pt x="639" y="1329"/>
                  </a:cubicBezTo>
                  <a:cubicBezTo>
                    <a:pt x="152" y="1876"/>
                    <a:pt x="0" y="2636"/>
                    <a:pt x="183" y="3335"/>
                  </a:cubicBezTo>
                  <a:cubicBezTo>
                    <a:pt x="386" y="3919"/>
                    <a:pt x="950" y="4291"/>
                    <a:pt x="1556" y="4291"/>
                  </a:cubicBezTo>
                  <a:cubicBezTo>
                    <a:pt x="1675" y="4291"/>
                    <a:pt x="1795" y="4277"/>
                    <a:pt x="1915" y="4247"/>
                  </a:cubicBezTo>
                  <a:cubicBezTo>
                    <a:pt x="2280" y="4125"/>
                    <a:pt x="2554" y="3852"/>
                    <a:pt x="2949" y="3791"/>
                  </a:cubicBezTo>
                  <a:cubicBezTo>
                    <a:pt x="3012" y="3778"/>
                    <a:pt x="3074" y="3773"/>
                    <a:pt x="3136" y="3773"/>
                  </a:cubicBezTo>
                  <a:cubicBezTo>
                    <a:pt x="3665" y="3773"/>
                    <a:pt x="4137" y="4199"/>
                    <a:pt x="4681" y="4308"/>
                  </a:cubicBezTo>
                  <a:cubicBezTo>
                    <a:pt x="4747" y="4319"/>
                    <a:pt x="4812" y="4325"/>
                    <a:pt x="4877" y="4325"/>
                  </a:cubicBezTo>
                  <a:cubicBezTo>
                    <a:pt x="5684" y="4325"/>
                    <a:pt x="6412" y="3482"/>
                    <a:pt x="6383" y="2666"/>
                  </a:cubicBezTo>
                  <a:cubicBezTo>
                    <a:pt x="6383" y="1755"/>
                    <a:pt x="5624" y="1055"/>
                    <a:pt x="4924" y="539"/>
                  </a:cubicBezTo>
                  <a:cubicBezTo>
                    <a:pt x="4422" y="183"/>
                    <a:pt x="3833" y="0"/>
                    <a:pt x="32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53" name="Google Shape;353;p28"/>
            <p:cNvSpPr/>
            <p:nvPr/>
          </p:nvSpPr>
          <p:spPr>
            <a:xfrm>
              <a:off x="4295950" y="2225800"/>
              <a:ext cx="829825" cy="450450"/>
            </a:xfrm>
            <a:custGeom>
              <a:avLst/>
              <a:gdLst/>
              <a:ahLst/>
              <a:cxnLst/>
              <a:rect l="l" t="t" r="r" b="b"/>
              <a:pathLst>
                <a:path w="33193" h="18018" extrusionOk="0">
                  <a:moveTo>
                    <a:pt x="6888" y="1"/>
                  </a:moveTo>
                  <a:cubicBezTo>
                    <a:pt x="4444" y="1"/>
                    <a:pt x="1998" y="778"/>
                    <a:pt x="91" y="2319"/>
                  </a:cubicBezTo>
                  <a:cubicBezTo>
                    <a:pt x="0" y="4416"/>
                    <a:pt x="1793" y="6027"/>
                    <a:pt x="3496" y="7213"/>
                  </a:cubicBezTo>
                  <a:cubicBezTo>
                    <a:pt x="5198" y="8368"/>
                    <a:pt x="9939" y="10039"/>
                    <a:pt x="10578" y="12015"/>
                  </a:cubicBezTo>
                  <a:cubicBezTo>
                    <a:pt x="11034" y="13504"/>
                    <a:pt x="7842" y="14751"/>
                    <a:pt x="8632" y="16088"/>
                  </a:cubicBezTo>
                  <a:cubicBezTo>
                    <a:pt x="9159" y="16926"/>
                    <a:pt x="10434" y="17177"/>
                    <a:pt x="11675" y="17177"/>
                  </a:cubicBezTo>
                  <a:cubicBezTo>
                    <a:pt x="12369" y="17177"/>
                    <a:pt x="13052" y="17098"/>
                    <a:pt x="13587" y="17000"/>
                  </a:cubicBezTo>
                  <a:cubicBezTo>
                    <a:pt x="15632" y="16651"/>
                    <a:pt x="17068" y="16517"/>
                    <a:pt x="18094" y="16517"/>
                  </a:cubicBezTo>
                  <a:cubicBezTo>
                    <a:pt x="21526" y="16517"/>
                    <a:pt x="20380" y="18018"/>
                    <a:pt x="22135" y="18018"/>
                  </a:cubicBezTo>
                  <a:cubicBezTo>
                    <a:pt x="22235" y="18018"/>
                    <a:pt x="22343" y="18013"/>
                    <a:pt x="22462" y="18003"/>
                  </a:cubicBezTo>
                  <a:cubicBezTo>
                    <a:pt x="22462" y="18003"/>
                    <a:pt x="28481" y="16483"/>
                    <a:pt x="33192" y="15693"/>
                  </a:cubicBezTo>
                  <a:lnTo>
                    <a:pt x="30396" y="3656"/>
                  </a:lnTo>
                  <a:cubicBezTo>
                    <a:pt x="30299" y="3651"/>
                    <a:pt x="30203" y="3649"/>
                    <a:pt x="30109" y="3649"/>
                  </a:cubicBezTo>
                  <a:cubicBezTo>
                    <a:pt x="27198" y="3649"/>
                    <a:pt x="25691" y="5859"/>
                    <a:pt x="24013" y="6301"/>
                  </a:cubicBezTo>
                  <a:cubicBezTo>
                    <a:pt x="23158" y="6541"/>
                    <a:pt x="22265" y="6684"/>
                    <a:pt x="21380" y="6684"/>
                  </a:cubicBezTo>
                  <a:cubicBezTo>
                    <a:pt x="20472" y="6684"/>
                    <a:pt x="19570" y="6533"/>
                    <a:pt x="18724" y="6179"/>
                  </a:cubicBezTo>
                  <a:cubicBezTo>
                    <a:pt x="16535" y="5298"/>
                    <a:pt x="15076" y="3322"/>
                    <a:pt x="13161" y="1954"/>
                  </a:cubicBezTo>
                  <a:cubicBezTo>
                    <a:pt x="11348" y="648"/>
                    <a:pt x="9119" y="1"/>
                    <a:pt x="688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54" name="Google Shape;354;p28"/>
            <p:cNvSpPr/>
            <p:nvPr/>
          </p:nvSpPr>
          <p:spPr>
            <a:xfrm>
              <a:off x="5761775" y="3438025"/>
              <a:ext cx="217350" cy="244725"/>
            </a:xfrm>
            <a:custGeom>
              <a:avLst/>
              <a:gdLst/>
              <a:ahLst/>
              <a:cxnLst/>
              <a:rect l="l" t="t" r="r" b="b"/>
              <a:pathLst>
                <a:path w="8694" h="9789" extrusionOk="0">
                  <a:moveTo>
                    <a:pt x="6444" y="1"/>
                  </a:moveTo>
                  <a:lnTo>
                    <a:pt x="0" y="2797"/>
                  </a:lnTo>
                  <a:lnTo>
                    <a:pt x="3040" y="9788"/>
                  </a:lnTo>
                  <a:lnTo>
                    <a:pt x="3314" y="9788"/>
                  </a:lnTo>
                  <a:lnTo>
                    <a:pt x="8694" y="8785"/>
                  </a:lnTo>
                  <a:lnTo>
                    <a:pt x="6444"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55" name="Google Shape;355;p28"/>
            <p:cNvSpPr/>
            <p:nvPr/>
          </p:nvSpPr>
          <p:spPr>
            <a:xfrm>
              <a:off x="5831675" y="3629525"/>
              <a:ext cx="377700" cy="286500"/>
            </a:xfrm>
            <a:custGeom>
              <a:avLst/>
              <a:gdLst/>
              <a:ahLst/>
              <a:cxnLst/>
              <a:rect l="l" t="t" r="r" b="b"/>
              <a:pathLst>
                <a:path w="15108" h="11460" extrusionOk="0">
                  <a:moveTo>
                    <a:pt x="5898" y="0"/>
                  </a:moveTo>
                  <a:lnTo>
                    <a:pt x="1" y="2007"/>
                  </a:lnTo>
                  <a:lnTo>
                    <a:pt x="3344" y="11460"/>
                  </a:lnTo>
                  <a:lnTo>
                    <a:pt x="15107" y="7356"/>
                  </a:lnTo>
                  <a:cubicBezTo>
                    <a:pt x="14652" y="6262"/>
                    <a:pt x="7782" y="6110"/>
                    <a:pt x="7782" y="6110"/>
                  </a:cubicBezTo>
                  <a:lnTo>
                    <a:pt x="5898"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56" name="Google Shape;356;p28"/>
            <p:cNvSpPr/>
            <p:nvPr/>
          </p:nvSpPr>
          <p:spPr>
            <a:xfrm>
              <a:off x="5923625" y="3799650"/>
              <a:ext cx="26625" cy="23700"/>
            </a:xfrm>
            <a:custGeom>
              <a:avLst/>
              <a:gdLst/>
              <a:ahLst/>
              <a:cxnLst/>
              <a:rect l="l" t="t" r="r" b="b"/>
              <a:pathLst>
                <a:path w="1065" h="948" extrusionOk="0">
                  <a:moveTo>
                    <a:pt x="542" y="0"/>
                  </a:moveTo>
                  <a:cubicBezTo>
                    <a:pt x="437" y="0"/>
                    <a:pt x="332" y="32"/>
                    <a:pt x="244" y="95"/>
                  </a:cubicBezTo>
                  <a:lnTo>
                    <a:pt x="274" y="65"/>
                  </a:lnTo>
                  <a:lnTo>
                    <a:pt x="274" y="65"/>
                  </a:lnTo>
                  <a:cubicBezTo>
                    <a:pt x="61" y="217"/>
                    <a:pt x="1" y="521"/>
                    <a:pt x="122" y="734"/>
                  </a:cubicBezTo>
                  <a:cubicBezTo>
                    <a:pt x="222" y="873"/>
                    <a:pt x="387" y="947"/>
                    <a:pt x="550" y="947"/>
                  </a:cubicBezTo>
                  <a:cubicBezTo>
                    <a:pt x="634" y="947"/>
                    <a:pt x="718" y="927"/>
                    <a:pt x="791" y="885"/>
                  </a:cubicBezTo>
                  <a:cubicBezTo>
                    <a:pt x="1004" y="734"/>
                    <a:pt x="1065" y="430"/>
                    <a:pt x="943" y="186"/>
                  </a:cubicBezTo>
                  <a:cubicBezTo>
                    <a:pt x="837" y="62"/>
                    <a:pt x="689" y="0"/>
                    <a:pt x="5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57" name="Google Shape;357;p28"/>
            <p:cNvSpPr/>
            <p:nvPr/>
          </p:nvSpPr>
          <p:spPr>
            <a:xfrm>
              <a:off x="5907675" y="3802775"/>
              <a:ext cx="301700" cy="113250"/>
            </a:xfrm>
            <a:custGeom>
              <a:avLst/>
              <a:gdLst/>
              <a:ahLst/>
              <a:cxnLst/>
              <a:rect l="l" t="t" r="r" b="b"/>
              <a:pathLst>
                <a:path w="12068" h="4530" extrusionOk="0">
                  <a:moveTo>
                    <a:pt x="11399" y="1"/>
                  </a:moveTo>
                  <a:lnTo>
                    <a:pt x="0" y="3557"/>
                  </a:lnTo>
                  <a:lnTo>
                    <a:pt x="304" y="4530"/>
                  </a:lnTo>
                  <a:lnTo>
                    <a:pt x="12067" y="457"/>
                  </a:lnTo>
                  <a:cubicBezTo>
                    <a:pt x="12007" y="61"/>
                    <a:pt x="11399" y="1"/>
                    <a:pt x="113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58" name="Google Shape;358;p28"/>
            <p:cNvSpPr/>
            <p:nvPr/>
          </p:nvSpPr>
          <p:spPr>
            <a:xfrm>
              <a:off x="6007225" y="3779050"/>
              <a:ext cx="22825" cy="26800"/>
            </a:xfrm>
            <a:custGeom>
              <a:avLst/>
              <a:gdLst/>
              <a:ahLst/>
              <a:cxnLst/>
              <a:rect l="l" t="t" r="r" b="b"/>
              <a:pathLst>
                <a:path w="913" h="1072" extrusionOk="0">
                  <a:moveTo>
                    <a:pt x="889" y="0"/>
                  </a:moveTo>
                  <a:cubicBezTo>
                    <a:pt x="806" y="0"/>
                    <a:pt x="507" y="83"/>
                    <a:pt x="274" y="342"/>
                  </a:cubicBezTo>
                  <a:cubicBezTo>
                    <a:pt x="0" y="676"/>
                    <a:pt x="31" y="1041"/>
                    <a:pt x="91" y="1071"/>
                  </a:cubicBezTo>
                  <a:cubicBezTo>
                    <a:pt x="152" y="1071"/>
                    <a:pt x="213" y="767"/>
                    <a:pt x="426" y="494"/>
                  </a:cubicBezTo>
                  <a:cubicBezTo>
                    <a:pt x="638" y="190"/>
                    <a:pt x="912" y="68"/>
                    <a:pt x="912" y="7"/>
                  </a:cubicBezTo>
                  <a:cubicBezTo>
                    <a:pt x="912" y="3"/>
                    <a:pt x="904" y="0"/>
                    <a:pt x="8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59" name="Google Shape;359;p28"/>
            <p:cNvSpPr/>
            <p:nvPr/>
          </p:nvSpPr>
          <p:spPr>
            <a:xfrm>
              <a:off x="6049775" y="3781175"/>
              <a:ext cx="16750" cy="29225"/>
            </a:xfrm>
            <a:custGeom>
              <a:avLst/>
              <a:gdLst/>
              <a:ahLst/>
              <a:cxnLst/>
              <a:rect l="l" t="t" r="r" b="b"/>
              <a:pathLst>
                <a:path w="670" h="1169" extrusionOk="0">
                  <a:moveTo>
                    <a:pt x="608" y="0"/>
                  </a:moveTo>
                  <a:cubicBezTo>
                    <a:pt x="516" y="0"/>
                    <a:pt x="252" y="157"/>
                    <a:pt x="122" y="469"/>
                  </a:cubicBezTo>
                  <a:cubicBezTo>
                    <a:pt x="0" y="865"/>
                    <a:pt x="152" y="1169"/>
                    <a:pt x="183" y="1169"/>
                  </a:cubicBezTo>
                  <a:cubicBezTo>
                    <a:pt x="244" y="1138"/>
                    <a:pt x="213" y="865"/>
                    <a:pt x="335" y="561"/>
                  </a:cubicBezTo>
                  <a:cubicBezTo>
                    <a:pt x="456" y="257"/>
                    <a:pt x="669" y="74"/>
                    <a:pt x="639" y="14"/>
                  </a:cubicBezTo>
                  <a:cubicBezTo>
                    <a:pt x="634" y="5"/>
                    <a:pt x="624" y="0"/>
                    <a:pt x="6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60" name="Google Shape;360;p28"/>
            <p:cNvSpPr/>
            <p:nvPr/>
          </p:nvSpPr>
          <p:spPr>
            <a:xfrm>
              <a:off x="6090075" y="3783700"/>
              <a:ext cx="9125" cy="29050"/>
            </a:xfrm>
            <a:custGeom>
              <a:avLst/>
              <a:gdLst/>
              <a:ahLst/>
              <a:cxnLst/>
              <a:rect l="l" t="t" r="r" b="b"/>
              <a:pathLst>
                <a:path w="365" h="1162" extrusionOk="0">
                  <a:moveTo>
                    <a:pt x="325" y="1"/>
                  </a:moveTo>
                  <a:cubicBezTo>
                    <a:pt x="273" y="1"/>
                    <a:pt x="58" y="209"/>
                    <a:pt x="30" y="551"/>
                  </a:cubicBezTo>
                  <a:cubicBezTo>
                    <a:pt x="1" y="897"/>
                    <a:pt x="164" y="1161"/>
                    <a:pt x="206" y="1161"/>
                  </a:cubicBezTo>
                  <a:cubicBezTo>
                    <a:pt x="209" y="1161"/>
                    <a:pt x="211" y="1160"/>
                    <a:pt x="212" y="1159"/>
                  </a:cubicBezTo>
                  <a:cubicBezTo>
                    <a:pt x="273" y="1128"/>
                    <a:pt x="212" y="885"/>
                    <a:pt x="242" y="581"/>
                  </a:cubicBezTo>
                  <a:cubicBezTo>
                    <a:pt x="273" y="277"/>
                    <a:pt x="364" y="34"/>
                    <a:pt x="334" y="4"/>
                  </a:cubicBezTo>
                  <a:cubicBezTo>
                    <a:pt x="332" y="2"/>
                    <a:pt x="329"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61" name="Google Shape;361;p28"/>
            <p:cNvSpPr/>
            <p:nvPr/>
          </p:nvSpPr>
          <p:spPr>
            <a:xfrm>
              <a:off x="5984425" y="3743700"/>
              <a:ext cx="31175" cy="14350"/>
            </a:xfrm>
            <a:custGeom>
              <a:avLst/>
              <a:gdLst/>
              <a:ahLst/>
              <a:cxnLst/>
              <a:rect l="l" t="t" r="r" b="b"/>
              <a:pathLst>
                <a:path w="1247" h="574" extrusionOk="0">
                  <a:moveTo>
                    <a:pt x="955" y="1"/>
                  </a:moveTo>
                  <a:cubicBezTo>
                    <a:pt x="838" y="1"/>
                    <a:pt x="695" y="22"/>
                    <a:pt x="547" y="84"/>
                  </a:cubicBezTo>
                  <a:cubicBezTo>
                    <a:pt x="183" y="236"/>
                    <a:pt x="0" y="540"/>
                    <a:pt x="61" y="570"/>
                  </a:cubicBezTo>
                  <a:cubicBezTo>
                    <a:pt x="63" y="573"/>
                    <a:pt x="67" y="574"/>
                    <a:pt x="71" y="574"/>
                  </a:cubicBezTo>
                  <a:cubicBezTo>
                    <a:pt x="124" y="574"/>
                    <a:pt x="329" y="409"/>
                    <a:pt x="639" y="297"/>
                  </a:cubicBezTo>
                  <a:cubicBezTo>
                    <a:pt x="943" y="145"/>
                    <a:pt x="1247" y="145"/>
                    <a:pt x="1247" y="84"/>
                  </a:cubicBezTo>
                  <a:cubicBezTo>
                    <a:pt x="1247" y="48"/>
                    <a:pt x="1128" y="1"/>
                    <a:pt x="9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62" name="Google Shape;362;p28"/>
            <p:cNvSpPr/>
            <p:nvPr/>
          </p:nvSpPr>
          <p:spPr>
            <a:xfrm>
              <a:off x="5954025" y="3702650"/>
              <a:ext cx="51700" cy="18075"/>
            </a:xfrm>
            <a:custGeom>
              <a:avLst/>
              <a:gdLst/>
              <a:ahLst/>
              <a:cxnLst/>
              <a:rect l="l" t="t" r="r" b="b"/>
              <a:pathLst>
                <a:path w="2068" h="723" extrusionOk="0">
                  <a:moveTo>
                    <a:pt x="852" y="206"/>
                  </a:moveTo>
                  <a:cubicBezTo>
                    <a:pt x="1064" y="206"/>
                    <a:pt x="1277" y="267"/>
                    <a:pt x="1490" y="328"/>
                  </a:cubicBezTo>
                  <a:cubicBezTo>
                    <a:pt x="1651" y="386"/>
                    <a:pt x="1784" y="445"/>
                    <a:pt x="1882" y="487"/>
                  </a:cubicBezTo>
                  <a:lnTo>
                    <a:pt x="1882" y="487"/>
                  </a:lnTo>
                  <a:cubicBezTo>
                    <a:pt x="1733" y="497"/>
                    <a:pt x="1589" y="519"/>
                    <a:pt x="1459" y="541"/>
                  </a:cubicBezTo>
                  <a:cubicBezTo>
                    <a:pt x="1247" y="541"/>
                    <a:pt x="1034" y="541"/>
                    <a:pt x="821" y="510"/>
                  </a:cubicBezTo>
                  <a:cubicBezTo>
                    <a:pt x="669" y="480"/>
                    <a:pt x="548" y="480"/>
                    <a:pt x="426" y="449"/>
                  </a:cubicBezTo>
                  <a:cubicBezTo>
                    <a:pt x="365" y="419"/>
                    <a:pt x="304" y="419"/>
                    <a:pt x="274" y="389"/>
                  </a:cubicBezTo>
                  <a:cubicBezTo>
                    <a:pt x="213" y="358"/>
                    <a:pt x="213" y="389"/>
                    <a:pt x="213" y="328"/>
                  </a:cubicBezTo>
                  <a:cubicBezTo>
                    <a:pt x="244" y="267"/>
                    <a:pt x="335" y="206"/>
                    <a:pt x="487" y="206"/>
                  </a:cubicBezTo>
                  <a:close/>
                  <a:moveTo>
                    <a:pt x="669" y="1"/>
                  </a:moveTo>
                  <a:cubicBezTo>
                    <a:pt x="601" y="1"/>
                    <a:pt x="532" y="9"/>
                    <a:pt x="456" y="24"/>
                  </a:cubicBezTo>
                  <a:cubicBezTo>
                    <a:pt x="396" y="24"/>
                    <a:pt x="304" y="24"/>
                    <a:pt x="244" y="54"/>
                  </a:cubicBezTo>
                  <a:cubicBezTo>
                    <a:pt x="122" y="85"/>
                    <a:pt x="61" y="176"/>
                    <a:pt x="31" y="297"/>
                  </a:cubicBezTo>
                  <a:cubicBezTo>
                    <a:pt x="0" y="389"/>
                    <a:pt x="61" y="510"/>
                    <a:pt x="152" y="571"/>
                  </a:cubicBezTo>
                  <a:cubicBezTo>
                    <a:pt x="213" y="632"/>
                    <a:pt x="304" y="632"/>
                    <a:pt x="396" y="662"/>
                  </a:cubicBezTo>
                  <a:cubicBezTo>
                    <a:pt x="517" y="692"/>
                    <a:pt x="639" y="692"/>
                    <a:pt x="791" y="723"/>
                  </a:cubicBezTo>
                  <a:cubicBezTo>
                    <a:pt x="1004" y="723"/>
                    <a:pt x="1247" y="723"/>
                    <a:pt x="1459" y="692"/>
                  </a:cubicBezTo>
                  <a:cubicBezTo>
                    <a:pt x="1642" y="692"/>
                    <a:pt x="1825" y="625"/>
                    <a:pt x="1988" y="529"/>
                  </a:cubicBezTo>
                  <a:lnTo>
                    <a:pt x="1988" y="529"/>
                  </a:lnTo>
                  <a:cubicBezTo>
                    <a:pt x="2016" y="540"/>
                    <a:pt x="2038" y="545"/>
                    <a:pt x="2052" y="545"/>
                  </a:cubicBezTo>
                  <a:cubicBezTo>
                    <a:pt x="2059" y="545"/>
                    <a:pt x="2064" y="544"/>
                    <a:pt x="2067" y="541"/>
                  </a:cubicBezTo>
                  <a:cubicBezTo>
                    <a:pt x="2067" y="541"/>
                    <a:pt x="2056" y="527"/>
                    <a:pt x="2032" y="503"/>
                  </a:cubicBezTo>
                  <a:lnTo>
                    <a:pt x="2032" y="503"/>
                  </a:lnTo>
                  <a:cubicBezTo>
                    <a:pt x="2044" y="495"/>
                    <a:pt x="2056" y="488"/>
                    <a:pt x="2067" y="480"/>
                  </a:cubicBezTo>
                  <a:cubicBezTo>
                    <a:pt x="2048" y="480"/>
                    <a:pt x="2028" y="480"/>
                    <a:pt x="2008" y="480"/>
                  </a:cubicBezTo>
                  <a:lnTo>
                    <a:pt x="2008" y="480"/>
                  </a:lnTo>
                  <a:cubicBezTo>
                    <a:pt x="1934" y="412"/>
                    <a:pt x="1787" y="294"/>
                    <a:pt x="1551" y="176"/>
                  </a:cubicBezTo>
                  <a:cubicBezTo>
                    <a:pt x="1338" y="85"/>
                    <a:pt x="1095" y="24"/>
                    <a:pt x="882" y="24"/>
                  </a:cubicBezTo>
                  <a:cubicBezTo>
                    <a:pt x="806" y="9"/>
                    <a:pt x="738" y="1"/>
                    <a:pt x="6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63" name="Google Shape;363;p28"/>
            <p:cNvSpPr/>
            <p:nvPr/>
          </p:nvSpPr>
          <p:spPr>
            <a:xfrm>
              <a:off x="5992025" y="3666475"/>
              <a:ext cx="22825" cy="51225"/>
            </a:xfrm>
            <a:custGeom>
              <a:avLst/>
              <a:gdLst/>
              <a:ahLst/>
              <a:cxnLst/>
              <a:rect l="l" t="t" r="r" b="b"/>
              <a:pathLst>
                <a:path w="913" h="2049" extrusionOk="0">
                  <a:moveTo>
                    <a:pt x="377" y="0"/>
                  </a:moveTo>
                  <a:cubicBezTo>
                    <a:pt x="352" y="0"/>
                    <a:pt x="327" y="4"/>
                    <a:pt x="304" y="12"/>
                  </a:cubicBezTo>
                  <a:cubicBezTo>
                    <a:pt x="122" y="103"/>
                    <a:pt x="31" y="255"/>
                    <a:pt x="31" y="437"/>
                  </a:cubicBezTo>
                  <a:cubicBezTo>
                    <a:pt x="0" y="589"/>
                    <a:pt x="0" y="711"/>
                    <a:pt x="0" y="863"/>
                  </a:cubicBezTo>
                  <a:cubicBezTo>
                    <a:pt x="0" y="1076"/>
                    <a:pt x="61" y="1319"/>
                    <a:pt x="152" y="1532"/>
                  </a:cubicBezTo>
                  <a:cubicBezTo>
                    <a:pt x="274" y="1896"/>
                    <a:pt x="487" y="2048"/>
                    <a:pt x="487" y="2048"/>
                  </a:cubicBezTo>
                  <a:cubicBezTo>
                    <a:pt x="517" y="2018"/>
                    <a:pt x="395" y="1836"/>
                    <a:pt x="274" y="1471"/>
                  </a:cubicBezTo>
                  <a:cubicBezTo>
                    <a:pt x="213" y="1288"/>
                    <a:pt x="183" y="1076"/>
                    <a:pt x="183" y="863"/>
                  </a:cubicBezTo>
                  <a:cubicBezTo>
                    <a:pt x="183" y="711"/>
                    <a:pt x="213" y="589"/>
                    <a:pt x="243" y="468"/>
                  </a:cubicBezTo>
                  <a:cubicBezTo>
                    <a:pt x="243" y="377"/>
                    <a:pt x="274" y="255"/>
                    <a:pt x="365" y="194"/>
                  </a:cubicBezTo>
                  <a:cubicBezTo>
                    <a:pt x="373" y="190"/>
                    <a:pt x="381" y="188"/>
                    <a:pt x="389" y="188"/>
                  </a:cubicBezTo>
                  <a:cubicBezTo>
                    <a:pt x="442" y="188"/>
                    <a:pt x="495" y="271"/>
                    <a:pt x="547" y="377"/>
                  </a:cubicBezTo>
                  <a:cubicBezTo>
                    <a:pt x="608" y="498"/>
                    <a:pt x="669" y="589"/>
                    <a:pt x="699" y="711"/>
                  </a:cubicBezTo>
                  <a:cubicBezTo>
                    <a:pt x="730" y="924"/>
                    <a:pt x="730" y="1136"/>
                    <a:pt x="699" y="1319"/>
                  </a:cubicBezTo>
                  <a:cubicBezTo>
                    <a:pt x="639" y="1532"/>
                    <a:pt x="547" y="1714"/>
                    <a:pt x="487" y="1896"/>
                  </a:cubicBezTo>
                  <a:cubicBezTo>
                    <a:pt x="487" y="1896"/>
                    <a:pt x="699" y="1744"/>
                    <a:pt x="821" y="1380"/>
                  </a:cubicBezTo>
                  <a:cubicBezTo>
                    <a:pt x="912" y="1136"/>
                    <a:pt x="912" y="893"/>
                    <a:pt x="882" y="680"/>
                  </a:cubicBezTo>
                  <a:cubicBezTo>
                    <a:pt x="851" y="559"/>
                    <a:pt x="791" y="407"/>
                    <a:pt x="730" y="285"/>
                  </a:cubicBezTo>
                  <a:cubicBezTo>
                    <a:pt x="699" y="225"/>
                    <a:pt x="639" y="164"/>
                    <a:pt x="608" y="103"/>
                  </a:cubicBezTo>
                  <a:cubicBezTo>
                    <a:pt x="540" y="35"/>
                    <a:pt x="454" y="0"/>
                    <a:pt x="3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64" name="Google Shape;364;p28"/>
            <p:cNvSpPr/>
            <p:nvPr/>
          </p:nvSpPr>
          <p:spPr>
            <a:xfrm>
              <a:off x="4928925" y="2323275"/>
              <a:ext cx="1057050" cy="1329825"/>
            </a:xfrm>
            <a:custGeom>
              <a:avLst/>
              <a:gdLst/>
              <a:ahLst/>
              <a:cxnLst/>
              <a:rect l="l" t="t" r="r" b="b"/>
              <a:pathLst>
                <a:path w="42282" h="53193" extrusionOk="0">
                  <a:moveTo>
                    <a:pt x="5563" y="0"/>
                  </a:moveTo>
                  <a:cubicBezTo>
                    <a:pt x="5563" y="0"/>
                    <a:pt x="1" y="11034"/>
                    <a:pt x="3739" y="13618"/>
                  </a:cubicBezTo>
                  <a:cubicBezTo>
                    <a:pt x="7478" y="16201"/>
                    <a:pt x="24986" y="29332"/>
                    <a:pt x="24986" y="29332"/>
                  </a:cubicBezTo>
                  <a:lnTo>
                    <a:pt x="33922" y="53193"/>
                  </a:lnTo>
                  <a:lnTo>
                    <a:pt x="42281" y="49758"/>
                  </a:lnTo>
                  <a:lnTo>
                    <a:pt x="35320" y="21855"/>
                  </a:lnTo>
                  <a:lnTo>
                    <a:pt x="17721" y="6080"/>
                  </a:lnTo>
                  <a:lnTo>
                    <a:pt x="55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65" name="Google Shape;365;p28"/>
            <p:cNvSpPr/>
            <p:nvPr/>
          </p:nvSpPr>
          <p:spPr>
            <a:xfrm>
              <a:off x="5565725" y="2947900"/>
              <a:ext cx="40300" cy="98050"/>
            </a:xfrm>
            <a:custGeom>
              <a:avLst/>
              <a:gdLst/>
              <a:ahLst/>
              <a:cxnLst/>
              <a:rect l="l" t="t" r="r" b="b"/>
              <a:pathLst>
                <a:path w="1612" h="3922" extrusionOk="0">
                  <a:moveTo>
                    <a:pt x="1581" y="1"/>
                  </a:moveTo>
                  <a:lnTo>
                    <a:pt x="1581" y="1"/>
                  </a:lnTo>
                  <a:cubicBezTo>
                    <a:pt x="578" y="1064"/>
                    <a:pt x="31" y="2463"/>
                    <a:pt x="0" y="3922"/>
                  </a:cubicBezTo>
                  <a:cubicBezTo>
                    <a:pt x="61" y="3922"/>
                    <a:pt x="183" y="2979"/>
                    <a:pt x="608" y="1885"/>
                  </a:cubicBezTo>
                  <a:cubicBezTo>
                    <a:pt x="1034" y="791"/>
                    <a:pt x="1611" y="31"/>
                    <a:pt x="158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66" name="Google Shape;366;p28"/>
            <p:cNvSpPr/>
            <p:nvPr/>
          </p:nvSpPr>
          <p:spPr>
            <a:xfrm>
              <a:off x="5556600" y="2941825"/>
              <a:ext cx="15225" cy="104125"/>
            </a:xfrm>
            <a:custGeom>
              <a:avLst/>
              <a:gdLst/>
              <a:ahLst/>
              <a:cxnLst/>
              <a:rect l="l" t="t" r="r" b="b"/>
              <a:pathLst>
                <a:path w="609" h="4165" extrusionOk="0">
                  <a:moveTo>
                    <a:pt x="548" y="0"/>
                  </a:moveTo>
                  <a:cubicBezTo>
                    <a:pt x="274" y="639"/>
                    <a:pt x="92" y="1338"/>
                    <a:pt x="92" y="2067"/>
                  </a:cubicBezTo>
                  <a:cubicBezTo>
                    <a:pt x="1" y="2766"/>
                    <a:pt x="31" y="3466"/>
                    <a:pt x="213" y="4165"/>
                  </a:cubicBezTo>
                  <a:cubicBezTo>
                    <a:pt x="274" y="4134"/>
                    <a:pt x="183" y="3222"/>
                    <a:pt x="274" y="2067"/>
                  </a:cubicBezTo>
                  <a:cubicBezTo>
                    <a:pt x="365" y="912"/>
                    <a:pt x="608" y="0"/>
                    <a:pt x="5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67" name="Google Shape;367;p28"/>
            <p:cNvSpPr/>
            <p:nvPr/>
          </p:nvSpPr>
          <p:spPr>
            <a:xfrm>
              <a:off x="5020875" y="2460825"/>
              <a:ext cx="777400" cy="1183150"/>
            </a:xfrm>
            <a:custGeom>
              <a:avLst/>
              <a:gdLst/>
              <a:ahLst/>
              <a:cxnLst/>
              <a:rect l="l" t="t" r="r" b="b"/>
              <a:pathLst>
                <a:path w="31096" h="47326" extrusionOk="0">
                  <a:moveTo>
                    <a:pt x="912" y="0"/>
                  </a:moveTo>
                  <a:lnTo>
                    <a:pt x="912" y="0"/>
                  </a:lnTo>
                  <a:cubicBezTo>
                    <a:pt x="882" y="61"/>
                    <a:pt x="852" y="91"/>
                    <a:pt x="852" y="152"/>
                  </a:cubicBezTo>
                  <a:cubicBezTo>
                    <a:pt x="821" y="243"/>
                    <a:pt x="760" y="365"/>
                    <a:pt x="669" y="547"/>
                  </a:cubicBezTo>
                  <a:cubicBezTo>
                    <a:pt x="456" y="1094"/>
                    <a:pt x="305" y="1672"/>
                    <a:pt x="183" y="2219"/>
                  </a:cubicBezTo>
                  <a:cubicBezTo>
                    <a:pt x="1" y="3131"/>
                    <a:pt x="31" y="4073"/>
                    <a:pt x="213" y="4985"/>
                  </a:cubicBezTo>
                  <a:cubicBezTo>
                    <a:pt x="365" y="5532"/>
                    <a:pt x="578" y="6079"/>
                    <a:pt x="882" y="6565"/>
                  </a:cubicBezTo>
                  <a:cubicBezTo>
                    <a:pt x="1247" y="7113"/>
                    <a:pt x="1642" y="7599"/>
                    <a:pt x="2128" y="8055"/>
                  </a:cubicBezTo>
                  <a:cubicBezTo>
                    <a:pt x="3192" y="9088"/>
                    <a:pt x="4347" y="10000"/>
                    <a:pt x="5563" y="10821"/>
                  </a:cubicBezTo>
                  <a:cubicBezTo>
                    <a:pt x="6870" y="11702"/>
                    <a:pt x="8299" y="12614"/>
                    <a:pt x="9758" y="13648"/>
                  </a:cubicBezTo>
                  <a:cubicBezTo>
                    <a:pt x="11186" y="14681"/>
                    <a:pt x="12676" y="15806"/>
                    <a:pt x="14226" y="16991"/>
                  </a:cubicBezTo>
                  <a:lnTo>
                    <a:pt x="16597" y="18754"/>
                  </a:lnTo>
                  <a:cubicBezTo>
                    <a:pt x="17387" y="19362"/>
                    <a:pt x="18177" y="20000"/>
                    <a:pt x="18967" y="20669"/>
                  </a:cubicBezTo>
                  <a:cubicBezTo>
                    <a:pt x="19961" y="21512"/>
                    <a:pt x="20955" y="22326"/>
                    <a:pt x="21890" y="23109"/>
                  </a:cubicBezTo>
                  <a:lnTo>
                    <a:pt x="21890" y="23109"/>
                  </a:lnTo>
                  <a:cubicBezTo>
                    <a:pt x="22709" y="24747"/>
                    <a:pt x="23498" y="26325"/>
                    <a:pt x="24135" y="27934"/>
                  </a:cubicBezTo>
                  <a:cubicBezTo>
                    <a:pt x="24439" y="28724"/>
                    <a:pt x="24682" y="29514"/>
                    <a:pt x="24925" y="30304"/>
                  </a:cubicBezTo>
                  <a:cubicBezTo>
                    <a:pt x="25168" y="31095"/>
                    <a:pt x="25411" y="31855"/>
                    <a:pt x="25655" y="32584"/>
                  </a:cubicBezTo>
                  <a:cubicBezTo>
                    <a:pt x="26658" y="35532"/>
                    <a:pt x="27630" y="38146"/>
                    <a:pt x="28421" y="40335"/>
                  </a:cubicBezTo>
                  <a:cubicBezTo>
                    <a:pt x="29211" y="42523"/>
                    <a:pt x="29880" y="44256"/>
                    <a:pt x="30335" y="45472"/>
                  </a:cubicBezTo>
                  <a:cubicBezTo>
                    <a:pt x="30579" y="46049"/>
                    <a:pt x="30761" y="46536"/>
                    <a:pt x="30883" y="46840"/>
                  </a:cubicBezTo>
                  <a:cubicBezTo>
                    <a:pt x="30943" y="46992"/>
                    <a:pt x="31004" y="47113"/>
                    <a:pt x="31035" y="47204"/>
                  </a:cubicBezTo>
                  <a:lnTo>
                    <a:pt x="30913" y="46809"/>
                  </a:lnTo>
                  <a:cubicBezTo>
                    <a:pt x="30761" y="46475"/>
                    <a:pt x="30609" y="46019"/>
                    <a:pt x="30396" y="45411"/>
                  </a:cubicBezTo>
                  <a:lnTo>
                    <a:pt x="28512" y="40274"/>
                  </a:lnTo>
                  <a:cubicBezTo>
                    <a:pt x="27721" y="38086"/>
                    <a:pt x="26779" y="35472"/>
                    <a:pt x="25807" y="32523"/>
                  </a:cubicBezTo>
                  <a:cubicBezTo>
                    <a:pt x="25563" y="31763"/>
                    <a:pt x="25320" y="31004"/>
                    <a:pt x="25077" y="30244"/>
                  </a:cubicBezTo>
                  <a:cubicBezTo>
                    <a:pt x="24834" y="29423"/>
                    <a:pt x="24591" y="28633"/>
                    <a:pt x="24287" y="27842"/>
                  </a:cubicBezTo>
                  <a:cubicBezTo>
                    <a:pt x="23648" y="26231"/>
                    <a:pt x="22889" y="24651"/>
                    <a:pt x="22037" y="23009"/>
                  </a:cubicBezTo>
                  <a:lnTo>
                    <a:pt x="22037" y="22979"/>
                  </a:lnTo>
                  <a:cubicBezTo>
                    <a:pt x="21095" y="22189"/>
                    <a:pt x="20123" y="21338"/>
                    <a:pt x="19089" y="20517"/>
                  </a:cubicBezTo>
                  <a:cubicBezTo>
                    <a:pt x="18299" y="19879"/>
                    <a:pt x="17508" y="19210"/>
                    <a:pt x="16718" y="18602"/>
                  </a:cubicBezTo>
                  <a:lnTo>
                    <a:pt x="14347" y="16839"/>
                  </a:lnTo>
                  <a:cubicBezTo>
                    <a:pt x="12797" y="15654"/>
                    <a:pt x="11308" y="14529"/>
                    <a:pt x="9849" y="13496"/>
                  </a:cubicBezTo>
                  <a:cubicBezTo>
                    <a:pt x="8420" y="12462"/>
                    <a:pt x="6961" y="11581"/>
                    <a:pt x="5654" y="10699"/>
                  </a:cubicBezTo>
                  <a:cubicBezTo>
                    <a:pt x="4438" y="9879"/>
                    <a:pt x="3283" y="8967"/>
                    <a:pt x="2219" y="7964"/>
                  </a:cubicBezTo>
                  <a:cubicBezTo>
                    <a:pt x="1764" y="7508"/>
                    <a:pt x="1338" y="7021"/>
                    <a:pt x="1004" y="6505"/>
                  </a:cubicBezTo>
                  <a:cubicBezTo>
                    <a:pt x="700" y="6018"/>
                    <a:pt x="487" y="5502"/>
                    <a:pt x="335" y="4954"/>
                  </a:cubicBezTo>
                  <a:cubicBezTo>
                    <a:pt x="122" y="4073"/>
                    <a:pt x="92" y="3131"/>
                    <a:pt x="274" y="2249"/>
                  </a:cubicBezTo>
                  <a:cubicBezTo>
                    <a:pt x="365" y="1672"/>
                    <a:pt x="517" y="1125"/>
                    <a:pt x="730" y="578"/>
                  </a:cubicBezTo>
                  <a:cubicBezTo>
                    <a:pt x="791" y="395"/>
                    <a:pt x="821" y="243"/>
                    <a:pt x="882" y="152"/>
                  </a:cubicBezTo>
                  <a:cubicBezTo>
                    <a:pt x="912" y="61"/>
                    <a:pt x="912" y="0"/>
                    <a:pt x="912" y="0"/>
                  </a:cubicBezTo>
                  <a:close/>
                  <a:moveTo>
                    <a:pt x="31035" y="47205"/>
                  </a:moveTo>
                  <a:lnTo>
                    <a:pt x="31035" y="47205"/>
                  </a:lnTo>
                  <a:cubicBezTo>
                    <a:pt x="31035" y="47235"/>
                    <a:pt x="31065" y="47296"/>
                    <a:pt x="31095" y="47326"/>
                  </a:cubicBezTo>
                  <a:cubicBezTo>
                    <a:pt x="31065" y="47265"/>
                    <a:pt x="31035" y="47235"/>
                    <a:pt x="31035" y="47205"/>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68" name="Google Shape;368;p28"/>
            <p:cNvSpPr/>
            <p:nvPr/>
          </p:nvSpPr>
          <p:spPr>
            <a:xfrm>
              <a:off x="5240475" y="2411425"/>
              <a:ext cx="407325" cy="141350"/>
            </a:xfrm>
            <a:custGeom>
              <a:avLst/>
              <a:gdLst/>
              <a:ahLst/>
              <a:cxnLst/>
              <a:rect l="l" t="t" r="r" b="b"/>
              <a:pathLst>
                <a:path w="16293" h="5654" extrusionOk="0">
                  <a:moveTo>
                    <a:pt x="1" y="0"/>
                  </a:moveTo>
                  <a:lnTo>
                    <a:pt x="8724" y="5654"/>
                  </a:lnTo>
                  <a:lnTo>
                    <a:pt x="16293" y="2918"/>
                  </a:lnTo>
                  <a:lnTo>
                    <a:pt x="10761" y="1520"/>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69" name="Google Shape;369;p28"/>
            <p:cNvSpPr/>
            <p:nvPr/>
          </p:nvSpPr>
          <p:spPr>
            <a:xfrm>
              <a:off x="4716150" y="2391625"/>
              <a:ext cx="194575" cy="82125"/>
            </a:xfrm>
            <a:custGeom>
              <a:avLst/>
              <a:gdLst/>
              <a:ahLst/>
              <a:cxnLst/>
              <a:rect l="l" t="t" r="r" b="b"/>
              <a:pathLst>
                <a:path w="7783" h="3285" extrusionOk="0">
                  <a:moveTo>
                    <a:pt x="7777" y="0"/>
                  </a:moveTo>
                  <a:cubicBezTo>
                    <a:pt x="7721" y="0"/>
                    <a:pt x="7361" y="325"/>
                    <a:pt x="6779" y="762"/>
                  </a:cubicBezTo>
                  <a:cubicBezTo>
                    <a:pt x="5958" y="1370"/>
                    <a:pt x="5077" y="1887"/>
                    <a:pt x="4135" y="2282"/>
                  </a:cubicBezTo>
                  <a:cubicBezTo>
                    <a:pt x="3223" y="2646"/>
                    <a:pt x="2220" y="2920"/>
                    <a:pt x="1247" y="3072"/>
                  </a:cubicBezTo>
                  <a:cubicBezTo>
                    <a:pt x="457" y="3194"/>
                    <a:pt x="1" y="3224"/>
                    <a:pt x="1" y="3254"/>
                  </a:cubicBezTo>
                  <a:cubicBezTo>
                    <a:pt x="92" y="3285"/>
                    <a:pt x="214" y="3285"/>
                    <a:pt x="335" y="3285"/>
                  </a:cubicBezTo>
                  <a:cubicBezTo>
                    <a:pt x="639" y="3285"/>
                    <a:pt x="943" y="3254"/>
                    <a:pt x="1247" y="3224"/>
                  </a:cubicBezTo>
                  <a:cubicBezTo>
                    <a:pt x="3314" y="2981"/>
                    <a:pt x="5229" y="2190"/>
                    <a:pt x="6840" y="883"/>
                  </a:cubicBezTo>
                  <a:cubicBezTo>
                    <a:pt x="7083" y="701"/>
                    <a:pt x="7326" y="488"/>
                    <a:pt x="7539" y="276"/>
                  </a:cubicBezTo>
                  <a:cubicBezTo>
                    <a:pt x="7630" y="184"/>
                    <a:pt x="7691" y="93"/>
                    <a:pt x="7782" y="2"/>
                  </a:cubicBezTo>
                  <a:cubicBezTo>
                    <a:pt x="7781" y="1"/>
                    <a:pt x="7779" y="0"/>
                    <a:pt x="77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70" name="Google Shape;370;p28"/>
            <p:cNvSpPr/>
            <p:nvPr/>
          </p:nvSpPr>
          <p:spPr>
            <a:xfrm>
              <a:off x="5052025" y="1573250"/>
              <a:ext cx="905075" cy="883025"/>
            </a:xfrm>
            <a:custGeom>
              <a:avLst/>
              <a:gdLst/>
              <a:ahLst/>
              <a:cxnLst/>
              <a:rect l="l" t="t" r="r" b="b"/>
              <a:pathLst>
                <a:path w="36203" h="35321" extrusionOk="0">
                  <a:moveTo>
                    <a:pt x="17965" y="1"/>
                  </a:moveTo>
                  <a:lnTo>
                    <a:pt x="15503" y="62"/>
                  </a:lnTo>
                  <a:cubicBezTo>
                    <a:pt x="13405" y="123"/>
                    <a:pt x="11338" y="335"/>
                    <a:pt x="9302" y="700"/>
                  </a:cubicBezTo>
                  <a:cubicBezTo>
                    <a:pt x="8025" y="943"/>
                    <a:pt x="6840" y="1582"/>
                    <a:pt x="5958" y="2493"/>
                  </a:cubicBezTo>
                  <a:cubicBezTo>
                    <a:pt x="5138" y="3405"/>
                    <a:pt x="4530" y="4500"/>
                    <a:pt x="4226" y="5685"/>
                  </a:cubicBezTo>
                  <a:lnTo>
                    <a:pt x="2068" y="16962"/>
                  </a:lnTo>
                  <a:lnTo>
                    <a:pt x="1" y="32585"/>
                  </a:lnTo>
                  <a:cubicBezTo>
                    <a:pt x="1" y="32585"/>
                    <a:pt x="881" y="32527"/>
                    <a:pt x="2234" y="32527"/>
                  </a:cubicBezTo>
                  <a:cubicBezTo>
                    <a:pt x="4669" y="32527"/>
                    <a:pt x="8638" y="32715"/>
                    <a:pt x="11764" y="33770"/>
                  </a:cubicBezTo>
                  <a:cubicBezTo>
                    <a:pt x="16286" y="35268"/>
                    <a:pt x="19205" y="35321"/>
                    <a:pt x="19592" y="35321"/>
                  </a:cubicBezTo>
                  <a:cubicBezTo>
                    <a:pt x="19622" y="35321"/>
                    <a:pt x="19636" y="35321"/>
                    <a:pt x="19636" y="35321"/>
                  </a:cubicBezTo>
                  <a:lnTo>
                    <a:pt x="18603" y="25594"/>
                  </a:lnTo>
                  <a:lnTo>
                    <a:pt x="22250" y="17630"/>
                  </a:lnTo>
                  <a:lnTo>
                    <a:pt x="23861" y="26962"/>
                  </a:lnTo>
                  <a:lnTo>
                    <a:pt x="31308" y="34652"/>
                  </a:lnTo>
                  <a:lnTo>
                    <a:pt x="36202" y="33558"/>
                  </a:lnTo>
                  <a:lnTo>
                    <a:pt x="31156" y="25108"/>
                  </a:lnTo>
                  <a:lnTo>
                    <a:pt x="27630" y="7873"/>
                  </a:lnTo>
                  <a:cubicBezTo>
                    <a:pt x="27357" y="6445"/>
                    <a:pt x="26567" y="5138"/>
                    <a:pt x="25442" y="4226"/>
                  </a:cubicBezTo>
                  <a:lnTo>
                    <a:pt x="25290" y="4104"/>
                  </a:lnTo>
                  <a:lnTo>
                    <a:pt x="1796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71" name="Google Shape;371;p28"/>
            <p:cNvSpPr/>
            <p:nvPr/>
          </p:nvSpPr>
          <p:spPr>
            <a:xfrm>
              <a:off x="5550525" y="1833900"/>
              <a:ext cx="135275" cy="310075"/>
            </a:xfrm>
            <a:custGeom>
              <a:avLst/>
              <a:gdLst/>
              <a:ahLst/>
              <a:cxnLst/>
              <a:rect l="l" t="t" r="r" b="b"/>
              <a:pathLst>
                <a:path w="5411" h="12403" extrusionOk="0">
                  <a:moveTo>
                    <a:pt x="5411" y="1"/>
                  </a:moveTo>
                  <a:cubicBezTo>
                    <a:pt x="5320" y="153"/>
                    <a:pt x="5259" y="305"/>
                    <a:pt x="5168" y="487"/>
                  </a:cubicBezTo>
                  <a:lnTo>
                    <a:pt x="4560" y="1794"/>
                  </a:lnTo>
                  <a:cubicBezTo>
                    <a:pt x="4043" y="2919"/>
                    <a:pt x="3374" y="4438"/>
                    <a:pt x="2614" y="6171"/>
                  </a:cubicBezTo>
                  <a:cubicBezTo>
                    <a:pt x="1855" y="7873"/>
                    <a:pt x="1186" y="9423"/>
                    <a:pt x="699" y="10548"/>
                  </a:cubicBezTo>
                  <a:cubicBezTo>
                    <a:pt x="487" y="11125"/>
                    <a:pt x="304" y="11581"/>
                    <a:pt x="152" y="11885"/>
                  </a:cubicBezTo>
                  <a:cubicBezTo>
                    <a:pt x="92" y="12068"/>
                    <a:pt x="31" y="12220"/>
                    <a:pt x="0" y="12402"/>
                  </a:cubicBezTo>
                  <a:cubicBezTo>
                    <a:pt x="92" y="12250"/>
                    <a:pt x="183" y="12098"/>
                    <a:pt x="244" y="11916"/>
                  </a:cubicBezTo>
                  <a:cubicBezTo>
                    <a:pt x="396" y="11581"/>
                    <a:pt x="608" y="11125"/>
                    <a:pt x="851" y="10609"/>
                  </a:cubicBezTo>
                  <a:lnTo>
                    <a:pt x="2797" y="6232"/>
                  </a:lnTo>
                  <a:cubicBezTo>
                    <a:pt x="3557" y="4530"/>
                    <a:pt x="4195" y="2979"/>
                    <a:pt x="4681" y="1855"/>
                  </a:cubicBezTo>
                  <a:lnTo>
                    <a:pt x="5228" y="517"/>
                  </a:lnTo>
                  <a:cubicBezTo>
                    <a:pt x="5320" y="335"/>
                    <a:pt x="5380" y="183"/>
                    <a:pt x="54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72" name="Google Shape;372;p28"/>
            <p:cNvSpPr/>
            <p:nvPr/>
          </p:nvSpPr>
          <p:spPr>
            <a:xfrm>
              <a:off x="5151575" y="1615825"/>
              <a:ext cx="660375" cy="894400"/>
            </a:xfrm>
            <a:custGeom>
              <a:avLst/>
              <a:gdLst/>
              <a:ahLst/>
              <a:cxnLst/>
              <a:rect l="l" t="t" r="r" b="b"/>
              <a:pathLst>
                <a:path w="26415" h="35776" extrusionOk="0">
                  <a:moveTo>
                    <a:pt x="4737" y="1"/>
                  </a:moveTo>
                  <a:cubicBezTo>
                    <a:pt x="4046" y="1"/>
                    <a:pt x="3374" y="153"/>
                    <a:pt x="2797" y="486"/>
                  </a:cubicBezTo>
                  <a:cubicBezTo>
                    <a:pt x="1156" y="1459"/>
                    <a:pt x="1" y="4195"/>
                    <a:pt x="669" y="6018"/>
                  </a:cubicBezTo>
                  <a:cubicBezTo>
                    <a:pt x="2098" y="10000"/>
                    <a:pt x="4834" y="19089"/>
                    <a:pt x="6171" y="22584"/>
                  </a:cubicBezTo>
                  <a:cubicBezTo>
                    <a:pt x="6596" y="23648"/>
                    <a:pt x="7265" y="24590"/>
                    <a:pt x="8177" y="25289"/>
                  </a:cubicBezTo>
                  <a:lnTo>
                    <a:pt x="22980" y="35776"/>
                  </a:lnTo>
                  <a:lnTo>
                    <a:pt x="26414" y="31338"/>
                  </a:lnTo>
                  <a:lnTo>
                    <a:pt x="15290" y="20608"/>
                  </a:lnTo>
                  <a:lnTo>
                    <a:pt x="9302" y="2888"/>
                  </a:lnTo>
                  <a:cubicBezTo>
                    <a:pt x="8678" y="1150"/>
                    <a:pt x="6634" y="1"/>
                    <a:pt x="473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73" name="Google Shape;373;p28"/>
            <p:cNvSpPr/>
            <p:nvPr/>
          </p:nvSpPr>
          <p:spPr>
            <a:xfrm>
              <a:off x="5191850" y="1706250"/>
              <a:ext cx="623900" cy="807775"/>
            </a:xfrm>
            <a:custGeom>
              <a:avLst/>
              <a:gdLst/>
              <a:ahLst/>
              <a:cxnLst/>
              <a:rect l="l" t="t" r="r" b="b"/>
              <a:pathLst>
                <a:path w="24956" h="32311" extrusionOk="0">
                  <a:moveTo>
                    <a:pt x="7995" y="0"/>
                  </a:moveTo>
                  <a:cubicBezTo>
                    <a:pt x="7995" y="3"/>
                    <a:pt x="8026" y="95"/>
                    <a:pt x="8086" y="335"/>
                  </a:cubicBezTo>
                  <a:lnTo>
                    <a:pt x="8390" y="1246"/>
                  </a:lnTo>
                  <a:lnTo>
                    <a:pt x="9514" y="4712"/>
                  </a:lnTo>
                  <a:cubicBezTo>
                    <a:pt x="10518" y="7690"/>
                    <a:pt x="11946" y="11915"/>
                    <a:pt x="13648" y="17052"/>
                  </a:cubicBezTo>
                  <a:lnTo>
                    <a:pt x="13648" y="17083"/>
                  </a:lnTo>
                  <a:lnTo>
                    <a:pt x="24676" y="27717"/>
                  </a:lnTo>
                  <a:lnTo>
                    <a:pt x="22281" y="30852"/>
                  </a:lnTo>
                  <a:lnTo>
                    <a:pt x="21381" y="32041"/>
                  </a:lnTo>
                  <a:lnTo>
                    <a:pt x="10062" y="23922"/>
                  </a:lnTo>
                  <a:lnTo>
                    <a:pt x="7508" y="22067"/>
                  </a:lnTo>
                  <a:lnTo>
                    <a:pt x="6900" y="21611"/>
                  </a:lnTo>
                  <a:cubicBezTo>
                    <a:pt x="6688" y="21490"/>
                    <a:pt x="6505" y="21338"/>
                    <a:pt x="6323" y="21186"/>
                  </a:cubicBezTo>
                  <a:cubicBezTo>
                    <a:pt x="5958" y="20852"/>
                    <a:pt x="5654" y="20487"/>
                    <a:pt x="5381" y="20092"/>
                  </a:cubicBezTo>
                  <a:cubicBezTo>
                    <a:pt x="5137" y="19697"/>
                    <a:pt x="4925" y="19271"/>
                    <a:pt x="4773" y="18845"/>
                  </a:cubicBezTo>
                  <a:cubicBezTo>
                    <a:pt x="4621" y="18420"/>
                    <a:pt x="4438" y="17994"/>
                    <a:pt x="4286" y="17569"/>
                  </a:cubicBezTo>
                  <a:cubicBezTo>
                    <a:pt x="3982" y="16748"/>
                    <a:pt x="3678" y="15958"/>
                    <a:pt x="3405" y="15198"/>
                  </a:cubicBezTo>
                  <a:cubicBezTo>
                    <a:pt x="2280" y="12158"/>
                    <a:pt x="1460" y="9696"/>
                    <a:pt x="912" y="7994"/>
                  </a:cubicBezTo>
                  <a:cubicBezTo>
                    <a:pt x="639" y="7143"/>
                    <a:pt x="396" y="6474"/>
                    <a:pt x="244" y="6019"/>
                  </a:cubicBezTo>
                  <a:cubicBezTo>
                    <a:pt x="183" y="5806"/>
                    <a:pt x="122" y="5623"/>
                    <a:pt x="92" y="5502"/>
                  </a:cubicBezTo>
                  <a:cubicBezTo>
                    <a:pt x="32" y="5383"/>
                    <a:pt x="2" y="5322"/>
                    <a:pt x="1" y="5320"/>
                  </a:cubicBezTo>
                  <a:lnTo>
                    <a:pt x="1" y="5320"/>
                  </a:lnTo>
                  <a:cubicBezTo>
                    <a:pt x="31" y="5380"/>
                    <a:pt x="31" y="5441"/>
                    <a:pt x="61" y="5502"/>
                  </a:cubicBezTo>
                  <a:cubicBezTo>
                    <a:pt x="92" y="5654"/>
                    <a:pt x="153" y="5806"/>
                    <a:pt x="213" y="6019"/>
                  </a:cubicBezTo>
                  <a:cubicBezTo>
                    <a:pt x="365" y="6474"/>
                    <a:pt x="548" y="7143"/>
                    <a:pt x="821" y="7994"/>
                  </a:cubicBezTo>
                  <a:cubicBezTo>
                    <a:pt x="1368" y="9727"/>
                    <a:pt x="2189" y="12219"/>
                    <a:pt x="3253" y="15259"/>
                  </a:cubicBezTo>
                  <a:cubicBezTo>
                    <a:pt x="3526" y="16019"/>
                    <a:pt x="3830" y="16809"/>
                    <a:pt x="4134" y="17630"/>
                  </a:cubicBezTo>
                  <a:lnTo>
                    <a:pt x="4651" y="18906"/>
                  </a:lnTo>
                  <a:cubicBezTo>
                    <a:pt x="4803" y="19332"/>
                    <a:pt x="5016" y="19757"/>
                    <a:pt x="5259" y="20152"/>
                  </a:cubicBezTo>
                  <a:cubicBezTo>
                    <a:pt x="5533" y="20578"/>
                    <a:pt x="5837" y="20973"/>
                    <a:pt x="6201" y="21308"/>
                  </a:cubicBezTo>
                  <a:cubicBezTo>
                    <a:pt x="6384" y="21459"/>
                    <a:pt x="6596" y="21642"/>
                    <a:pt x="6779" y="21763"/>
                  </a:cubicBezTo>
                  <a:lnTo>
                    <a:pt x="7417" y="22219"/>
                  </a:lnTo>
                  <a:lnTo>
                    <a:pt x="9940" y="24043"/>
                  </a:lnTo>
                  <a:lnTo>
                    <a:pt x="21338" y="32250"/>
                  </a:lnTo>
                  <a:lnTo>
                    <a:pt x="21399" y="32311"/>
                  </a:lnTo>
                  <a:lnTo>
                    <a:pt x="21460" y="32220"/>
                  </a:lnTo>
                  <a:cubicBezTo>
                    <a:pt x="21764" y="31824"/>
                    <a:pt x="22098" y="31399"/>
                    <a:pt x="22433" y="30973"/>
                  </a:cubicBezTo>
                  <a:lnTo>
                    <a:pt x="24895" y="27782"/>
                  </a:lnTo>
                  <a:lnTo>
                    <a:pt x="24955" y="27691"/>
                  </a:lnTo>
                  <a:lnTo>
                    <a:pt x="24895" y="27630"/>
                  </a:lnTo>
                  <a:lnTo>
                    <a:pt x="13770" y="16931"/>
                  </a:lnTo>
                  <a:lnTo>
                    <a:pt x="13770" y="16961"/>
                  </a:lnTo>
                  <a:lnTo>
                    <a:pt x="9606" y="4651"/>
                  </a:lnTo>
                  <a:cubicBezTo>
                    <a:pt x="9089" y="3161"/>
                    <a:pt x="8694" y="2006"/>
                    <a:pt x="8420" y="1216"/>
                  </a:cubicBezTo>
                  <a:lnTo>
                    <a:pt x="8086" y="304"/>
                  </a:lnTo>
                  <a:cubicBezTo>
                    <a:pt x="8026" y="94"/>
                    <a:pt x="7995" y="3"/>
                    <a:pt x="79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74" name="Google Shape;374;p28"/>
            <p:cNvSpPr/>
            <p:nvPr/>
          </p:nvSpPr>
          <p:spPr>
            <a:xfrm>
              <a:off x="5211600" y="1617125"/>
              <a:ext cx="144425" cy="35200"/>
            </a:xfrm>
            <a:custGeom>
              <a:avLst/>
              <a:gdLst/>
              <a:ahLst/>
              <a:cxnLst/>
              <a:rect l="l" t="t" r="r" b="b"/>
              <a:pathLst>
                <a:path w="5777" h="1408" extrusionOk="0">
                  <a:moveTo>
                    <a:pt x="2755" y="1"/>
                  </a:moveTo>
                  <a:cubicBezTo>
                    <a:pt x="2057" y="1"/>
                    <a:pt x="1358" y="177"/>
                    <a:pt x="730" y="526"/>
                  </a:cubicBezTo>
                  <a:cubicBezTo>
                    <a:pt x="457" y="678"/>
                    <a:pt x="214" y="860"/>
                    <a:pt x="1" y="1134"/>
                  </a:cubicBezTo>
                  <a:cubicBezTo>
                    <a:pt x="31" y="1134"/>
                    <a:pt x="305" y="921"/>
                    <a:pt x="791" y="647"/>
                  </a:cubicBezTo>
                  <a:cubicBezTo>
                    <a:pt x="1404" y="348"/>
                    <a:pt x="2060" y="201"/>
                    <a:pt x="2711" y="201"/>
                  </a:cubicBezTo>
                  <a:cubicBezTo>
                    <a:pt x="3514" y="201"/>
                    <a:pt x="4312" y="424"/>
                    <a:pt x="5016" y="860"/>
                  </a:cubicBezTo>
                  <a:cubicBezTo>
                    <a:pt x="5503" y="1164"/>
                    <a:pt x="5746" y="1407"/>
                    <a:pt x="5776" y="1407"/>
                  </a:cubicBezTo>
                  <a:cubicBezTo>
                    <a:pt x="5594" y="1134"/>
                    <a:pt x="5351" y="921"/>
                    <a:pt x="5107" y="738"/>
                  </a:cubicBezTo>
                  <a:cubicBezTo>
                    <a:pt x="4400" y="245"/>
                    <a:pt x="3578" y="1"/>
                    <a:pt x="27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75" name="Google Shape;375;p28"/>
            <p:cNvSpPr/>
            <p:nvPr/>
          </p:nvSpPr>
          <p:spPr>
            <a:xfrm>
              <a:off x="5764800" y="2203400"/>
              <a:ext cx="73750" cy="21275"/>
            </a:xfrm>
            <a:custGeom>
              <a:avLst/>
              <a:gdLst/>
              <a:ahLst/>
              <a:cxnLst/>
              <a:rect l="l" t="t" r="r" b="b"/>
              <a:pathLst>
                <a:path w="2950" h="851" extrusionOk="0">
                  <a:moveTo>
                    <a:pt x="2174" y="1"/>
                  </a:moveTo>
                  <a:cubicBezTo>
                    <a:pt x="1916" y="1"/>
                    <a:pt x="1658" y="39"/>
                    <a:pt x="1399" y="114"/>
                  </a:cubicBezTo>
                  <a:cubicBezTo>
                    <a:pt x="852" y="206"/>
                    <a:pt x="366" y="449"/>
                    <a:pt x="1" y="844"/>
                  </a:cubicBezTo>
                  <a:cubicBezTo>
                    <a:pt x="3" y="848"/>
                    <a:pt x="8" y="850"/>
                    <a:pt x="15" y="850"/>
                  </a:cubicBezTo>
                  <a:cubicBezTo>
                    <a:pt x="114" y="850"/>
                    <a:pt x="667" y="497"/>
                    <a:pt x="1430" y="327"/>
                  </a:cubicBezTo>
                  <a:cubicBezTo>
                    <a:pt x="2250" y="114"/>
                    <a:pt x="2949" y="175"/>
                    <a:pt x="2949" y="114"/>
                  </a:cubicBezTo>
                  <a:cubicBezTo>
                    <a:pt x="2691" y="39"/>
                    <a:pt x="2433" y="1"/>
                    <a:pt x="2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76" name="Google Shape;376;p28"/>
            <p:cNvSpPr/>
            <p:nvPr/>
          </p:nvSpPr>
          <p:spPr>
            <a:xfrm>
              <a:off x="5126500" y="1893175"/>
              <a:ext cx="90450" cy="25850"/>
            </a:xfrm>
            <a:custGeom>
              <a:avLst/>
              <a:gdLst/>
              <a:ahLst/>
              <a:cxnLst/>
              <a:rect l="l" t="t" r="r" b="b"/>
              <a:pathLst>
                <a:path w="3618" h="1034" extrusionOk="0">
                  <a:moveTo>
                    <a:pt x="3618" y="912"/>
                  </a:moveTo>
                  <a:cubicBezTo>
                    <a:pt x="3605" y="912"/>
                    <a:pt x="3591" y="914"/>
                    <a:pt x="3579" y="916"/>
                  </a:cubicBezTo>
                  <a:lnTo>
                    <a:pt x="3579" y="916"/>
                  </a:lnTo>
                  <a:cubicBezTo>
                    <a:pt x="3592" y="915"/>
                    <a:pt x="3605" y="914"/>
                    <a:pt x="3618" y="912"/>
                  </a:cubicBezTo>
                  <a:close/>
                  <a:moveTo>
                    <a:pt x="1" y="1"/>
                  </a:moveTo>
                  <a:lnTo>
                    <a:pt x="1" y="1"/>
                  </a:lnTo>
                  <a:cubicBezTo>
                    <a:pt x="31" y="31"/>
                    <a:pt x="61" y="61"/>
                    <a:pt x="92" y="92"/>
                  </a:cubicBezTo>
                  <a:cubicBezTo>
                    <a:pt x="548" y="487"/>
                    <a:pt x="1095" y="760"/>
                    <a:pt x="1672" y="912"/>
                  </a:cubicBezTo>
                  <a:cubicBezTo>
                    <a:pt x="1976" y="993"/>
                    <a:pt x="2280" y="1034"/>
                    <a:pt x="2584" y="1034"/>
                  </a:cubicBezTo>
                  <a:cubicBezTo>
                    <a:pt x="2736" y="1034"/>
                    <a:pt x="2888" y="1024"/>
                    <a:pt x="3040" y="1004"/>
                  </a:cubicBezTo>
                  <a:cubicBezTo>
                    <a:pt x="3192" y="1004"/>
                    <a:pt x="3314" y="973"/>
                    <a:pt x="3466" y="943"/>
                  </a:cubicBezTo>
                  <a:cubicBezTo>
                    <a:pt x="3489" y="943"/>
                    <a:pt x="3532" y="924"/>
                    <a:pt x="3579" y="916"/>
                  </a:cubicBezTo>
                  <a:lnTo>
                    <a:pt x="3579" y="916"/>
                  </a:lnTo>
                  <a:cubicBezTo>
                    <a:pt x="3327" y="939"/>
                    <a:pt x="3076" y="952"/>
                    <a:pt x="2824" y="952"/>
                  </a:cubicBezTo>
                  <a:cubicBezTo>
                    <a:pt x="2451" y="952"/>
                    <a:pt x="2077" y="923"/>
                    <a:pt x="1703" y="852"/>
                  </a:cubicBezTo>
                  <a:cubicBezTo>
                    <a:pt x="1095" y="669"/>
                    <a:pt x="517" y="365"/>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77" name="Google Shape;377;p28"/>
            <p:cNvSpPr/>
            <p:nvPr/>
          </p:nvSpPr>
          <p:spPr>
            <a:xfrm>
              <a:off x="5110550" y="1975225"/>
              <a:ext cx="135275" cy="25125"/>
            </a:xfrm>
            <a:custGeom>
              <a:avLst/>
              <a:gdLst/>
              <a:ahLst/>
              <a:cxnLst/>
              <a:rect l="l" t="t" r="r" b="b"/>
              <a:pathLst>
                <a:path w="5411" h="1005" extrusionOk="0">
                  <a:moveTo>
                    <a:pt x="2095" y="0"/>
                  </a:moveTo>
                  <a:cubicBezTo>
                    <a:pt x="1672" y="0"/>
                    <a:pt x="1253" y="34"/>
                    <a:pt x="821" y="92"/>
                  </a:cubicBezTo>
                  <a:cubicBezTo>
                    <a:pt x="578" y="123"/>
                    <a:pt x="365" y="153"/>
                    <a:pt x="213" y="184"/>
                  </a:cubicBezTo>
                  <a:cubicBezTo>
                    <a:pt x="152" y="184"/>
                    <a:pt x="91" y="184"/>
                    <a:pt x="0" y="214"/>
                  </a:cubicBezTo>
                  <a:lnTo>
                    <a:pt x="213" y="214"/>
                  </a:lnTo>
                  <a:lnTo>
                    <a:pt x="821" y="153"/>
                  </a:lnTo>
                  <a:cubicBezTo>
                    <a:pt x="1234" y="116"/>
                    <a:pt x="1636" y="90"/>
                    <a:pt x="2040" y="90"/>
                  </a:cubicBezTo>
                  <a:cubicBezTo>
                    <a:pt x="2290" y="90"/>
                    <a:pt x="2541" y="100"/>
                    <a:pt x="2797" y="123"/>
                  </a:cubicBezTo>
                  <a:cubicBezTo>
                    <a:pt x="3465" y="153"/>
                    <a:pt x="4104" y="305"/>
                    <a:pt x="4681" y="609"/>
                  </a:cubicBezTo>
                  <a:cubicBezTo>
                    <a:pt x="4924" y="731"/>
                    <a:pt x="5168" y="852"/>
                    <a:pt x="5411" y="1004"/>
                  </a:cubicBezTo>
                  <a:cubicBezTo>
                    <a:pt x="5350" y="944"/>
                    <a:pt x="5289" y="883"/>
                    <a:pt x="5198" y="852"/>
                  </a:cubicBezTo>
                  <a:cubicBezTo>
                    <a:pt x="5046" y="731"/>
                    <a:pt x="4894" y="609"/>
                    <a:pt x="4712" y="518"/>
                  </a:cubicBezTo>
                  <a:cubicBezTo>
                    <a:pt x="4104" y="244"/>
                    <a:pt x="3465" y="62"/>
                    <a:pt x="2797" y="32"/>
                  </a:cubicBezTo>
                  <a:cubicBezTo>
                    <a:pt x="2560" y="10"/>
                    <a:pt x="2327" y="0"/>
                    <a:pt x="209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78" name="Google Shape;378;p28"/>
            <p:cNvSpPr/>
            <p:nvPr/>
          </p:nvSpPr>
          <p:spPr>
            <a:xfrm>
              <a:off x="5197925" y="1856700"/>
              <a:ext cx="291075" cy="490150"/>
            </a:xfrm>
            <a:custGeom>
              <a:avLst/>
              <a:gdLst/>
              <a:ahLst/>
              <a:cxnLst/>
              <a:rect l="l" t="t" r="r" b="b"/>
              <a:pathLst>
                <a:path w="11643" h="19606" extrusionOk="0">
                  <a:moveTo>
                    <a:pt x="1" y="1"/>
                  </a:moveTo>
                  <a:cubicBezTo>
                    <a:pt x="1" y="1"/>
                    <a:pt x="366" y="5928"/>
                    <a:pt x="821" y="8694"/>
                  </a:cubicBezTo>
                  <a:cubicBezTo>
                    <a:pt x="1247" y="11429"/>
                    <a:pt x="2128" y="14226"/>
                    <a:pt x="4104" y="16201"/>
                  </a:cubicBezTo>
                  <a:cubicBezTo>
                    <a:pt x="6050" y="18147"/>
                    <a:pt x="8876" y="19059"/>
                    <a:pt x="11642" y="19606"/>
                  </a:cubicBezTo>
                  <a:cubicBezTo>
                    <a:pt x="10730" y="18937"/>
                    <a:pt x="9879" y="18268"/>
                    <a:pt x="9028" y="17539"/>
                  </a:cubicBezTo>
                  <a:cubicBezTo>
                    <a:pt x="7934" y="16627"/>
                    <a:pt x="6323" y="15745"/>
                    <a:pt x="5442" y="14621"/>
                  </a:cubicBezTo>
                  <a:cubicBezTo>
                    <a:pt x="3739" y="12463"/>
                    <a:pt x="3344" y="9727"/>
                    <a:pt x="2493" y="7113"/>
                  </a:cubicBezTo>
                  <a:cubicBezTo>
                    <a:pt x="1673" y="4712"/>
                    <a:pt x="791" y="2402"/>
                    <a:pt x="1" y="1"/>
                  </a:cubicBezTo>
                  <a:close/>
                </a:path>
              </a:pathLst>
            </a:custGeom>
            <a:solidFill>
              <a:srgbClr val="203E80">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79" name="Google Shape;379;p28"/>
            <p:cNvSpPr/>
            <p:nvPr/>
          </p:nvSpPr>
          <p:spPr>
            <a:xfrm>
              <a:off x="5245800" y="1912375"/>
              <a:ext cx="209750" cy="45725"/>
            </a:xfrm>
            <a:custGeom>
              <a:avLst/>
              <a:gdLst/>
              <a:ahLst/>
              <a:cxnLst/>
              <a:rect l="l" t="t" r="r" b="b"/>
              <a:pathLst>
                <a:path w="8390" h="1829" extrusionOk="0">
                  <a:moveTo>
                    <a:pt x="4442" y="1"/>
                  </a:moveTo>
                  <a:cubicBezTo>
                    <a:pt x="4292" y="1"/>
                    <a:pt x="4138" y="8"/>
                    <a:pt x="3983" y="23"/>
                  </a:cubicBezTo>
                  <a:cubicBezTo>
                    <a:pt x="2949" y="114"/>
                    <a:pt x="1916" y="448"/>
                    <a:pt x="1004" y="1026"/>
                  </a:cubicBezTo>
                  <a:cubicBezTo>
                    <a:pt x="639" y="1239"/>
                    <a:pt x="305" y="1512"/>
                    <a:pt x="1" y="1816"/>
                  </a:cubicBezTo>
                  <a:cubicBezTo>
                    <a:pt x="1" y="1825"/>
                    <a:pt x="3" y="1829"/>
                    <a:pt x="8" y="1829"/>
                  </a:cubicBezTo>
                  <a:cubicBezTo>
                    <a:pt x="18" y="1829"/>
                    <a:pt x="40" y="1807"/>
                    <a:pt x="61" y="1786"/>
                  </a:cubicBezTo>
                  <a:lnTo>
                    <a:pt x="274" y="1603"/>
                  </a:lnTo>
                  <a:cubicBezTo>
                    <a:pt x="517" y="1421"/>
                    <a:pt x="761" y="1239"/>
                    <a:pt x="1034" y="1056"/>
                  </a:cubicBezTo>
                  <a:cubicBezTo>
                    <a:pt x="1946" y="509"/>
                    <a:pt x="2949" y="205"/>
                    <a:pt x="4013" y="114"/>
                  </a:cubicBezTo>
                  <a:cubicBezTo>
                    <a:pt x="4175" y="98"/>
                    <a:pt x="4335" y="91"/>
                    <a:pt x="4492" y="91"/>
                  </a:cubicBezTo>
                  <a:cubicBezTo>
                    <a:pt x="5516" y="91"/>
                    <a:pt x="6432" y="388"/>
                    <a:pt x="7144" y="388"/>
                  </a:cubicBezTo>
                  <a:cubicBezTo>
                    <a:pt x="7448" y="388"/>
                    <a:pt x="7782" y="357"/>
                    <a:pt x="8086" y="236"/>
                  </a:cubicBezTo>
                  <a:cubicBezTo>
                    <a:pt x="8208" y="205"/>
                    <a:pt x="8299" y="144"/>
                    <a:pt x="8390" y="84"/>
                  </a:cubicBezTo>
                  <a:lnTo>
                    <a:pt x="8390" y="84"/>
                  </a:lnTo>
                  <a:cubicBezTo>
                    <a:pt x="8389" y="84"/>
                    <a:pt x="8297" y="145"/>
                    <a:pt x="8056" y="205"/>
                  </a:cubicBezTo>
                  <a:cubicBezTo>
                    <a:pt x="7830" y="280"/>
                    <a:pt x="7564" y="335"/>
                    <a:pt x="7308" y="335"/>
                  </a:cubicBezTo>
                  <a:cubicBezTo>
                    <a:pt x="7252" y="335"/>
                    <a:pt x="7198" y="332"/>
                    <a:pt x="7144" y="327"/>
                  </a:cubicBezTo>
                  <a:cubicBezTo>
                    <a:pt x="6426" y="327"/>
                    <a:pt x="5498" y="1"/>
                    <a:pt x="444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80" name="Google Shape;380;p28"/>
            <p:cNvSpPr/>
            <p:nvPr/>
          </p:nvSpPr>
          <p:spPr>
            <a:xfrm>
              <a:off x="5229075" y="1843025"/>
              <a:ext cx="199125" cy="50175"/>
            </a:xfrm>
            <a:custGeom>
              <a:avLst/>
              <a:gdLst/>
              <a:ahLst/>
              <a:cxnLst/>
              <a:rect l="l" t="t" r="r" b="b"/>
              <a:pathLst>
                <a:path w="7965" h="2007" extrusionOk="0">
                  <a:moveTo>
                    <a:pt x="7965" y="0"/>
                  </a:moveTo>
                  <a:cubicBezTo>
                    <a:pt x="7934" y="0"/>
                    <a:pt x="7904" y="31"/>
                    <a:pt x="7873" y="31"/>
                  </a:cubicBezTo>
                  <a:lnTo>
                    <a:pt x="7661" y="152"/>
                  </a:lnTo>
                  <a:cubicBezTo>
                    <a:pt x="7604" y="190"/>
                    <a:pt x="7538" y="231"/>
                    <a:pt x="7464" y="274"/>
                  </a:cubicBezTo>
                  <a:lnTo>
                    <a:pt x="7464" y="274"/>
                  </a:lnTo>
                  <a:cubicBezTo>
                    <a:pt x="7535" y="240"/>
                    <a:pt x="7600" y="209"/>
                    <a:pt x="7661" y="183"/>
                  </a:cubicBezTo>
                  <a:lnTo>
                    <a:pt x="7873" y="92"/>
                  </a:lnTo>
                  <a:cubicBezTo>
                    <a:pt x="7934" y="0"/>
                    <a:pt x="7965" y="0"/>
                    <a:pt x="7965" y="0"/>
                  </a:cubicBezTo>
                  <a:close/>
                  <a:moveTo>
                    <a:pt x="7464" y="274"/>
                  </a:moveTo>
                  <a:lnTo>
                    <a:pt x="7464" y="274"/>
                  </a:lnTo>
                  <a:cubicBezTo>
                    <a:pt x="7285" y="360"/>
                    <a:pt x="7071" y="469"/>
                    <a:pt x="6810" y="578"/>
                  </a:cubicBezTo>
                  <a:cubicBezTo>
                    <a:pt x="5898" y="973"/>
                    <a:pt x="4925" y="1307"/>
                    <a:pt x="3922" y="1551"/>
                  </a:cubicBezTo>
                  <a:cubicBezTo>
                    <a:pt x="2949" y="1794"/>
                    <a:pt x="1946" y="1915"/>
                    <a:pt x="913" y="1976"/>
                  </a:cubicBezTo>
                  <a:cubicBezTo>
                    <a:pt x="548" y="2007"/>
                    <a:pt x="214" y="2007"/>
                    <a:pt x="1" y="2007"/>
                  </a:cubicBezTo>
                  <a:lnTo>
                    <a:pt x="913" y="2007"/>
                  </a:lnTo>
                  <a:cubicBezTo>
                    <a:pt x="2980" y="1946"/>
                    <a:pt x="4986" y="1459"/>
                    <a:pt x="6840" y="578"/>
                  </a:cubicBezTo>
                  <a:cubicBezTo>
                    <a:pt x="7091" y="473"/>
                    <a:pt x="7299" y="369"/>
                    <a:pt x="7464" y="27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81" name="Google Shape;381;p28"/>
            <p:cNvSpPr/>
            <p:nvPr/>
          </p:nvSpPr>
          <p:spPr>
            <a:xfrm>
              <a:off x="5424375" y="1789825"/>
              <a:ext cx="214325" cy="130725"/>
            </a:xfrm>
            <a:custGeom>
              <a:avLst/>
              <a:gdLst/>
              <a:ahLst/>
              <a:cxnLst/>
              <a:rect l="l" t="t" r="r" b="b"/>
              <a:pathLst>
                <a:path w="8573" h="5229" extrusionOk="0">
                  <a:moveTo>
                    <a:pt x="92" y="1"/>
                  </a:moveTo>
                  <a:cubicBezTo>
                    <a:pt x="92" y="1"/>
                    <a:pt x="91" y="1"/>
                    <a:pt x="91" y="1"/>
                  </a:cubicBezTo>
                  <a:lnTo>
                    <a:pt x="91" y="1"/>
                  </a:lnTo>
                  <a:cubicBezTo>
                    <a:pt x="93" y="1"/>
                    <a:pt x="94" y="1"/>
                    <a:pt x="95" y="1"/>
                  </a:cubicBezTo>
                  <a:lnTo>
                    <a:pt x="95" y="1"/>
                  </a:lnTo>
                  <a:lnTo>
                    <a:pt x="92" y="1"/>
                  </a:lnTo>
                  <a:close/>
                  <a:moveTo>
                    <a:pt x="1" y="1"/>
                  </a:moveTo>
                  <a:cubicBezTo>
                    <a:pt x="16" y="16"/>
                    <a:pt x="31" y="24"/>
                    <a:pt x="46" y="24"/>
                  </a:cubicBezTo>
                  <a:cubicBezTo>
                    <a:pt x="61" y="24"/>
                    <a:pt x="76" y="16"/>
                    <a:pt x="91" y="1"/>
                  </a:cubicBezTo>
                  <a:lnTo>
                    <a:pt x="91" y="1"/>
                  </a:lnTo>
                  <a:cubicBezTo>
                    <a:pt x="61" y="1"/>
                    <a:pt x="31" y="1"/>
                    <a:pt x="1" y="1"/>
                  </a:cubicBezTo>
                  <a:close/>
                  <a:moveTo>
                    <a:pt x="95" y="1"/>
                  </a:moveTo>
                  <a:lnTo>
                    <a:pt x="396" y="62"/>
                  </a:lnTo>
                  <a:cubicBezTo>
                    <a:pt x="1976" y="213"/>
                    <a:pt x="3496" y="852"/>
                    <a:pt x="4742" y="1824"/>
                  </a:cubicBezTo>
                  <a:cubicBezTo>
                    <a:pt x="5867" y="2736"/>
                    <a:pt x="6536" y="3891"/>
                    <a:pt x="7235" y="4499"/>
                  </a:cubicBezTo>
                  <a:cubicBezTo>
                    <a:pt x="7508" y="4742"/>
                    <a:pt x="7843" y="4955"/>
                    <a:pt x="8177" y="5107"/>
                  </a:cubicBezTo>
                  <a:cubicBezTo>
                    <a:pt x="8268" y="5138"/>
                    <a:pt x="8359" y="5168"/>
                    <a:pt x="8451" y="5198"/>
                  </a:cubicBezTo>
                  <a:lnTo>
                    <a:pt x="8496" y="5210"/>
                  </a:lnTo>
                  <a:lnTo>
                    <a:pt x="8496" y="5210"/>
                  </a:lnTo>
                  <a:cubicBezTo>
                    <a:pt x="8431" y="5192"/>
                    <a:pt x="8329" y="5159"/>
                    <a:pt x="8208" y="5107"/>
                  </a:cubicBezTo>
                  <a:cubicBezTo>
                    <a:pt x="7873" y="4955"/>
                    <a:pt x="7569" y="4742"/>
                    <a:pt x="7296" y="4469"/>
                  </a:cubicBezTo>
                  <a:cubicBezTo>
                    <a:pt x="6901" y="4104"/>
                    <a:pt x="6536" y="3679"/>
                    <a:pt x="6201" y="3253"/>
                  </a:cubicBezTo>
                  <a:cubicBezTo>
                    <a:pt x="5806" y="2706"/>
                    <a:pt x="5320" y="2220"/>
                    <a:pt x="4803" y="1794"/>
                  </a:cubicBezTo>
                  <a:cubicBezTo>
                    <a:pt x="3831" y="1034"/>
                    <a:pt x="2706" y="487"/>
                    <a:pt x="1520" y="183"/>
                  </a:cubicBezTo>
                  <a:cubicBezTo>
                    <a:pt x="1064" y="69"/>
                    <a:pt x="580" y="8"/>
                    <a:pt x="95" y="1"/>
                  </a:cubicBezTo>
                  <a:close/>
                  <a:moveTo>
                    <a:pt x="8496" y="5210"/>
                  </a:moveTo>
                  <a:lnTo>
                    <a:pt x="8496" y="5210"/>
                  </a:lnTo>
                  <a:cubicBezTo>
                    <a:pt x="8544" y="5223"/>
                    <a:pt x="8572" y="5229"/>
                    <a:pt x="8572" y="5229"/>
                  </a:cubicBezTo>
                  <a:lnTo>
                    <a:pt x="8496" y="521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82" name="Google Shape;382;p28"/>
            <p:cNvSpPr/>
            <p:nvPr/>
          </p:nvSpPr>
          <p:spPr>
            <a:xfrm>
              <a:off x="5448700" y="1880625"/>
              <a:ext cx="178600" cy="85525"/>
            </a:xfrm>
            <a:custGeom>
              <a:avLst/>
              <a:gdLst/>
              <a:ahLst/>
              <a:cxnLst/>
              <a:rect l="l" t="t" r="r" b="b"/>
              <a:pathLst>
                <a:path w="7144" h="3421" extrusionOk="0">
                  <a:moveTo>
                    <a:pt x="1873" y="1"/>
                  </a:moveTo>
                  <a:cubicBezTo>
                    <a:pt x="1649" y="1"/>
                    <a:pt x="1429" y="16"/>
                    <a:pt x="1216" y="47"/>
                  </a:cubicBezTo>
                  <a:cubicBezTo>
                    <a:pt x="821" y="77"/>
                    <a:pt x="517" y="138"/>
                    <a:pt x="335" y="168"/>
                  </a:cubicBezTo>
                  <a:lnTo>
                    <a:pt x="92" y="229"/>
                  </a:lnTo>
                  <a:cubicBezTo>
                    <a:pt x="61" y="229"/>
                    <a:pt x="31" y="229"/>
                    <a:pt x="0" y="259"/>
                  </a:cubicBezTo>
                  <a:lnTo>
                    <a:pt x="92" y="259"/>
                  </a:lnTo>
                  <a:lnTo>
                    <a:pt x="335" y="229"/>
                  </a:lnTo>
                  <a:cubicBezTo>
                    <a:pt x="547" y="199"/>
                    <a:pt x="851" y="138"/>
                    <a:pt x="1216" y="107"/>
                  </a:cubicBezTo>
                  <a:cubicBezTo>
                    <a:pt x="1405" y="95"/>
                    <a:pt x="1589" y="87"/>
                    <a:pt x="1769" y="87"/>
                  </a:cubicBezTo>
                  <a:cubicBezTo>
                    <a:pt x="2025" y="87"/>
                    <a:pt x="2274" y="102"/>
                    <a:pt x="2523" y="138"/>
                  </a:cubicBezTo>
                  <a:cubicBezTo>
                    <a:pt x="3070" y="199"/>
                    <a:pt x="3587" y="411"/>
                    <a:pt x="3982" y="776"/>
                  </a:cubicBezTo>
                  <a:cubicBezTo>
                    <a:pt x="4408" y="1110"/>
                    <a:pt x="4803" y="1475"/>
                    <a:pt x="5137" y="1901"/>
                  </a:cubicBezTo>
                  <a:cubicBezTo>
                    <a:pt x="5411" y="2235"/>
                    <a:pt x="5745" y="2569"/>
                    <a:pt x="6079" y="2843"/>
                  </a:cubicBezTo>
                  <a:cubicBezTo>
                    <a:pt x="6292" y="3056"/>
                    <a:pt x="6566" y="3208"/>
                    <a:pt x="6839" y="3329"/>
                  </a:cubicBezTo>
                  <a:cubicBezTo>
                    <a:pt x="6931" y="3360"/>
                    <a:pt x="7052" y="3390"/>
                    <a:pt x="7143" y="3420"/>
                  </a:cubicBezTo>
                  <a:cubicBezTo>
                    <a:pt x="7143" y="3420"/>
                    <a:pt x="7052" y="3360"/>
                    <a:pt x="6870" y="3299"/>
                  </a:cubicBezTo>
                  <a:cubicBezTo>
                    <a:pt x="6596" y="3177"/>
                    <a:pt x="6353" y="2995"/>
                    <a:pt x="6110" y="2813"/>
                  </a:cubicBezTo>
                  <a:cubicBezTo>
                    <a:pt x="5776" y="2509"/>
                    <a:pt x="5472" y="2205"/>
                    <a:pt x="5198" y="1870"/>
                  </a:cubicBezTo>
                  <a:cubicBezTo>
                    <a:pt x="4864" y="1414"/>
                    <a:pt x="4469" y="1050"/>
                    <a:pt x="4073" y="685"/>
                  </a:cubicBezTo>
                  <a:cubicBezTo>
                    <a:pt x="3617" y="351"/>
                    <a:pt x="3101" y="107"/>
                    <a:pt x="2554" y="47"/>
                  </a:cubicBezTo>
                  <a:cubicBezTo>
                    <a:pt x="2326" y="16"/>
                    <a:pt x="2098" y="1"/>
                    <a:pt x="187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83" name="Google Shape;383;p28"/>
            <p:cNvSpPr/>
            <p:nvPr/>
          </p:nvSpPr>
          <p:spPr>
            <a:xfrm>
              <a:off x="5633350" y="1932400"/>
              <a:ext cx="139850" cy="28500"/>
            </a:xfrm>
            <a:custGeom>
              <a:avLst/>
              <a:gdLst/>
              <a:ahLst/>
              <a:cxnLst/>
              <a:rect l="l" t="t" r="r" b="b"/>
              <a:pathLst>
                <a:path w="5594" h="1140" extrusionOk="0">
                  <a:moveTo>
                    <a:pt x="5307" y="53"/>
                  </a:moveTo>
                  <a:lnTo>
                    <a:pt x="5307" y="53"/>
                  </a:lnTo>
                  <a:cubicBezTo>
                    <a:pt x="5331" y="59"/>
                    <a:pt x="5356" y="66"/>
                    <a:pt x="5381" y="73"/>
                  </a:cubicBezTo>
                  <a:cubicBezTo>
                    <a:pt x="5441" y="73"/>
                    <a:pt x="5502" y="103"/>
                    <a:pt x="5593" y="103"/>
                  </a:cubicBezTo>
                  <a:cubicBezTo>
                    <a:pt x="5501" y="83"/>
                    <a:pt x="5404" y="66"/>
                    <a:pt x="5307" y="53"/>
                  </a:cubicBezTo>
                  <a:close/>
                  <a:moveTo>
                    <a:pt x="0" y="802"/>
                  </a:moveTo>
                  <a:cubicBezTo>
                    <a:pt x="16" y="812"/>
                    <a:pt x="31" y="821"/>
                    <a:pt x="46" y="830"/>
                  </a:cubicBezTo>
                  <a:lnTo>
                    <a:pt x="46" y="830"/>
                  </a:lnTo>
                  <a:cubicBezTo>
                    <a:pt x="31" y="820"/>
                    <a:pt x="16" y="810"/>
                    <a:pt x="0" y="802"/>
                  </a:cubicBezTo>
                  <a:close/>
                  <a:moveTo>
                    <a:pt x="4913" y="0"/>
                  </a:moveTo>
                  <a:cubicBezTo>
                    <a:pt x="4856" y="0"/>
                    <a:pt x="4799" y="4"/>
                    <a:pt x="4742" y="12"/>
                  </a:cubicBezTo>
                  <a:cubicBezTo>
                    <a:pt x="4438" y="12"/>
                    <a:pt x="4134" y="73"/>
                    <a:pt x="3830" y="194"/>
                  </a:cubicBezTo>
                  <a:cubicBezTo>
                    <a:pt x="3496" y="316"/>
                    <a:pt x="3162" y="468"/>
                    <a:pt x="2767" y="620"/>
                  </a:cubicBezTo>
                  <a:cubicBezTo>
                    <a:pt x="2432" y="802"/>
                    <a:pt x="2067" y="924"/>
                    <a:pt x="1703" y="1015"/>
                  </a:cubicBezTo>
                  <a:cubicBezTo>
                    <a:pt x="1480" y="1060"/>
                    <a:pt x="1258" y="1088"/>
                    <a:pt x="1035" y="1088"/>
                  </a:cubicBezTo>
                  <a:cubicBezTo>
                    <a:pt x="954" y="1088"/>
                    <a:pt x="872" y="1084"/>
                    <a:pt x="791" y="1076"/>
                  </a:cubicBezTo>
                  <a:cubicBezTo>
                    <a:pt x="534" y="1047"/>
                    <a:pt x="278" y="966"/>
                    <a:pt x="46" y="830"/>
                  </a:cubicBezTo>
                  <a:lnTo>
                    <a:pt x="46" y="830"/>
                  </a:lnTo>
                  <a:cubicBezTo>
                    <a:pt x="92" y="861"/>
                    <a:pt x="137" y="901"/>
                    <a:pt x="183" y="924"/>
                  </a:cubicBezTo>
                  <a:cubicBezTo>
                    <a:pt x="365" y="1015"/>
                    <a:pt x="578" y="1076"/>
                    <a:pt x="791" y="1106"/>
                  </a:cubicBezTo>
                  <a:cubicBezTo>
                    <a:pt x="907" y="1130"/>
                    <a:pt x="1023" y="1139"/>
                    <a:pt x="1139" y="1139"/>
                  </a:cubicBezTo>
                  <a:cubicBezTo>
                    <a:pt x="1327" y="1139"/>
                    <a:pt x="1515" y="1114"/>
                    <a:pt x="1703" y="1076"/>
                  </a:cubicBezTo>
                  <a:cubicBezTo>
                    <a:pt x="2098" y="985"/>
                    <a:pt x="2432" y="833"/>
                    <a:pt x="2797" y="681"/>
                  </a:cubicBezTo>
                  <a:cubicBezTo>
                    <a:pt x="3162" y="529"/>
                    <a:pt x="3526" y="346"/>
                    <a:pt x="3830" y="225"/>
                  </a:cubicBezTo>
                  <a:cubicBezTo>
                    <a:pt x="4134" y="134"/>
                    <a:pt x="4438" y="73"/>
                    <a:pt x="4742" y="42"/>
                  </a:cubicBezTo>
                  <a:cubicBezTo>
                    <a:pt x="4816" y="34"/>
                    <a:pt x="4891" y="31"/>
                    <a:pt x="4968" y="31"/>
                  </a:cubicBezTo>
                  <a:cubicBezTo>
                    <a:pt x="5080" y="31"/>
                    <a:pt x="5194" y="39"/>
                    <a:pt x="5307" y="53"/>
                  </a:cubicBezTo>
                  <a:lnTo>
                    <a:pt x="5307" y="53"/>
                  </a:lnTo>
                  <a:cubicBezTo>
                    <a:pt x="5176" y="20"/>
                    <a:pt x="5044" y="0"/>
                    <a:pt x="491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84" name="Google Shape;384;p28"/>
            <p:cNvSpPr/>
            <p:nvPr/>
          </p:nvSpPr>
          <p:spPr>
            <a:xfrm>
              <a:off x="5609800" y="1976000"/>
              <a:ext cx="177825" cy="54175"/>
            </a:xfrm>
            <a:custGeom>
              <a:avLst/>
              <a:gdLst/>
              <a:ahLst/>
              <a:cxnLst/>
              <a:rect l="l" t="t" r="r" b="b"/>
              <a:pathLst>
                <a:path w="7113" h="2167" extrusionOk="0">
                  <a:moveTo>
                    <a:pt x="6079" y="1"/>
                  </a:moveTo>
                  <a:cubicBezTo>
                    <a:pt x="5654" y="1"/>
                    <a:pt x="5259" y="61"/>
                    <a:pt x="4864" y="213"/>
                  </a:cubicBezTo>
                  <a:cubicBezTo>
                    <a:pt x="4377" y="426"/>
                    <a:pt x="3952" y="669"/>
                    <a:pt x="3557" y="973"/>
                  </a:cubicBezTo>
                  <a:cubicBezTo>
                    <a:pt x="3131" y="1277"/>
                    <a:pt x="2705" y="1551"/>
                    <a:pt x="2280" y="1764"/>
                  </a:cubicBezTo>
                  <a:cubicBezTo>
                    <a:pt x="1915" y="1946"/>
                    <a:pt x="1520" y="2068"/>
                    <a:pt x="1094" y="2098"/>
                  </a:cubicBezTo>
                  <a:cubicBezTo>
                    <a:pt x="1035" y="2103"/>
                    <a:pt x="975" y="2105"/>
                    <a:pt x="915" y="2105"/>
                  </a:cubicBezTo>
                  <a:cubicBezTo>
                    <a:pt x="603" y="2105"/>
                    <a:pt x="280" y="2038"/>
                    <a:pt x="0" y="1885"/>
                  </a:cubicBezTo>
                  <a:lnTo>
                    <a:pt x="0" y="1885"/>
                  </a:lnTo>
                  <a:cubicBezTo>
                    <a:pt x="91" y="1946"/>
                    <a:pt x="183" y="2007"/>
                    <a:pt x="274" y="2037"/>
                  </a:cubicBezTo>
                  <a:cubicBezTo>
                    <a:pt x="499" y="2112"/>
                    <a:pt x="724" y="2167"/>
                    <a:pt x="949" y="2167"/>
                  </a:cubicBezTo>
                  <a:cubicBezTo>
                    <a:pt x="998" y="2167"/>
                    <a:pt x="1046" y="2164"/>
                    <a:pt x="1094" y="2159"/>
                  </a:cubicBezTo>
                  <a:cubicBezTo>
                    <a:pt x="1520" y="2128"/>
                    <a:pt x="1915" y="2037"/>
                    <a:pt x="2310" y="1855"/>
                  </a:cubicBezTo>
                  <a:cubicBezTo>
                    <a:pt x="2736" y="1612"/>
                    <a:pt x="3192" y="1338"/>
                    <a:pt x="3587" y="1034"/>
                  </a:cubicBezTo>
                  <a:cubicBezTo>
                    <a:pt x="3982" y="730"/>
                    <a:pt x="4438" y="487"/>
                    <a:pt x="4894" y="274"/>
                  </a:cubicBezTo>
                  <a:cubicBezTo>
                    <a:pt x="5259" y="122"/>
                    <a:pt x="5654" y="61"/>
                    <a:pt x="6079" y="61"/>
                  </a:cubicBezTo>
                  <a:cubicBezTo>
                    <a:pt x="6444" y="92"/>
                    <a:pt x="6809" y="213"/>
                    <a:pt x="7113" y="426"/>
                  </a:cubicBezTo>
                  <a:cubicBezTo>
                    <a:pt x="7052" y="365"/>
                    <a:pt x="6961" y="305"/>
                    <a:pt x="6870" y="244"/>
                  </a:cubicBezTo>
                  <a:cubicBezTo>
                    <a:pt x="6626" y="92"/>
                    <a:pt x="6353" y="31"/>
                    <a:pt x="60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85" name="Google Shape;385;p28"/>
            <p:cNvSpPr/>
            <p:nvPr/>
          </p:nvSpPr>
          <p:spPr>
            <a:xfrm>
              <a:off x="5608275" y="1897725"/>
              <a:ext cx="47900" cy="242450"/>
            </a:xfrm>
            <a:custGeom>
              <a:avLst/>
              <a:gdLst/>
              <a:ahLst/>
              <a:cxnLst/>
              <a:rect l="l" t="t" r="r" b="b"/>
              <a:pathLst>
                <a:path w="1916" h="9698" extrusionOk="0">
                  <a:moveTo>
                    <a:pt x="1915" y="1"/>
                  </a:moveTo>
                  <a:lnTo>
                    <a:pt x="1915" y="1"/>
                  </a:lnTo>
                  <a:cubicBezTo>
                    <a:pt x="1642" y="1126"/>
                    <a:pt x="943" y="2098"/>
                    <a:pt x="517" y="3162"/>
                  </a:cubicBezTo>
                  <a:cubicBezTo>
                    <a:pt x="304" y="3679"/>
                    <a:pt x="0" y="4621"/>
                    <a:pt x="0" y="4621"/>
                  </a:cubicBezTo>
                  <a:lnTo>
                    <a:pt x="852" y="9606"/>
                  </a:lnTo>
                  <a:lnTo>
                    <a:pt x="882" y="9697"/>
                  </a:lnTo>
                  <a:cubicBezTo>
                    <a:pt x="1642" y="6566"/>
                    <a:pt x="1794" y="3223"/>
                    <a:pt x="1915" y="1"/>
                  </a:cubicBezTo>
                  <a:close/>
                </a:path>
              </a:pathLst>
            </a:custGeom>
            <a:solidFill>
              <a:srgbClr val="203E80">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86" name="Google Shape;386;p28"/>
            <p:cNvSpPr/>
            <p:nvPr/>
          </p:nvSpPr>
          <p:spPr>
            <a:xfrm>
              <a:off x="5438050" y="1225225"/>
              <a:ext cx="66900" cy="145925"/>
            </a:xfrm>
            <a:custGeom>
              <a:avLst/>
              <a:gdLst/>
              <a:ahLst/>
              <a:cxnLst/>
              <a:rect l="l" t="t" r="r" b="b"/>
              <a:pathLst>
                <a:path w="2676" h="5837" extrusionOk="0">
                  <a:moveTo>
                    <a:pt x="2676" y="1"/>
                  </a:moveTo>
                  <a:lnTo>
                    <a:pt x="2638" y="172"/>
                  </a:lnTo>
                  <a:lnTo>
                    <a:pt x="2638" y="172"/>
                  </a:lnTo>
                  <a:cubicBezTo>
                    <a:pt x="2654" y="116"/>
                    <a:pt x="2666" y="59"/>
                    <a:pt x="2676" y="1"/>
                  </a:cubicBezTo>
                  <a:close/>
                  <a:moveTo>
                    <a:pt x="2638" y="172"/>
                  </a:moveTo>
                  <a:cubicBezTo>
                    <a:pt x="2497" y="673"/>
                    <a:pt x="2104" y="1083"/>
                    <a:pt x="1612" y="1247"/>
                  </a:cubicBezTo>
                  <a:cubicBezTo>
                    <a:pt x="1308" y="1338"/>
                    <a:pt x="943" y="1338"/>
                    <a:pt x="639" y="1460"/>
                  </a:cubicBezTo>
                  <a:cubicBezTo>
                    <a:pt x="335" y="1551"/>
                    <a:pt x="92" y="1855"/>
                    <a:pt x="122" y="2220"/>
                  </a:cubicBezTo>
                  <a:cubicBezTo>
                    <a:pt x="183" y="2463"/>
                    <a:pt x="396" y="2615"/>
                    <a:pt x="578" y="2767"/>
                  </a:cubicBezTo>
                  <a:cubicBezTo>
                    <a:pt x="761" y="2919"/>
                    <a:pt x="943" y="3192"/>
                    <a:pt x="821" y="3405"/>
                  </a:cubicBezTo>
                  <a:cubicBezTo>
                    <a:pt x="730" y="3618"/>
                    <a:pt x="366" y="3679"/>
                    <a:pt x="183" y="3891"/>
                  </a:cubicBezTo>
                  <a:cubicBezTo>
                    <a:pt x="1" y="4104"/>
                    <a:pt x="31" y="4439"/>
                    <a:pt x="214" y="4651"/>
                  </a:cubicBezTo>
                  <a:cubicBezTo>
                    <a:pt x="426" y="4864"/>
                    <a:pt x="639" y="5046"/>
                    <a:pt x="882" y="5198"/>
                  </a:cubicBezTo>
                  <a:cubicBezTo>
                    <a:pt x="1156" y="5320"/>
                    <a:pt x="1338" y="5563"/>
                    <a:pt x="1399" y="5837"/>
                  </a:cubicBezTo>
                  <a:lnTo>
                    <a:pt x="2638" y="17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87" name="Google Shape;387;p28"/>
            <p:cNvSpPr/>
            <p:nvPr/>
          </p:nvSpPr>
          <p:spPr>
            <a:xfrm>
              <a:off x="5469225" y="1140325"/>
              <a:ext cx="338175" cy="290100"/>
            </a:xfrm>
            <a:custGeom>
              <a:avLst/>
              <a:gdLst/>
              <a:ahLst/>
              <a:cxnLst/>
              <a:rect l="l" t="t" r="r" b="b"/>
              <a:pathLst>
                <a:path w="13527" h="11604" extrusionOk="0">
                  <a:moveTo>
                    <a:pt x="6136" y="0"/>
                  </a:moveTo>
                  <a:cubicBezTo>
                    <a:pt x="5996" y="0"/>
                    <a:pt x="5866" y="38"/>
                    <a:pt x="5775" y="144"/>
                  </a:cubicBezTo>
                  <a:cubicBezTo>
                    <a:pt x="5623" y="357"/>
                    <a:pt x="5623" y="631"/>
                    <a:pt x="5806" y="813"/>
                  </a:cubicBezTo>
                  <a:cubicBezTo>
                    <a:pt x="5893" y="901"/>
                    <a:pt x="5988" y="974"/>
                    <a:pt x="6089" y="1037"/>
                  </a:cubicBezTo>
                  <a:lnTo>
                    <a:pt x="6089" y="1037"/>
                  </a:lnTo>
                  <a:cubicBezTo>
                    <a:pt x="5430" y="743"/>
                    <a:pt x="4728" y="565"/>
                    <a:pt x="3982" y="540"/>
                  </a:cubicBezTo>
                  <a:cubicBezTo>
                    <a:pt x="3936" y="535"/>
                    <a:pt x="3890" y="532"/>
                    <a:pt x="3843" y="532"/>
                  </a:cubicBezTo>
                  <a:cubicBezTo>
                    <a:pt x="3608" y="532"/>
                    <a:pt x="3359" y="595"/>
                    <a:pt x="3131" y="722"/>
                  </a:cubicBezTo>
                  <a:cubicBezTo>
                    <a:pt x="2857" y="874"/>
                    <a:pt x="2736" y="1178"/>
                    <a:pt x="2796" y="1482"/>
                  </a:cubicBezTo>
                  <a:cubicBezTo>
                    <a:pt x="2824" y="1575"/>
                    <a:pt x="2880" y="1650"/>
                    <a:pt x="2952" y="1706"/>
                  </a:cubicBezTo>
                  <a:lnTo>
                    <a:pt x="2952" y="1706"/>
                  </a:lnTo>
                  <a:cubicBezTo>
                    <a:pt x="2329" y="1733"/>
                    <a:pt x="1728" y="1916"/>
                    <a:pt x="1216" y="2242"/>
                  </a:cubicBezTo>
                  <a:cubicBezTo>
                    <a:pt x="730" y="2576"/>
                    <a:pt x="274" y="3093"/>
                    <a:pt x="395" y="3670"/>
                  </a:cubicBezTo>
                  <a:cubicBezTo>
                    <a:pt x="517" y="3974"/>
                    <a:pt x="669" y="4309"/>
                    <a:pt x="821" y="4582"/>
                  </a:cubicBezTo>
                  <a:cubicBezTo>
                    <a:pt x="1033" y="5190"/>
                    <a:pt x="730" y="5828"/>
                    <a:pt x="517" y="6406"/>
                  </a:cubicBezTo>
                  <a:cubicBezTo>
                    <a:pt x="122" y="7287"/>
                    <a:pt x="0" y="8260"/>
                    <a:pt x="122" y="9233"/>
                  </a:cubicBezTo>
                  <a:cubicBezTo>
                    <a:pt x="243" y="10205"/>
                    <a:pt x="821" y="11087"/>
                    <a:pt x="1641" y="11604"/>
                  </a:cubicBezTo>
                  <a:lnTo>
                    <a:pt x="12675" y="8321"/>
                  </a:lnTo>
                  <a:cubicBezTo>
                    <a:pt x="13526" y="6558"/>
                    <a:pt x="12918" y="4339"/>
                    <a:pt x="11611" y="2880"/>
                  </a:cubicBezTo>
                  <a:cubicBezTo>
                    <a:pt x="10304" y="1421"/>
                    <a:pt x="8420" y="600"/>
                    <a:pt x="6565" y="84"/>
                  </a:cubicBezTo>
                  <a:cubicBezTo>
                    <a:pt x="6429" y="38"/>
                    <a:pt x="6277" y="0"/>
                    <a:pt x="61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88" name="Google Shape;388;p28"/>
            <p:cNvSpPr/>
            <p:nvPr/>
          </p:nvSpPr>
          <p:spPr>
            <a:xfrm>
              <a:off x="5411450" y="1200550"/>
              <a:ext cx="390625" cy="523400"/>
            </a:xfrm>
            <a:custGeom>
              <a:avLst/>
              <a:gdLst/>
              <a:ahLst/>
              <a:cxnLst/>
              <a:rect l="l" t="t" r="r" b="b"/>
              <a:pathLst>
                <a:path w="15625" h="20936" extrusionOk="0">
                  <a:moveTo>
                    <a:pt x="9519" y="1"/>
                  </a:moveTo>
                  <a:cubicBezTo>
                    <a:pt x="7054" y="1"/>
                    <a:pt x="4782" y="1640"/>
                    <a:pt x="4104" y="4149"/>
                  </a:cubicBezTo>
                  <a:lnTo>
                    <a:pt x="609" y="15942"/>
                  </a:lnTo>
                  <a:cubicBezTo>
                    <a:pt x="1" y="18040"/>
                    <a:pt x="1217" y="20228"/>
                    <a:pt x="3344" y="20806"/>
                  </a:cubicBezTo>
                  <a:cubicBezTo>
                    <a:pt x="3680" y="20893"/>
                    <a:pt x="4017" y="20936"/>
                    <a:pt x="4349" y="20936"/>
                  </a:cubicBezTo>
                  <a:cubicBezTo>
                    <a:pt x="5973" y="20936"/>
                    <a:pt x="7470" y="19928"/>
                    <a:pt x="8025" y="18313"/>
                  </a:cubicBezTo>
                  <a:lnTo>
                    <a:pt x="8755" y="16216"/>
                  </a:lnTo>
                  <a:cubicBezTo>
                    <a:pt x="8755" y="16216"/>
                    <a:pt x="9008" y="16265"/>
                    <a:pt x="9393" y="16265"/>
                  </a:cubicBezTo>
                  <a:cubicBezTo>
                    <a:pt x="10334" y="16265"/>
                    <a:pt x="12064" y="15974"/>
                    <a:pt x="12798" y="13967"/>
                  </a:cubicBezTo>
                  <a:cubicBezTo>
                    <a:pt x="13314" y="12599"/>
                    <a:pt x="14165" y="9711"/>
                    <a:pt x="14864" y="7097"/>
                  </a:cubicBezTo>
                  <a:cubicBezTo>
                    <a:pt x="15624" y="4271"/>
                    <a:pt x="14105" y="1322"/>
                    <a:pt x="11369" y="319"/>
                  </a:cubicBezTo>
                  <a:lnTo>
                    <a:pt x="11095" y="228"/>
                  </a:lnTo>
                  <a:cubicBezTo>
                    <a:pt x="10570" y="74"/>
                    <a:pt x="10040" y="1"/>
                    <a:pt x="9519"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89" name="Google Shape;389;p28"/>
            <p:cNvSpPr/>
            <p:nvPr/>
          </p:nvSpPr>
          <p:spPr>
            <a:xfrm>
              <a:off x="5548250" y="1545150"/>
              <a:ext cx="82850" cy="78300"/>
            </a:xfrm>
            <a:custGeom>
              <a:avLst/>
              <a:gdLst/>
              <a:ahLst/>
              <a:cxnLst/>
              <a:rect l="l" t="t" r="r" b="b"/>
              <a:pathLst>
                <a:path w="3314" h="3132" extrusionOk="0">
                  <a:moveTo>
                    <a:pt x="0" y="0"/>
                  </a:moveTo>
                  <a:cubicBezTo>
                    <a:pt x="0" y="1"/>
                    <a:pt x="122" y="2371"/>
                    <a:pt x="3040" y="3131"/>
                  </a:cubicBezTo>
                  <a:lnTo>
                    <a:pt x="3313" y="2402"/>
                  </a:lnTo>
                  <a:cubicBezTo>
                    <a:pt x="1976" y="1946"/>
                    <a:pt x="821" y="1095"/>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90" name="Google Shape;390;p28"/>
            <p:cNvSpPr/>
            <p:nvPr/>
          </p:nvSpPr>
          <p:spPr>
            <a:xfrm>
              <a:off x="5488200" y="1192750"/>
              <a:ext cx="129225" cy="204800"/>
            </a:xfrm>
            <a:custGeom>
              <a:avLst/>
              <a:gdLst/>
              <a:ahLst/>
              <a:cxnLst/>
              <a:rect l="l" t="t" r="r" b="b"/>
              <a:pathLst>
                <a:path w="5169" h="8192" extrusionOk="0">
                  <a:moveTo>
                    <a:pt x="3523" y="0"/>
                  </a:moveTo>
                  <a:cubicBezTo>
                    <a:pt x="3246" y="0"/>
                    <a:pt x="2949" y="69"/>
                    <a:pt x="2676" y="145"/>
                  </a:cubicBezTo>
                  <a:cubicBezTo>
                    <a:pt x="2098" y="297"/>
                    <a:pt x="1673" y="722"/>
                    <a:pt x="1460" y="1269"/>
                  </a:cubicBezTo>
                  <a:cubicBezTo>
                    <a:pt x="700" y="3336"/>
                    <a:pt x="639" y="5251"/>
                    <a:pt x="62" y="7257"/>
                  </a:cubicBezTo>
                  <a:cubicBezTo>
                    <a:pt x="31" y="7379"/>
                    <a:pt x="1" y="7531"/>
                    <a:pt x="31" y="7683"/>
                  </a:cubicBezTo>
                  <a:cubicBezTo>
                    <a:pt x="153" y="8017"/>
                    <a:pt x="518" y="8139"/>
                    <a:pt x="882" y="8169"/>
                  </a:cubicBezTo>
                  <a:cubicBezTo>
                    <a:pt x="968" y="8184"/>
                    <a:pt x="1049" y="8192"/>
                    <a:pt x="1127" y="8192"/>
                  </a:cubicBezTo>
                  <a:cubicBezTo>
                    <a:pt x="1824" y="8192"/>
                    <a:pt x="2229" y="7607"/>
                    <a:pt x="2585" y="6923"/>
                  </a:cubicBezTo>
                  <a:cubicBezTo>
                    <a:pt x="2737" y="6437"/>
                    <a:pt x="2828" y="5981"/>
                    <a:pt x="2889" y="5494"/>
                  </a:cubicBezTo>
                  <a:cubicBezTo>
                    <a:pt x="3010" y="4127"/>
                    <a:pt x="3800" y="2911"/>
                    <a:pt x="5047" y="2333"/>
                  </a:cubicBezTo>
                  <a:lnTo>
                    <a:pt x="5168" y="2272"/>
                  </a:lnTo>
                  <a:cubicBezTo>
                    <a:pt x="4925" y="1756"/>
                    <a:pt x="4651" y="662"/>
                    <a:pt x="4256" y="266"/>
                  </a:cubicBezTo>
                  <a:cubicBezTo>
                    <a:pt x="4059" y="69"/>
                    <a:pt x="3800" y="0"/>
                    <a:pt x="35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91" name="Google Shape;391;p28"/>
            <p:cNvSpPr/>
            <p:nvPr/>
          </p:nvSpPr>
          <p:spPr>
            <a:xfrm>
              <a:off x="5452300" y="1334000"/>
              <a:ext cx="73925" cy="81425"/>
            </a:xfrm>
            <a:custGeom>
              <a:avLst/>
              <a:gdLst/>
              <a:ahLst/>
              <a:cxnLst/>
              <a:rect l="l" t="t" r="r" b="b"/>
              <a:pathLst>
                <a:path w="2957" h="3257" extrusionOk="0">
                  <a:moveTo>
                    <a:pt x="1801" y="1"/>
                  </a:moveTo>
                  <a:cubicBezTo>
                    <a:pt x="1345" y="1"/>
                    <a:pt x="864" y="242"/>
                    <a:pt x="586" y="1091"/>
                  </a:cubicBezTo>
                  <a:cubicBezTo>
                    <a:pt x="1" y="2901"/>
                    <a:pt x="1713" y="3257"/>
                    <a:pt x="2027" y="3257"/>
                  </a:cubicBezTo>
                  <a:cubicBezTo>
                    <a:pt x="2056" y="3257"/>
                    <a:pt x="2073" y="3254"/>
                    <a:pt x="2075" y="3249"/>
                  </a:cubicBezTo>
                  <a:cubicBezTo>
                    <a:pt x="2075" y="3188"/>
                    <a:pt x="2957" y="422"/>
                    <a:pt x="2957" y="422"/>
                  </a:cubicBezTo>
                  <a:cubicBezTo>
                    <a:pt x="2940" y="405"/>
                    <a:pt x="2391" y="1"/>
                    <a:pt x="180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92" name="Google Shape;392;p28"/>
            <p:cNvSpPr/>
            <p:nvPr/>
          </p:nvSpPr>
          <p:spPr>
            <a:xfrm>
              <a:off x="5475300" y="1349850"/>
              <a:ext cx="28125" cy="44550"/>
            </a:xfrm>
            <a:custGeom>
              <a:avLst/>
              <a:gdLst/>
              <a:ahLst/>
              <a:cxnLst/>
              <a:rect l="l" t="t" r="r" b="b"/>
              <a:pathLst>
                <a:path w="1125" h="1782" extrusionOk="0">
                  <a:moveTo>
                    <a:pt x="912" y="1"/>
                  </a:moveTo>
                  <a:cubicBezTo>
                    <a:pt x="730" y="1"/>
                    <a:pt x="547" y="61"/>
                    <a:pt x="456" y="213"/>
                  </a:cubicBezTo>
                  <a:cubicBezTo>
                    <a:pt x="304" y="335"/>
                    <a:pt x="213" y="517"/>
                    <a:pt x="152" y="700"/>
                  </a:cubicBezTo>
                  <a:cubicBezTo>
                    <a:pt x="0" y="1065"/>
                    <a:pt x="91" y="1460"/>
                    <a:pt x="365" y="1703"/>
                  </a:cubicBezTo>
                  <a:cubicBezTo>
                    <a:pt x="423" y="1761"/>
                    <a:pt x="493" y="1782"/>
                    <a:pt x="567" y="1782"/>
                  </a:cubicBezTo>
                  <a:cubicBezTo>
                    <a:pt x="610" y="1782"/>
                    <a:pt x="655" y="1775"/>
                    <a:pt x="699" y="1764"/>
                  </a:cubicBezTo>
                  <a:cubicBezTo>
                    <a:pt x="760" y="1733"/>
                    <a:pt x="790" y="1703"/>
                    <a:pt x="790" y="1703"/>
                  </a:cubicBezTo>
                  <a:lnTo>
                    <a:pt x="669" y="1703"/>
                  </a:lnTo>
                  <a:cubicBezTo>
                    <a:pt x="578" y="1703"/>
                    <a:pt x="487" y="1703"/>
                    <a:pt x="426" y="1642"/>
                  </a:cubicBezTo>
                  <a:cubicBezTo>
                    <a:pt x="213" y="1368"/>
                    <a:pt x="152" y="1034"/>
                    <a:pt x="274" y="761"/>
                  </a:cubicBezTo>
                  <a:cubicBezTo>
                    <a:pt x="335" y="578"/>
                    <a:pt x="426" y="426"/>
                    <a:pt x="547" y="274"/>
                  </a:cubicBezTo>
                  <a:cubicBezTo>
                    <a:pt x="608" y="183"/>
                    <a:pt x="730" y="122"/>
                    <a:pt x="882" y="122"/>
                  </a:cubicBezTo>
                  <a:cubicBezTo>
                    <a:pt x="973" y="122"/>
                    <a:pt x="1034" y="183"/>
                    <a:pt x="1064" y="274"/>
                  </a:cubicBezTo>
                  <a:lnTo>
                    <a:pt x="1064" y="365"/>
                  </a:lnTo>
                  <a:cubicBezTo>
                    <a:pt x="1064" y="373"/>
                    <a:pt x="1066" y="377"/>
                    <a:pt x="1069" y="377"/>
                  </a:cubicBezTo>
                  <a:cubicBezTo>
                    <a:pt x="1079" y="377"/>
                    <a:pt x="1102" y="343"/>
                    <a:pt x="1125" y="274"/>
                  </a:cubicBezTo>
                  <a:cubicBezTo>
                    <a:pt x="1125" y="213"/>
                    <a:pt x="1094" y="153"/>
                    <a:pt x="1064" y="122"/>
                  </a:cubicBezTo>
                  <a:cubicBezTo>
                    <a:pt x="1034" y="61"/>
                    <a:pt x="973" y="31"/>
                    <a:pt x="912"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93" name="Google Shape;393;p28"/>
            <p:cNvSpPr/>
            <p:nvPr/>
          </p:nvSpPr>
          <p:spPr>
            <a:xfrm>
              <a:off x="5552800" y="1171150"/>
              <a:ext cx="232550" cy="130525"/>
            </a:xfrm>
            <a:custGeom>
              <a:avLst/>
              <a:gdLst/>
              <a:ahLst/>
              <a:cxnLst/>
              <a:rect l="l" t="t" r="r" b="b"/>
              <a:pathLst>
                <a:path w="9302" h="5221" extrusionOk="0">
                  <a:moveTo>
                    <a:pt x="7662" y="1"/>
                  </a:moveTo>
                  <a:cubicBezTo>
                    <a:pt x="7609" y="1"/>
                    <a:pt x="7557" y="12"/>
                    <a:pt x="7508" y="36"/>
                  </a:cubicBezTo>
                  <a:cubicBezTo>
                    <a:pt x="7174" y="188"/>
                    <a:pt x="7235" y="644"/>
                    <a:pt x="7326" y="978"/>
                  </a:cubicBezTo>
                  <a:cubicBezTo>
                    <a:pt x="7326" y="978"/>
                    <a:pt x="5346" y="245"/>
                    <a:pt x="3507" y="245"/>
                  </a:cubicBezTo>
                  <a:cubicBezTo>
                    <a:pt x="2978" y="245"/>
                    <a:pt x="2461" y="306"/>
                    <a:pt x="2007" y="462"/>
                  </a:cubicBezTo>
                  <a:cubicBezTo>
                    <a:pt x="1" y="1161"/>
                    <a:pt x="1824" y="3562"/>
                    <a:pt x="1824" y="3562"/>
                  </a:cubicBezTo>
                  <a:cubicBezTo>
                    <a:pt x="2227" y="3285"/>
                    <a:pt x="2634" y="3180"/>
                    <a:pt x="3021" y="3180"/>
                  </a:cubicBezTo>
                  <a:cubicBezTo>
                    <a:pt x="3570" y="3180"/>
                    <a:pt x="4077" y="3391"/>
                    <a:pt x="4469" y="3623"/>
                  </a:cubicBezTo>
                  <a:cubicBezTo>
                    <a:pt x="5107" y="3988"/>
                    <a:pt x="5685" y="4535"/>
                    <a:pt x="6353" y="4899"/>
                  </a:cubicBezTo>
                  <a:cubicBezTo>
                    <a:pt x="6711" y="5095"/>
                    <a:pt x="7139" y="5220"/>
                    <a:pt x="7552" y="5220"/>
                  </a:cubicBezTo>
                  <a:cubicBezTo>
                    <a:pt x="7911" y="5220"/>
                    <a:pt x="8259" y="5125"/>
                    <a:pt x="8542" y="4899"/>
                  </a:cubicBezTo>
                  <a:cubicBezTo>
                    <a:pt x="8967" y="4504"/>
                    <a:pt x="9210" y="3957"/>
                    <a:pt x="9241" y="3380"/>
                  </a:cubicBezTo>
                  <a:cubicBezTo>
                    <a:pt x="9302" y="2285"/>
                    <a:pt x="8967" y="1191"/>
                    <a:pt x="8238" y="340"/>
                  </a:cubicBezTo>
                  <a:cubicBezTo>
                    <a:pt x="8092" y="170"/>
                    <a:pt x="7869" y="1"/>
                    <a:pt x="76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94" name="Google Shape;394;p28"/>
            <p:cNvSpPr/>
            <p:nvPr/>
          </p:nvSpPr>
          <p:spPr>
            <a:xfrm>
              <a:off x="5629550" y="1140875"/>
              <a:ext cx="142125" cy="158850"/>
            </a:xfrm>
            <a:custGeom>
              <a:avLst/>
              <a:gdLst/>
              <a:ahLst/>
              <a:cxnLst/>
              <a:rect l="l" t="t" r="r" b="b"/>
              <a:pathLst>
                <a:path w="5685" h="6354" extrusionOk="0">
                  <a:moveTo>
                    <a:pt x="1" y="1"/>
                  </a:moveTo>
                  <a:cubicBezTo>
                    <a:pt x="1" y="31"/>
                    <a:pt x="1" y="92"/>
                    <a:pt x="1" y="122"/>
                  </a:cubicBezTo>
                  <a:cubicBezTo>
                    <a:pt x="31" y="214"/>
                    <a:pt x="31" y="305"/>
                    <a:pt x="92" y="426"/>
                  </a:cubicBezTo>
                  <a:cubicBezTo>
                    <a:pt x="213" y="761"/>
                    <a:pt x="426" y="1095"/>
                    <a:pt x="669" y="1338"/>
                  </a:cubicBezTo>
                  <a:cubicBezTo>
                    <a:pt x="1064" y="1764"/>
                    <a:pt x="1520" y="2068"/>
                    <a:pt x="2007" y="2341"/>
                  </a:cubicBezTo>
                  <a:cubicBezTo>
                    <a:pt x="2311" y="2463"/>
                    <a:pt x="2615" y="2585"/>
                    <a:pt x="2949" y="2645"/>
                  </a:cubicBezTo>
                  <a:cubicBezTo>
                    <a:pt x="3283" y="2737"/>
                    <a:pt x="3618" y="2767"/>
                    <a:pt x="3952" y="2858"/>
                  </a:cubicBezTo>
                  <a:cubicBezTo>
                    <a:pt x="4286" y="2949"/>
                    <a:pt x="4560" y="3101"/>
                    <a:pt x="4833" y="3314"/>
                  </a:cubicBezTo>
                  <a:cubicBezTo>
                    <a:pt x="5077" y="3527"/>
                    <a:pt x="5259" y="3770"/>
                    <a:pt x="5350" y="4074"/>
                  </a:cubicBezTo>
                  <a:cubicBezTo>
                    <a:pt x="5472" y="4317"/>
                    <a:pt x="5502" y="4591"/>
                    <a:pt x="5502" y="4895"/>
                  </a:cubicBezTo>
                  <a:cubicBezTo>
                    <a:pt x="5472" y="5138"/>
                    <a:pt x="5381" y="5351"/>
                    <a:pt x="5259" y="5563"/>
                  </a:cubicBezTo>
                  <a:cubicBezTo>
                    <a:pt x="5046" y="5867"/>
                    <a:pt x="4773" y="6110"/>
                    <a:pt x="4438" y="6232"/>
                  </a:cubicBezTo>
                  <a:cubicBezTo>
                    <a:pt x="4195" y="6354"/>
                    <a:pt x="4043" y="6354"/>
                    <a:pt x="4043" y="6354"/>
                  </a:cubicBezTo>
                  <a:lnTo>
                    <a:pt x="4165" y="6354"/>
                  </a:lnTo>
                  <a:cubicBezTo>
                    <a:pt x="4256" y="6323"/>
                    <a:pt x="4377" y="6323"/>
                    <a:pt x="4469" y="6293"/>
                  </a:cubicBezTo>
                  <a:cubicBezTo>
                    <a:pt x="4833" y="6171"/>
                    <a:pt x="5137" y="5928"/>
                    <a:pt x="5350" y="5624"/>
                  </a:cubicBezTo>
                  <a:cubicBezTo>
                    <a:pt x="5502" y="5411"/>
                    <a:pt x="5593" y="5168"/>
                    <a:pt x="5624" y="4895"/>
                  </a:cubicBezTo>
                  <a:cubicBezTo>
                    <a:pt x="5685" y="4591"/>
                    <a:pt x="5624" y="4287"/>
                    <a:pt x="5533" y="4013"/>
                  </a:cubicBezTo>
                  <a:cubicBezTo>
                    <a:pt x="5411" y="3679"/>
                    <a:pt x="5198" y="3405"/>
                    <a:pt x="4955" y="3192"/>
                  </a:cubicBezTo>
                  <a:cubicBezTo>
                    <a:pt x="4681" y="2949"/>
                    <a:pt x="4347" y="2797"/>
                    <a:pt x="3982" y="2706"/>
                  </a:cubicBezTo>
                  <a:cubicBezTo>
                    <a:pt x="3648" y="2615"/>
                    <a:pt x="3314" y="2554"/>
                    <a:pt x="2979" y="2493"/>
                  </a:cubicBezTo>
                  <a:cubicBezTo>
                    <a:pt x="2675" y="2433"/>
                    <a:pt x="2371" y="2311"/>
                    <a:pt x="2067" y="2189"/>
                  </a:cubicBezTo>
                  <a:cubicBezTo>
                    <a:pt x="1581" y="1946"/>
                    <a:pt x="1156" y="1642"/>
                    <a:pt x="760" y="1278"/>
                  </a:cubicBezTo>
                  <a:cubicBezTo>
                    <a:pt x="517" y="1004"/>
                    <a:pt x="304" y="730"/>
                    <a:pt x="152" y="396"/>
                  </a:cubicBezTo>
                  <a:cubicBezTo>
                    <a:pt x="31" y="153"/>
                    <a:pt x="1" y="1"/>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95" name="Google Shape;395;p28"/>
            <p:cNvSpPr/>
            <p:nvPr/>
          </p:nvSpPr>
          <p:spPr>
            <a:xfrm>
              <a:off x="5574850" y="1156075"/>
              <a:ext cx="178600" cy="144400"/>
            </a:xfrm>
            <a:custGeom>
              <a:avLst/>
              <a:gdLst/>
              <a:ahLst/>
              <a:cxnLst/>
              <a:rect l="l" t="t" r="r" b="b"/>
              <a:pathLst>
                <a:path w="7144" h="5776" extrusionOk="0">
                  <a:moveTo>
                    <a:pt x="0" y="1"/>
                  </a:moveTo>
                  <a:cubicBezTo>
                    <a:pt x="0" y="31"/>
                    <a:pt x="0" y="62"/>
                    <a:pt x="30" y="92"/>
                  </a:cubicBezTo>
                  <a:cubicBezTo>
                    <a:pt x="61" y="214"/>
                    <a:pt x="61" y="305"/>
                    <a:pt x="122" y="396"/>
                  </a:cubicBezTo>
                  <a:cubicBezTo>
                    <a:pt x="274" y="761"/>
                    <a:pt x="486" y="1095"/>
                    <a:pt x="760" y="1369"/>
                  </a:cubicBezTo>
                  <a:cubicBezTo>
                    <a:pt x="1185" y="1764"/>
                    <a:pt x="1702" y="2068"/>
                    <a:pt x="2249" y="2250"/>
                  </a:cubicBezTo>
                  <a:cubicBezTo>
                    <a:pt x="2918" y="2463"/>
                    <a:pt x="3617" y="2645"/>
                    <a:pt x="4316" y="2736"/>
                  </a:cubicBezTo>
                  <a:cubicBezTo>
                    <a:pt x="4985" y="2858"/>
                    <a:pt x="5654" y="3040"/>
                    <a:pt x="6292" y="3314"/>
                  </a:cubicBezTo>
                  <a:cubicBezTo>
                    <a:pt x="6565" y="3436"/>
                    <a:pt x="6778" y="3618"/>
                    <a:pt x="6900" y="3891"/>
                  </a:cubicBezTo>
                  <a:cubicBezTo>
                    <a:pt x="6991" y="4135"/>
                    <a:pt x="7021" y="4378"/>
                    <a:pt x="6961" y="4621"/>
                  </a:cubicBezTo>
                  <a:cubicBezTo>
                    <a:pt x="6869" y="4986"/>
                    <a:pt x="6626" y="5320"/>
                    <a:pt x="6322" y="5533"/>
                  </a:cubicBezTo>
                  <a:cubicBezTo>
                    <a:pt x="6167" y="5644"/>
                    <a:pt x="6060" y="5723"/>
                    <a:pt x="6014" y="5757"/>
                  </a:cubicBezTo>
                  <a:lnTo>
                    <a:pt x="6014" y="5757"/>
                  </a:lnTo>
                  <a:cubicBezTo>
                    <a:pt x="6036" y="5746"/>
                    <a:pt x="6057" y="5746"/>
                    <a:pt x="6079" y="5746"/>
                  </a:cubicBezTo>
                  <a:cubicBezTo>
                    <a:pt x="6170" y="5685"/>
                    <a:pt x="6292" y="5654"/>
                    <a:pt x="6383" y="5594"/>
                  </a:cubicBezTo>
                  <a:cubicBezTo>
                    <a:pt x="6717" y="5381"/>
                    <a:pt x="6961" y="5046"/>
                    <a:pt x="7082" y="4651"/>
                  </a:cubicBezTo>
                  <a:cubicBezTo>
                    <a:pt x="7143" y="4378"/>
                    <a:pt x="7113" y="4104"/>
                    <a:pt x="7021" y="3831"/>
                  </a:cubicBezTo>
                  <a:cubicBezTo>
                    <a:pt x="6900" y="3527"/>
                    <a:pt x="6657" y="3284"/>
                    <a:pt x="6353" y="3162"/>
                  </a:cubicBezTo>
                  <a:cubicBezTo>
                    <a:pt x="5714" y="2858"/>
                    <a:pt x="5015" y="2676"/>
                    <a:pt x="4316" y="2584"/>
                  </a:cubicBezTo>
                  <a:cubicBezTo>
                    <a:pt x="3648" y="2463"/>
                    <a:pt x="2948" y="2311"/>
                    <a:pt x="2310" y="2098"/>
                  </a:cubicBezTo>
                  <a:cubicBezTo>
                    <a:pt x="1763" y="1916"/>
                    <a:pt x="1277" y="1642"/>
                    <a:pt x="851" y="1277"/>
                  </a:cubicBezTo>
                  <a:cubicBezTo>
                    <a:pt x="547" y="1034"/>
                    <a:pt x="334" y="700"/>
                    <a:pt x="182" y="366"/>
                  </a:cubicBezTo>
                  <a:cubicBezTo>
                    <a:pt x="61" y="153"/>
                    <a:pt x="0" y="1"/>
                    <a:pt x="0" y="1"/>
                  </a:cubicBezTo>
                  <a:close/>
                  <a:moveTo>
                    <a:pt x="6014" y="5757"/>
                  </a:moveTo>
                  <a:lnTo>
                    <a:pt x="6014" y="5757"/>
                  </a:lnTo>
                  <a:cubicBezTo>
                    <a:pt x="6005" y="5761"/>
                    <a:pt x="5997" y="5767"/>
                    <a:pt x="5988" y="5776"/>
                  </a:cubicBezTo>
                  <a:cubicBezTo>
                    <a:pt x="5988" y="5776"/>
                    <a:pt x="5997" y="5769"/>
                    <a:pt x="6014" y="5757"/>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96" name="Google Shape;396;p28"/>
            <p:cNvSpPr/>
            <p:nvPr/>
          </p:nvSpPr>
          <p:spPr>
            <a:xfrm>
              <a:off x="5711625" y="1397350"/>
              <a:ext cx="25850" cy="22350"/>
            </a:xfrm>
            <a:custGeom>
              <a:avLst/>
              <a:gdLst/>
              <a:ahLst/>
              <a:cxnLst/>
              <a:rect l="l" t="t" r="r" b="b"/>
              <a:pathLst>
                <a:path w="1034" h="894" extrusionOk="0">
                  <a:moveTo>
                    <a:pt x="525" y="0"/>
                  </a:moveTo>
                  <a:cubicBezTo>
                    <a:pt x="337" y="0"/>
                    <a:pt x="137" y="118"/>
                    <a:pt x="61" y="320"/>
                  </a:cubicBezTo>
                  <a:cubicBezTo>
                    <a:pt x="0" y="563"/>
                    <a:pt x="152" y="806"/>
                    <a:pt x="395" y="867"/>
                  </a:cubicBezTo>
                  <a:cubicBezTo>
                    <a:pt x="445" y="885"/>
                    <a:pt x="494" y="894"/>
                    <a:pt x="542" y="894"/>
                  </a:cubicBezTo>
                  <a:cubicBezTo>
                    <a:pt x="731" y="894"/>
                    <a:pt x="900" y="763"/>
                    <a:pt x="973" y="593"/>
                  </a:cubicBezTo>
                  <a:cubicBezTo>
                    <a:pt x="1034" y="350"/>
                    <a:pt x="912" y="76"/>
                    <a:pt x="639" y="16"/>
                  </a:cubicBezTo>
                  <a:cubicBezTo>
                    <a:pt x="602" y="5"/>
                    <a:pt x="564" y="0"/>
                    <a:pt x="5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97" name="Google Shape;397;p28"/>
            <p:cNvSpPr/>
            <p:nvPr/>
          </p:nvSpPr>
          <p:spPr>
            <a:xfrm>
              <a:off x="5712375" y="1384650"/>
              <a:ext cx="45625" cy="20875"/>
            </a:xfrm>
            <a:custGeom>
              <a:avLst/>
              <a:gdLst/>
              <a:ahLst/>
              <a:cxnLst/>
              <a:rect l="l" t="t" r="r" b="b"/>
              <a:pathLst>
                <a:path w="1825" h="835" extrusionOk="0">
                  <a:moveTo>
                    <a:pt x="623" y="0"/>
                  </a:moveTo>
                  <a:cubicBezTo>
                    <a:pt x="517" y="0"/>
                    <a:pt x="410" y="12"/>
                    <a:pt x="305" y="37"/>
                  </a:cubicBezTo>
                  <a:cubicBezTo>
                    <a:pt x="122" y="98"/>
                    <a:pt x="1" y="159"/>
                    <a:pt x="31" y="220"/>
                  </a:cubicBezTo>
                  <a:cubicBezTo>
                    <a:pt x="42" y="254"/>
                    <a:pt x="109" y="258"/>
                    <a:pt x="214" y="258"/>
                  </a:cubicBezTo>
                  <a:cubicBezTo>
                    <a:pt x="249" y="258"/>
                    <a:pt x="288" y="258"/>
                    <a:pt x="331" y="258"/>
                  </a:cubicBezTo>
                  <a:cubicBezTo>
                    <a:pt x="502" y="258"/>
                    <a:pt x="730" y="265"/>
                    <a:pt x="973" y="341"/>
                  </a:cubicBezTo>
                  <a:cubicBezTo>
                    <a:pt x="1423" y="510"/>
                    <a:pt x="1665" y="834"/>
                    <a:pt x="1771" y="834"/>
                  </a:cubicBezTo>
                  <a:cubicBezTo>
                    <a:pt x="1779" y="834"/>
                    <a:pt x="1787" y="832"/>
                    <a:pt x="1794" y="828"/>
                  </a:cubicBezTo>
                  <a:cubicBezTo>
                    <a:pt x="1824" y="828"/>
                    <a:pt x="1794" y="706"/>
                    <a:pt x="1703" y="524"/>
                  </a:cubicBezTo>
                  <a:cubicBezTo>
                    <a:pt x="1437" y="185"/>
                    <a:pt x="1036" y="0"/>
                    <a:pt x="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98" name="Google Shape;398;p28"/>
            <p:cNvSpPr/>
            <p:nvPr/>
          </p:nvSpPr>
          <p:spPr>
            <a:xfrm>
              <a:off x="5594600" y="1363625"/>
              <a:ext cx="25850" cy="22350"/>
            </a:xfrm>
            <a:custGeom>
              <a:avLst/>
              <a:gdLst/>
              <a:ahLst/>
              <a:cxnLst/>
              <a:rect l="l" t="t" r="r" b="b"/>
              <a:pathLst>
                <a:path w="1034" h="894" extrusionOk="0">
                  <a:moveTo>
                    <a:pt x="491" y="0"/>
                  </a:moveTo>
                  <a:cubicBezTo>
                    <a:pt x="295" y="0"/>
                    <a:pt x="110" y="137"/>
                    <a:pt x="61" y="331"/>
                  </a:cubicBezTo>
                  <a:cubicBezTo>
                    <a:pt x="0" y="544"/>
                    <a:pt x="122" y="817"/>
                    <a:pt x="365" y="878"/>
                  </a:cubicBezTo>
                  <a:cubicBezTo>
                    <a:pt x="407" y="889"/>
                    <a:pt x="449" y="894"/>
                    <a:pt x="492" y="894"/>
                  </a:cubicBezTo>
                  <a:cubicBezTo>
                    <a:pt x="696" y="894"/>
                    <a:pt x="892" y="776"/>
                    <a:pt x="943" y="574"/>
                  </a:cubicBezTo>
                  <a:cubicBezTo>
                    <a:pt x="1034" y="331"/>
                    <a:pt x="882" y="88"/>
                    <a:pt x="639" y="27"/>
                  </a:cubicBezTo>
                  <a:cubicBezTo>
                    <a:pt x="590" y="9"/>
                    <a:pt x="540" y="0"/>
                    <a:pt x="4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399" name="Google Shape;399;p28"/>
            <p:cNvSpPr/>
            <p:nvPr/>
          </p:nvSpPr>
          <p:spPr>
            <a:xfrm>
              <a:off x="5595350" y="1346525"/>
              <a:ext cx="44875" cy="20875"/>
            </a:xfrm>
            <a:custGeom>
              <a:avLst/>
              <a:gdLst/>
              <a:ahLst/>
              <a:cxnLst/>
              <a:rect l="l" t="t" r="r" b="b"/>
              <a:pathLst>
                <a:path w="1795" h="835" extrusionOk="0">
                  <a:moveTo>
                    <a:pt x="635" y="0"/>
                  </a:moveTo>
                  <a:cubicBezTo>
                    <a:pt x="523" y="0"/>
                    <a:pt x="414" y="15"/>
                    <a:pt x="305" y="42"/>
                  </a:cubicBezTo>
                  <a:cubicBezTo>
                    <a:pt x="92" y="103"/>
                    <a:pt x="1" y="134"/>
                    <a:pt x="31" y="225"/>
                  </a:cubicBezTo>
                  <a:cubicBezTo>
                    <a:pt x="39" y="240"/>
                    <a:pt x="71" y="244"/>
                    <a:pt x="123" y="244"/>
                  </a:cubicBezTo>
                  <a:cubicBezTo>
                    <a:pt x="175" y="244"/>
                    <a:pt x="246" y="240"/>
                    <a:pt x="331" y="240"/>
                  </a:cubicBezTo>
                  <a:cubicBezTo>
                    <a:pt x="502" y="240"/>
                    <a:pt x="730" y="255"/>
                    <a:pt x="973" y="346"/>
                  </a:cubicBezTo>
                  <a:cubicBezTo>
                    <a:pt x="1411" y="492"/>
                    <a:pt x="1653" y="835"/>
                    <a:pt x="1752" y="835"/>
                  </a:cubicBezTo>
                  <a:cubicBezTo>
                    <a:pt x="1756" y="835"/>
                    <a:pt x="1760" y="834"/>
                    <a:pt x="1764" y="833"/>
                  </a:cubicBezTo>
                  <a:cubicBezTo>
                    <a:pt x="1794" y="802"/>
                    <a:pt x="1794" y="681"/>
                    <a:pt x="1672" y="529"/>
                  </a:cubicBezTo>
                  <a:cubicBezTo>
                    <a:pt x="1520" y="316"/>
                    <a:pt x="1308" y="164"/>
                    <a:pt x="1065" y="73"/>
                  </a:cubicBezTo>
                  <a:cubicBezTo>
                    <a:pt x="914" y="23"/>
                    <a:pt x="773" y="0"/>
                    <a:pt x="6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00" name="Google Shape;400;p28"/>
            <p:cNvSpPr/>
            <p:nvPr/>
          </p:nvSpPr>
          <p:spPr>
            <a:xfrm>
              <a:off x="5652350" y="1369600"/>
              <a:ext cx="34225" cy="108700"/>
            </a:xfrm>
            <a:custGeom>
              <a:avLst/>
              <a:gdLst/>
              <a:ahLst/>
              <a:cxnLst/>
              <a:rect l="l" t="t" r="r" b="b"/>
              <a:pathLst>
                <a:path w="1369" h="4348" extrusionOk="0">
                  <a:moveTo>
                    <a:pt x="1155" y="1"/>
                  </a:moveTo>
                  <a:cubicBezTo>
                    <a:pt x="1064" y="913"/>
                    <a:pt x="1064" y="1794"/>
                    <a:pt x="1125" y="2706"/>
                  </a:cubicBezTo>
                  <a:cubicBezTo>
                    <a:pt x="1125" y="3071"/>
                    <a:pt x="1155" y="3405"/>
                    <a:pt x="1155" y="3740"/>
                  </a:cubicBezTo>
                  <a:cubicBezTo>
                    <a:pt x="1186" y="3861"/>
                    <a:pt x="1155" y="4013"/>
                    <a:pt x="1125" y="4135"/>
                  </a:cubicBezTo>
                  <a:cubicBezTo>
                    <a:pt x="1089" y="4170"/>
                    <a:pt x="1033" y="4185"/>
                    <a:pt x="968" y="4185"/>
                  </a:cubicBezTo>
                  <a:cubicBezTo>
                    <a:pt x="922" y="4185"/>
                    <a:pt x="871" y="4178"/>
                    <a:pt x="821" y="4165"/>
                  </a:cubicBezTo>
                  <a:cubicBezTo>
                    <a:pt x="548" y="4074"/>
                    <a:pt x="274" y="4044"/>
                    <a:pt x="0" y="4044"/>
                  </a:cubicBezTo>
                  <a:cubicBezTo>
                    <a:pt x="244" y="4165"/>
                    <a:pt x="487" y="4256"/>
                    <a:pt x="760" y="4317"/>
                  </a:cubicBezTo>
                  <a:cubicBezTo>
                    <a:pt x="821" y="4348"/>
                    <a:pt x="912" y="4348"/>
                    <a:pt x="973" y="4348"/>
                  </a:cubicBezTo>
                  <a:cubicBezTo>
                    <a:pt x="1064" y="4348"/>
                    <a:pt x="1186" y="4317"/>
                    <a:pt x="1247" y="4256"/>
                  </a:cubicBezTo>
                  <a:cubicBezTo>
                    <a:pt x="1338" y="4104"/>
                    <a:pt x="1368" y="3922"/>
                    <a:pt x="1338" y="3740"/>
                  </a:cubicBezTo>
                  <a:lnTo>
                    <a:pt x="1338" y="2706"/>
                  </a:lnTo>
                  <a:cubicBezTo>
                    <a:pt x="1338" y="1794"/>
                    <a:pt x="1277" y="882"/>
                    <a:pt x="11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01" name="Google Shape;401;p28"/>
            <p:cNvSpPr/>
            <p:nvPr/>
          </p:nvSpPr>
          <p:spPr>
            <a:xfrm>
              <a:off x="5608275" y="1466125"/>
              <a:ext cx="33450" cy="46300"/>
            </a:xfrm>
            <a:custGeom>
              <a:avLst/>
              <a:gdLst/>
              <a:ahLst/>
              <a:cxnLst/>
              <a:rect l="l" t="t" r="r" b="b"/>
              <a:pathLst>
                <a:path w="1338" h="1852" extrusionOk="0">
                  <a:moveTo>
                    <a:pt x="244" y="0"/>
                  </a:moveTo>
                  <a:cubicBezTo>
                    <a:pt x="183" y="0"/>
                    <a:pt x="92" y="91"/>
                    <a:pt x="61" y="335"/>
                  </a:cubicBezTo>
                  <a:cubicBezTo>
                    <a:pt x="0" y="639"/>
                    <a:pt x="61" y="973"/>
                    <a:pt x="213" y="1216"/>
                  </a:cubicBezTo>
                  <a:cubicBezTo>
                    <a:pt x="365" y="1490"/>
                    <a:pt x="639" y="1702"/>
                    <a:pt x="943" y="1794"/>
                  </a:cubicBezTo>
                  <a:cubicBezTo>
                    <a:pt x="1059" y="1827"/>
                    <a:pt x="1158" y="1851"/>
                    <a:pt x="1223" y="1851"/>
                  </a:cubicBezTo>
                  <a:cubicBezTo>
                    <a:pt x="1276" y="1851"/>
                    <a:pt x="1307" y="1835"/>
                    <a:pt x="1307" y="1794"/>
                  </a:cubicBezTo>
                  <a:cubicBezTo>
                    <a:pt x="1338" y="1733"/>
                    <a:pt x="760" y="1581"/>
                    <a:pt x="456" y="1064"/>
                  </a:cubicBezTo>
                  <a:cubicBezTo>
                    <a:pt x="152" y="547"/>
                    <a:pt x="335" y="0"/>
                    <a:pt x="2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02" name="Google Shape;402;p28"/>
            <p:cNvSpPr/>
            <p:nvPr/>
          </p:nvSpPr>
          <p:spPr>
            <a:xfrm>
              <a:off x="5602200" y="1302050"/>
              <a:ext cx="57775" cy="20550"/>
            </a:xfrm>
            <a:custGeom>
              <a:avLst/>
              <a:gdLst/>
              <a:ahLst/>
              <a:cxnLst/>
              <a:rect l="l" t="t" r="r" b="b"/>
              <a:pathLst>
                <a:path w="2311" h="822" extrusionOk="0">
                  <a:moveTo>
                    <a:pt x="807" y="0"/>
                  </a:moveTo>
                  <a:cubicBezTo>
                    <a:pt x="651" y="0"/>
                    <a:pt x="493" y="19"/>
                    <a:pt x="335" y="59"/>
                  </a:cubicBezTo>
                  <a:cubicBezTo>
                    <a:pt x="91" y="119"/>
                    <a:pt x="0" y="211"/>
                    <a:pt x="0" y="271"/>
                  </a:cubicBezTo>
                  <a:cubicBezTo>
                    <a:pt x="31" y="423"/>
                    <a:pt x="517" y="423"/>
                    <a:pt x="1125" y="545"/>
                  </a:cubicBezTo>
                  <a:cubicBezTo>
                    <a:pt x="1592" y="643"/>
                    <a:pt x="1980" y="821"/>
                    <a:pt x="2159" y="821"/>
                  </a:cubicBezTo>
                  <a:cubicBezTo>
                    <a:pt x="2201" y="821"/>
                    <a:pt x="2232" y="811"/>
                    <a:pt x="2250" y="788"/>
                  </a:cubicBezTo>
                  <a:cubicBezTo>
                    <a:pt x="2310" y="727"/>
                    <a:pt x="2219" y="606"/>
                    <a:pt x="2037" y="423"/>
                  </a:cubicBezTo>
                  <a:cubicBezTo>
                    <a:pt x="1677" y="153"/>
                    <a:pt x="1251" y="0"/>
                    <a:pt x="8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03" name="Google Shape;403;p28"/>
            <p:cNvSpPr/>
            <p:nvPr/>
          </p:nvSpPr>
          <p:spPr>
            <a:xfrm>
              <a:off x="5724525" y="1348525"/>
              <a:ext cx="41825" cy="21600"/>
            </a:xfrm>
            <a:custGeom>
              <a:avLst/>
              <a:gdLst/>
              <a:ahLst/>
              <a:cxnLst/>
              <a:rect l="l" t="t" r="r" b="b"/>
              <a:pathLst>
                <a:path w="1673" h="864" extrusionOk="0">
                  <a:moveTo>
                    <a:pt x="521" y="0"/>
                  </a:moveTo>
                  <a:cubicBezTo>
                    <a:pt x="440" y="0"/>
                    <a:pt x="357" y="8"/>
                    <a:pt x="275" y="23"/>
                  </a:cubicBezTo>
                  <a:cubicBezTo>
                    <a:pt x="92" y="84"/>
                    <a:pt x="1" y="175"/>
                    <a:pt x="1" y="236"/>
                  </a:cubicBezTo>
                  <a:cubicBezTo>
                    <a:pt x="31" y="388"/>
                    <a:pt x="396" y="418"/>
                    <a:pt x="791" y="570"/>
                  </a:cubicBezTo>
                  <a:cubicBezTo>
                    <a:pt x="1126" y="673"/>
                    <a:pt x="1396" y="864"/>
                    <a:pt x="1544" y="864"/>
                  </a:cubicBezTo>
                  <a:cubicBezTo>
                    <a:pt x="1571" y="864"/>
                    <a:pt x="1593" y="858"/>
                    <a:pt x="1612" y="844"/>
                  </a:cubicBezTo>
                  <a:cubicBezTo>
                    <a:pt x="1673" y="814"/>
                    <a:pt x="1642" y="692"/>
                    <a:pt x="1551" y="510"/>
                  </a:cubicBezTo>
                  <a:cubicBezTo>
                    <a:pt x="1299" y="182"/>
                    <a:pt x="921" y="0"/>
                    <a:pt x="5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04" name="Google Shape;404;p28"/>
            <p:cNvSpPr/>
            <p:nvPr/>
          </p:nvSpPr>
          <p:spPr>
            <a:xfrm>
              <a:off x="5492000" y="2423575"/>
              <a:ext cx="83625" cy="79050"/>
            </a:xfrm>
            <a:custGeom>
              <a:avLst/>
              <a:gdLst/>
              <a:ahLst/>
              <a:cxnLst/>
              <a:rect l="l" t="t" r="r" b="b"/>
              <a:pathLst>
                <a:path w="3345" h="3162" extrusionOk="0">
                  <a:moveTo>
                    <a:pt x="1946" y="1"/>
                  </a:moveTo>
                  <a:lnTo>
                    <a:pt x="1" y="669"/>
                  </a:lnTo>
                  <a:lnTo>
                    <a:pt x="609" y="3162"/>
                  </a:lnTo>
                  <a:lnTo>
                    <a:pt x="3162" y="2128"/>
                  </a:lnTo>
                  <a:cubicBezTo>
                    <a:pt x="3344" y="1216"/>
                    <a:pt x="2828" y="305"/>
                    <a:pt x="194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05" name="Google Shape;405;p28"/>
            <p:cNvSpPr/>
            <p:nvPr/>
          </p:nvSpPr>
          <p:spPr>
            <a:xfrm>
              <a:off x="5001875" y="2319850"/>
              <a:ext cx="494725" cy="160925"/>
            </a:xfrm>
            <a:custGeom>
              <a:avLst/>
              <a:gdLst/>
              <a:ahLst/>
              <a:cxnLst/>
              <a:rect l="l" t="t" r="r" b="b"/>
              <a:pathLst>
                <a:path w="19789" h="6437" extrusionOk="0">
                  <a:moveTo>
                    <a:pt x="3301" y="1"/>
                  </a:moveTo>
                  <a:cubicBezTo>
                    <a:pt x="2727" y="1"/>
                    <a:pt x="2124" y="43"/>
                    <a:pt x="1490" y="137"/>
                  </a:cubicBezTo>
                  <a:lnTo>
                    <a:pt x="1" y="4150"/>
                  </a:lnTo>
                  <a:cubicBezTo>
                    <a:pt x="1" y="4150"/>
                    <a:pt x="1216" y="4020"/>
                    <a:pt x="2836" y="4020"/>
                  </a:cubicBezTo>
                  <a:cubicBezTo>
                    <a:pt x="4546" y="4020"/>
                    <a:pt x="6705" y="4164"/>
                    <a:pt x="8359" y="4758"/>
                  </a:cubicBezTo>
                  <a:cubicBezTo>
                    <a:pt x="11034" y="5691"/>
                    <a:pt x="14254" y="6436"/>
                    <a:pt x="16296" y="6436"/>
                  </a:cubicBezTo>
                  <a:cubicBezTo>
                    <a:pt x="16714" y="6436"/>
                    <a:pt x="17083" y="6405"/>
                    <a:pt x="17387" y="6338"/>
                  </a:cubicBezTo>
                  <a:cubicBezTo>
                    <a:pt x="18329" y="6095"/>
                    <a:pt x="19180" y="5548"/>
                    <a:pt x="19788" y="4818"/>
                  </a:cubicBezTo>
                  <a:cubicBezTo>
                    <a:pt x="19788" y="4818"/>
                    <a:pt x="14682" y="4180"/>
                    <a:pt x="12250" y="3420"/>
                  </a:cubicBezTo>
                  <a:cubicBezTo>
                    <a:pt x="10812" y="2959"/>
                    <a:pt x="8088" y="1"/>
                    <a:pt x="33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06" name="Google Shape;406;p28"/>
            <p:cNvSpPr/>
            <p:nvPr/>
          </p:nvSpPr>
          <p:spPr>
            <a:xfrm>
              <a:off x="5419050" y="2438775"/>
              <a:ext cx="101850" cy="80150"/>
            </a:xfrm>
            <a:custGeom>
              <a:avLst/>
              <a:gdLst/>
              <a:ahLst/>
              <a:cxnLst/>
              <a:rect l="l" t="t" r="r" b="b"/>
              <a:pathLst>
                <a:path w="4074" h="3206" extrusionOk="0">
                  <a:moveTo>
                    <a:pt x="3071" y="1"/>
                  </a:moveTo>
                  <a:lnTo>
                    <a:pt x="3132" y="61"/>
                  </a:lnTo>
                  <a:cubicBezTo>
                    <a:pt x="2585" y="92"/>
                    <a:pt x="2037" y="153"/>
                    <a:pt x="1521" y="304"/>
                  </a:cubicBezTo>
                  <a:cubicBezTo>
                    <a:pt x="1004" y="426"/>
                    <a:pt x="518" y="730"/>
                    <a:pt x="183" y="1125"/>
                  </a:cubicBezTo>
                  <a:cubicBezTo>
                    <a:pt x="62" y="1247"/>
                    <a:pt x="1" y="1429"/>
                    <a:pt x="1" y="1612"/>
                  </a:cubicBezTo>
                  <a:cubicBezTo>
                    <a:pt x="31" y="1855"/>
                    <a:pt x="183" y="2037"/>
                    <a:pt x="396" y="2159"/>
                  </a:cubicBezTo>
                  <a:cubicBezTo>
                    <a:pt x="852" y="2584"/>
                    <a:pt x="1399" y="2919"/>
                    <a:pt x="2007" y="3131"/>
                  </a:cubicBezTo>
                  <a:cubicBezTo>
                    <a:pt x="2173" y="3181"/>
                    <a:pt x="2343" y="3206"/>
                    <a:pt x="2512" y="3206"/>
                  </a:cubicBezTo>
                  <a:cubicBezTo>
                    <a:pt x="2964" y="3206"/>
                    <a:pt x="3408" y="3029"/>
                    <a:pt x="3740" y="2675"/>
                  </a:cubicBezTo>
                  <a:cubicBezTo>
                    <a:pt x="4013" y="2250"/>
                    <a:pt x="4074" y="1733"/>
                    <a:pt x="3892" y="1247"/>
                  </a:cubicBezTo>
                  <a:cubicBezTo>
                    <a:pt x="3709" y="760"/>
                    <a:pt x="3436" y="335"/>
                    <a:pt x="307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07" name="Google Shape;407;p28"/>
            <p:cNvSpPr/>
            <p:nvPr/>
          </p:nvSpPr>
          <p:spPr>
            <a:xfrm>
              <a:off x="5423625" y="2442250"/>
              <a:ext cx="96525" cy="75875"/>
            </a:xfrm>
            <a:custGeom>
              <a:avLst/>
              <a:gdLst/>
              <a:ahLst/>
              <a:cxnLst/>
              <a:rect l="l" t="t" r="r" b="b"/>
              <a:pathLst>
                <a:path w="3861" h="3035" extrusionOk="0">
                  <a:moveTo>
                    <a:pt x="1795" y="0"/>
                  </a:moveTo>
                  <a:cubicBezTo>
                    <a:pt x="1493" y="0"/>
                    <a:pt x="1196" y="54"/>
                    <a:pt x="912" y="135"/>
                  </a:cubicBezTo>
                  <a:cubicBezTo>
                    <a:pt x="608" y="226"/>
                    <a:pt x="365" y="409"/>
                    <a:pt x="152" y="621"/>
                  </a:cubicBezTo>
                  <a:cubicBezTo>
                    <a:pt x="61" y="713"/>
                    <a:pt x="31" y="804"/>
                    <a:pt x="0" y="925"/>
                  </a:cubicBezTo>
                  <a:cubicBezTo>
                    <a:pt x="31" y="834"/>
                    <a:pt x="91" y="743"/>
                    <a:pt x="152" y="652"/>
                  </a:cubicBezTo>
                  <a:cubicBezTo>
                    <a:pt x="365" y="439"/>
                    <a:pt x="639" y="287"/>
                    <a:pt x="912" y="196"/>
                  </a:cubicBezTo>
                  <a:cubicBezTo>
                    <a:pt x="1196" y="115"/>
                    <a:pt x="1493" y="74"/>
                    <a:pt x="1786" y="74"/>
                  </a:cubicBezTo>
                  <a:cubicBezTo>
                    <a:pt x="1932" y="74"/>
                    <a:pt x="2077" y="84"/>
                    <a:pt x="2219" y="105"/>
                  </a:cubicBezTo>
                  <a:cubicBezTo>
                    <a:pt x="2766" y="196"/>
                    <a:pt x="3253" y="500"/>
                    <a:pt x="3526" y="956"/>
                  </a:cubicBezTo>
                  <a:cubicBezTo>
                    <a:pt x="3830" y="1442"/>
                    <a:pt x="3830" y="2050"/>
                    <a:pt x="3465" y="2476"/>
                  </a:cubicBezTo>
                  <a:cubicBezTo>
                    <a:pt x="3253" y="2794"/>
                    <a:pt x="2879" y="2973"/>
                    <a:pt x="2504" y="2973"/>
                  </a:cubicBezTo>
                  <a:cubicBezTo>
                    <a:pt x="2449" y="2973"/>
                    <a:pt x="2395" y="2970"/>
                    <a:pt x="2341" y="2962"/>
                  </a:cubicBezTo>
                  <a:cubicBezTo>
                    <a:pt x="2037" y="2931"/>
                    <a:pt x="1733" y="2871"/>
                    <a:pt x="1459" y="2780"/>
                  </a:cubicBezTo>
                  <a:lnTo>
                    <a:pt x="1247" y="2688"/>
                  </a:lnTo>
                  <a:lnTo>
                    <a:pt x="1155" y="2658"/>
                  </a:lnTo>
                  <a:lnTo>
                    <a:pt x="1155" y="2658"/>
                  </a:lnTo>
                  <a:cubicBezTo>
                    <a:pt x="1186" y="2688"/>
                    <a:pt x="1186" y="2688"/>
                    <a:pt x="1216" y="2719"/>
                  </a:cubicBezTo>
                  <a:cubicBezTo>
                    <a:pt x="1277" y="2719"/>
                    <a:pt x="1368" y="2780"/>
                    <a:pt x="1459" y="2810"/>
                  </a:cubicBezTo>
                  <a:cubicBezTo>
                    <a:pt x="1733" y="2931"/>
                    <a:pt x="2037" y="2992"/>
                    <a:pt x="2341" y="3023"/>
                  </a:cubicBezTo>
                  <a:cubicBezTo>
                    <a:pt x="2398" y="3031"/>
                    <a:pt x="2455" y="3035"/>
                    <a:pt x="2512" y="3035"/>
                  </a:cubicBezTo>
                  <a:cubicBezTo>
                    <a:pt x="2668" y="3035"/>
                    <a:pt x="2823" y="3006"/>
                    <a:pt x="2979" y="2962"/>
                  </a:cubicBezTo>
                  <a:cubicBezTo>
                    <a:pt x="3192" y="2871"/>
                    <a:pt x="3405" y="2719"/>
                    <a:pt x="3557" y="2506"/>
                  </a:cubicBezTo>
                  <a:cubicBezTo>
                    <a:pt x="3709" y="2293"/>
                    <a:pt x="3830" y="2050"/>
                    <a:pt x="3830" y="1746"/>
                  </a:cubicBezTo>
                  <a:cubicBezTo>
                    <a:pt x="3861" y="1473"/>
                    <a:pt x="3769" y="1169"/>
                    <a:pt x="3617" y="925"/>
                  </a:cubicBezTo>
                  <a:cubicBezTo>
                    <a:pt x="3313" y="439"/>
                    <a:pt x="2827" y="135"/>
                    <a:pt x="2250" y="44"/>
                  </a:cubicBezTo>
                  <a:cubicBezTo>
                    <a:pt x="2098" y="14"/>
                    <a:pt x="1946" y="0"/>
                    <a:pt x="17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08" name="Google Shape;408;p28"/>
            <p:cNvSpPr/>
            <p:nvPr/>
          </p:nvSpPr>
          <p:spPr>
            <a:xfrm>
              <a:off x="5433500" y="2456250"/>
              <a:ext cx="16750" cy="11425"/>
            </a:xfrm>
            <a:custGeom>
              <a:avLst/>
              <a:gdLst/>
              <a:ahLst/>
              <a:cxnLst/>
              <a:rect l="l" t="t" r="r" b="b"/>
              <a:pathLst>
                <a:path w="670" h="457" extrusionOk="0">
                  <a:moveTo>
                    <a:pt x="0" y="1"/>
                  </a:moveTo>
                  <a:lnTo>
                    <a:pt x="0" y="1"/>
                  </a:lnTo>
                  <a:cubicBezTo>
                    <a:pt x="122" y="31"/>
                    <a:pt x="244" y="122"/>
                    <a:pt x="365" y="183"/>
                  </a:cubicBezTo>
                  <a:cubicBezTo>
                    <a:pt x="487" y="274"/>
                    <a:pt x="578" y="365"/>
                    <a:pt x="669" y="457"/>
                  </a:cubicBezTo>
                  <a:cubicBezTo>
                    <a:pt x="517" y="213"/>
                    <a:pt x="274" y="31"/>
                    <a:pt x="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09" name="Google Shape;409;p28"/>
            <p:cNvSpPr/>
            <p:nvPr/>
          </p:nvSpPr>
          <p:spPr>
            <a:xfrm>
              <a:off x="5457050" y="2456250"/>
              <a:ext cx="14475" cy="12175"/>
            </a:xfrm>
            <a:custGeom>
              <a:avLst/>
              <a:gdLst/>
              <a:ahLst/>
              <a:cxnLst/>
              <a:rect l="l" t="t" r="r" b="b"/>
              <a:pathLst>
                <a:path w="579" h="487" extrusionOk="0">
                  <a:moveTo>
                    <a:pt x="1" y="1"/>
                  </a:moveTo>
                  <a:cubicBezTo>
                    <a:pt x="1" y="31"/>
                    <a:pt x="122" y="92"/>
                    <a:pt x="305" y="244"/>
                  </a:cubicBezTo>
                  <a:cubicBezTo>
                    <a:pt x="457" y="365"/>
                    <a:pt x="578" y="487"/>
                    <a:pt x="578" y="487"/>
                  </a:cubicBezTo>
                  <a:cubicBezTo>
                    <a:pt x="517" y="365"/>
                    <a:pt x="426" y="274"/>
                    <a:pt x="335" y="213"/>
                  </a:cubicBezTo>
                  <a:cubicBezTo>
                    <a:pt x="213" y="122"/>
                    <a:pt x="122" y="61"/>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10" name="Google Shape;410;p28"/>
            <p:cNvSpPr/>
            <p:nvPr/>
          </p:nvSpPr>
          <p:spPr>
            <a:xfrm>
              <a:off x="5458575" y="2481325"/>
              <a:ext cx="21300" cy="31950"/>
            </a:xfrm>
            <a:custGeom>
              <a:avLst/>
              <a:gdLst/>
              <a:ahLst/>
              <a:cxnLst/>
              <a:rect l="l" t="t" r="r" b="b"/>
              <a:pathLst>
                <a:path w="852" h="1278" extrusionOk="0">
                  <a:moveTo>
                    <a:pt x="0" y="1"/>
                  </a:moveTo>
                  <a:cubicBezTo>
                    <a:pt x="1" y="1"/>
                    <a:pt x="61" y="62"/>
                    <a:pt x="183" y="153"/>
                  </a:cubicBezTo>
                  <a:cubicBezTo>
                    <a:pt x="304" y="244"/>
                    <a:pt x="456" y="396"/>
                    <a:pt x="548" y="548"/>
                  </a:cubicBezTo>
                  <a:cubicBezTo>
                    <a:pt x="639" y="700"/>
                    <a:pt x="730" y="852"/>
                    <a:pt x="791" y="1034"/>
                  </a:cubicBezTo>
                  <a:cubicBezTo>
                    <a:pt x="760" y="852"/>
                    <a:pt x="669" y="669"/>
                    <a:pt x="578" y="517"/>
                  </a:cubicBezTo>
                  <a:cubicBezTo>
                    <a:pt x="456" y="365"/>
                    <a:pt x="335" y="244"/>
                    <a:pt x="183" y="122"/>
                  </a:cubicBezTo>
                  <a:cubicBezTo>
                    <a:pt x="122" y="61"/>
                    <a:pt x="61" y="31"/>
                    <a:pt x="0" y="1"/>
                  </a:cubicBezTo>
                  <a:close/>
                  <a:moveTo>
                    <a:pt x="791" y="1034"/>
                  </a:moveTo>
                  <a:lnTo>
                    <a:pt x="791" y="1034"/>
                  </a:lnTo>
                  <a:cubicBezTo>
                    <a:pt x="821" y="1186"/>
                    <a:pt x="852" y="1277"/>
                    <a:pt x="852" y="1277"/>
                  </a:cubicBezTo>
                  <a:cubicBezTo>
                    <a:pt x="852" y="1186"/>
                    <a:pt x="821" y="1095"/>
                    <a:pt x="791" y="103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11" name="Google Shape;411;p28"/>
            <p:cNvSpPr/>
            <p:nvPr/>
          </p:nvSpPr>
          <p:spPr>
            <a:xfrm>
              <a:off x="5494300" y="2460050"/>
              <a:ext cx="7625" cy="36500"/>
            </a:xfrm>
            <a:custGeom>
              <a:avLst/>
              <a:gdLst/>
              <a:ahLst/>
              <a:cxnLst/>
              <a:rect l="l" t="t" r="r" b="b"/>
              <a:pathLst>
                <a:path w="305" h="1460" extrusionOk="0">
                  <a:moveTo>
                    <a:pt x="0" y="1"/>
                  </a:moveTo>
                  <a:lnTo>
                    <a:pt x="0" y="1"/>
                  </a:lnTo>
                  <a:cubicBezTo>
                    <a:pt x="0" y="1"/>
                    <a:pt x="30" y="61"/>
                    <a:pt x="61" y="183"/>
                  </a:cubicBezTo>
                  <a:cubicBezTo>
                    <a:pt x="152" y="365"/>
                    <a:pt x="182" y="517"/>
                    <a:pt x="213" y="700"/>
                  </a:cubicBezTo>
                  <a:cubicBezTo>
                    <a:pt x="243" y="882"/>
                    <a:pt x="274" y="1064"/>
                    <a:pt x="274" y="1216"/>
                  </a:cubicBezTo>
                  <a:cubicBezTo>
                    <a:pt x="243" y="1308"/>
                    <a:pt x="243" y="1368"/>
                    <a:pt x="274" y="1460"/>
                  </a:cubicBezTo>
                  <a:cubicBezTo>
                    <a:pt x="274" y="1429"/>
                    <a:pt x="274" y="1399"/>
                    <a:pt x="304" y="1399"/>
                  </a:cubicBezTo>
                  <a:cubicBezTo>
                    <a:pt x="304" y="1338"/>
                    <a:pt x="304" y="1277"/>
                    <a:pt x="304" y="1216"/>
                  </a:cubicBezTo>
                  <a:cubicBezTo>
                    <a:pt x="304" y="1064"/>
                    <a:pt x="304" y="882"/>
                    <a:pt x="274" y="700"/>
                  </a:cubicBezTo>
                  <a:cubicBezTo>
                    <a:pt x="243" y="517"/>
                    <a:pt x="182" y="335"/>
                    <a:pt x="91" y="183"/>
                  </a:cubicBezTo>
                  <a:cubicBezTo>
                    <a:pt x="91" y="122"/>
                    <a:pt x="61" y="92"/>
                    <a:pt x="30" y="31"/>
                  </a:cubicBezTo>
                  <a:cubicBezTo>
                    <a:pt x="0" y="1"/>
                    <a:pt x="0" y="1"/>
                    <a:pt x="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12" name="Google Shape;412;p28"/>
            <p:cNvSpPr/>
            <p:nvPr/>
          </p:nvSpPr>
          <p:spPr>
            <a:xfrm>
              <a:off x="5448700" y="2457025"/>
              <a:ext cx="52450" cy="37250"/>
            </a:xfrm>
            <a:custGeom>
              <a:avLst/>
              <a:gdLst/>
              <a:ahLst/>
              <a:cxnLst/>
              <a:rect l="l" t="t" r="r" b="b"/>
              <a:pathLst>
                <a:path w="2098" h="1490" extrusionOk="0">
                  <a:moveTo>
                    <a:pt x="2098" y="0"/>
                  </a:moveTo>
                  <a:cubicBezTo>
                    <a:pt x="1976" y="0"/>
                    <a:pt x="1854" y="30"/>
                    <a:pt x="1733" y="91"/>
                  </a:cubicBezTo>
                  <a:cubicBezTo>
                    <a:pt x="1125" y="304"/>
                    <a:pt x="608" y="669"/>
                    <a:pt x="213" y="1155"/>
                  </a:cubicBezTo>
                  <a:cubicBezTo>
                    <a:pt x="122" y="1246"/>
                    <a:pt x="61" y="1368"/>
                    <a:pt x="0" y="1489"/>
                  </a:cubicBezTo>
                  <a:cubicBezTo>
                    <a:pt x="517" y="790"/>
                    <a:pt x="1247" y="274"/>
                    <a:pt x="20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13" name="Google Shape;413;p28"/>
            <p:cNvSpPr/>
            <p:nvPr/>
          </p:nvSpPr>
          <p:spPr>
            <a:xfrm>
              <a:off x="5444125" y="2446375"/>
              <a:ext cx="25125" cy="45625"/>
            </a:xfrm>
            <a:custGeom>
              <a:avLst/>
              <a:gdLst/>
              <a:ahLst/>
              <a:cxnLst/>
              <a:rect l="l" t="t" r="r" b="b"/>
              <a:pathLst>
                <a:path w="1005" h="1825" extrusionOk="0">
                  <a:moveTo>
                    <a:pt x="1004" y="0"/>
                  </a:moveTo>
                  <a:lnTo>
                    <a:pt x="1004" y="0"/>
                  </a:lnTo>
                  <a:cubicBezTo>
                    <a:pt x="913" y="31"/>
                    <a:pt x="822" y="92"/>
                    <a:pt x="730" y="152"/>
                  </a:cubicBezTo>
                  <a:cubicBezTo>
                    <a:pt x="548" y="335"/>
                    <a:pt x="366" y="517"/>
                    <a:pt x="244" y="760"/>
                  </a:cubicBezTo>
                  <a:cubicBezTo>
                    <a:pt x="123" y="973"/>
                    <a:pt x="31" y="1247"/>
                    <a:pt x="31" y="1490"/>
                  </a:cubicBezTo>
                  <a:cubicBezTo>
                    <a:pt x="1" y="1611"/>
                    <a:pt x="1" y="1703"/>
                    <a:pt x="31" y="1824"/>
                  </a:cubicBezTo>
                  <a:cubicBezTo>
                    <a:pt x="31" y="1459"/>
                    <a:pt x="153" y="1125"/>
                    <a:pt x="305" y="791"/>
                  </a:cubicBezTo>
                  <a:cubicBezTo>
                    <a:pt x="487" y="487"/>
                    <a:pt x="700" y="213"/>
                    <a:pt x="10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14" name="Google Shape;414;p28"/>
            <p:cNvSpPr/>
            <p:nvPr/>
          </p:nvSpPr>
          <p:spPr>
            <a:xfrm>
              <a:off x="5466925" y="2474500"/>
              <a:ext cx="38025" cy="38775"/>
            </a:xfrm>
            <a:custGeom>
              <a:avLst/>
              <a:gdLst/>
              <a:ahLst/>
              <a:cxnLst/>
              <a:rect l="l" t="t" r="r" b="b"/>
              <a:pathLst>
                <a:path w="1521" h="1551" extrusionOk="0">
                  <a:moveTo>
                    <a:pt x="31" y="0"/>
                  </a:moveTo>
                  <a:lnTo>
                    <a:pt x="31" y="0"/>
                  </a:lnTo>
                  <a:cubicBezTo>
                    <a:pt x="1" y="31"/>
                    <a:pt x="487" y="243"/>
                    <a:pt x="943" y="608"/>
                  </a:cubicBezTo>
                  <a:cubicBezTo>
                    <a:pt x="1156" y="790"/>
                    <a:pt x="1308" y="1003"/>
                    <a:pt x="1399" y="1216"/>
                  </a:cubicBezTo>
                  <a:cubicBezTo>
                    <a:pt x="1490" y="1398"/>
                    <a:pt x="1490" y="1550"/>
                    <a:pt x="1490" y="1550"/>
                  </a:cubicBezTo>
                  <a:cubicBezTo>
                    <a:pt x="1521" y="1429"/>
                    <a:pt x="1490" y="1307"/>
                    <a:pt x="1460" y="1216"/>
                  </a:cubicBezTo>
                  <a:cubicBezTo>
                    <a:pt x="1369" y="942"/>
                    <a:pt x="1217" y="730"/>
                    <a:pt x="1004" y="547"/>
                  </a:cubicBezTo>
                  <a:cubicBezTo>
                    <a:pt x="791" y="395"/>
                    <a:pt x="578" y="243"/>
                    <a:pt x="335" y="122"/>
                  </a:cubicBezTo>
                  <a:cubicBezTo>
                    <a:pt x="244" y="61"/>
                    <a:pt x="153" y="31"/>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15" name="Google Shape;415;p28"/>
            <p:cNvSpPr/>
            <p:nvPr/>
          </p:nvSpPr>
          <p:spPr>
            <a:xfrm>
              <a:off x="4933500" y="2416950"/>
              <a:ext cx="300925" cy="67450"/>
            </a:xfrm>
            <a:custGeom>
              <a:avLst/>
              <a:gdLst/>
              <a:ahLst/>
              <a:cxnLst/>
              <a:rect l="l" t="t" r="r" b="b"/>
              <a:pathLst>
                <a:path w="12037" h="2698" extrusionOk="0">
                  <a:moveTo>
                    <a:pt x="5000" y="0"/>
                  </a:moveTo>
                  <a:cubicBezTo>
                    <a:pt x="4348" y="0"/>
                    <a:pt x="3692" y="74"/>
                    <a:pt x="3070" y="235"/>
                  </a:cubicBezTo>
                  <a:cubicBezTo>
                    <a:pt x="2401" y="418"/>
                    <a:pt x="1763" y="752"/>
                    <a:pt x="1216" y="1208"/>
                  </a:cubicBezTo>
                  <a:cubicBezTo>
                    <a:pt x="851" y="1512"/>
                    <a:pt x="517" y="1846"/>
                    <a:pt x="274" y="2241"/>
                  </a:cubicBezTo>
                  <a:cubicBezTo>
                    <a:pt x="152" y="2363"/>
                    <a:pt x="61" y="2515"/>
                    <a:pt x="0" y="2697"/>
                  </a:cubicBezTo>
                  <a:cubicBezTo>
                    <a:pt x="365" y="2181"/>
                    <a:pt x="821" y="1694"/>
                    <a:pt x="1307" y="1299"/>
                  </a:cubicBezTo>
                  <a:cubicBezTo>
                    <a:pt x="1854" y="904"/>
                    <a:pt x="2462" y="600"/>
                    <a:pt x="3100" y="418"/>
                  </a:cubicBezTo>
                  <a:cubicBezTo>
                    <a:pt x="3722" y="256"/>
                    <a:pt x="4361" y="182"/>
                    <a:pt x="4991" y="182"/>
                  </a:cubicBezTo>
                  <a:cubicBezTo>
                    <a:pt x="5193" y="182"/>
                    <a:pt x="5394" y="190"/>
                    <a:pt x="5593" y="205"/>
                  </a:cubicBezTo>
                  <a:cubicBezTo>
                    <a:pt x="7143" y="266"/>
                    <a:pt x="8663" y="448"/>
                    <a:pt x="10152" y="752"/>
                  </a:cubicBezTo>
                  <a:cubicBezTo>
                    <a:pt x="10730" y="843"/>
                    <a:pt x="11216" y="965"/>
                    <a:pt x="11520" y="1026"/>
                  </a:cubicBezTo>
                  <a:cubicBezTo>
                    <a:pt x="11702" y="1086"/>
                    <a:pt x="11854" y="1117"/>
                    <a:pt x="12037" y="1117"/>
                  </a:cubicBezTo>
                  <a:cubicBezTo>
                    <a:pt x="11885" y="1056"/>
                    <a:pt x="11733" y="995"/>
                    <a:pt x="11550" y="965"/>
                  </a:cubicBezTo>
                  <a:cubicBezTo>
                    <a:pt x="11246" y="874"/>
                    <a:pt x="10791" y="722"/>
                    <a:pt x="10213" y="600"/>
                  </a:cubicBezTo>
                  <a:cubicBezTo>
                    <a:pt x="8693" y="266"/>
                    <a:pt x="7173" y="83"/>
                    <a:pt x="5623" y="22"/>
                  </a:cubicBezTo>
                  <a:cubicBezTo>
                    <a:pt x="5417" y="8"/>
                    <a:pt x="5208" y="0"/>
                    <a:pt x="50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16" name="Google Shape;416;p28"/>
            <p:cNvSpPr/>
            <p:nvPr/>
          </p:nvSpPr>
          <p:spPr>
            <a:xfrm>
              <a:off x="4289850" y="2289025"/>
              <a:ext cx="645950" cy="299550"/>
            </a:xfrm>
            <a:custGeom>
              <a:avLst/>
              <a:gdLst/>
              <a:ahLst/>
              <a:cxnLst/>
              <a:rect l="l" t="t" r="r" b="b"/>
              <a:pathLst>
                <a:path w="25838" h="11982" extrusionOk="0">
                  <a:moveTo>
                    <a:pt x="3245" y="1"/>
                  </a:moveTo>
                  <a:cubicBezTo>
                    <a:pt x="2510" y="1"/>
                    <a:pt x="1779" y="143"/>
                    <a:pt x="1095" y="428"/>
                  </a:cubicBezTo>
                  <a:cubicBezTo>
                    <a:pt x="822" y="550"/>
                    <a:pt x="548" y="702"/>
                    <a:pt x="274" y="884"/>
                  </a:cubicBezTo>
                  <a:cubicBezTo>
                    <a:pt x="183" y="945"/>
                    <a:pt x="92" y="1006"/>
                    <a:pt x="1" y="1097"/>
                  </a:cubicBezTo>
                  <a:cubicBezTo>
                    <a:pt x="366" y="854"/>
                    <a:pt x="730" y="671"/>
                    <a:pt x="1126" y="489"/>
                  </a:cubicBezTo>
                  <a:cubicBezTo>
                    <a:pt x="1746" y="241"/>
                    <a:pt x="2408" y="117"/>
                    <a:pt x="3075" y="117"/>
                  </a:cubicBezTo>
                  <a:cubicBezTo>
                    <a:pt x="3552" y="117"/>
                    <a:pt x="4031" y="180"/>
                    <a:pt x="4499" y="307"/>
                  </a:cubicBezTo>
                  <a:cubicBezTo>
                    <a:pt x="5259" y="489"/>
                    <a:pt x="5989" y="854"/>
                    <a:pt x="6566" y="1401"/>
                  </a:cubicBezTo>
                  <a:cubicBezTo>
                    <a:pt x="7235" y="2009"/>
                    <a:pt x="7843" y="2708"/>
                    <a:pt x="8329" y="3468"/>
                  </a:cubicBezTo>
                  <a:cubicBezTo>
                    <a:pt x="8907" y="4319"/>
                    <a:pt x="9515" y="5139"/>
                    <a:pt x="10153" y="5930"/>
                  </a:cubicBezTo>
                  <a:cubicBezTo>
                    <a:pt x="10852" y="6781"/>
                    <a:pt x="11642" y="7571"/>
                    <a:pt x="12463" y="8270"/>
                  </a:cubicBezTo>
                  <a:cubicBezTo>
                    <a:pt x="14165" y="9760"/>
                    <a:pt x="15989" y="10945"/>
                    <a:pt x="17874" y="11553"/>
                  </a:cubicBezTo>
                  <a:cubicBezTo>
                    <a:pt x="18755" y="11826"/>
                    <a:pt x="19667" y="11978"/>
                    <a:pt x="20609" y="11978"/>
                  </a:cubicBezTo>
                  <a:cubicBezTo>
                    <a:pt x="20661" y="11980"/>
                    <a:pt x="20712" y="11981"/>
                    <a:pt x="20763" y="11981"/>
                  </a:cubicBezTo>
                  <a:cubicBezTo>
                    <a:pt x="21529" y="11981"/>
                    <a:pt x="22266" y="11769"/>
                    <a:pt x="22950" y="11371"/>
                  </a:cubicBezTo>
                  <a:cubicBezTo>
                    <a:pt x="23497" y="11006"/>
                    <a:pt x="23983" y="10519"/>
                    <a:pt x="24348" y="9972"/>
                  </a:cubicBezTo>
                  <a:cubicBezTo>
                    <a:pt x="24713" y="9486"/>
                    <a:pt x="24986" y="9091"/>
                    <a:pt x="25199" y="8726"/>
                  </a:cubicBezTo>
                  <a:lnTo>
                    <a:pt x="25685" y="7936"/>
                  </a:lnTo>
                  <a:cubicBezTo>
                    <a:pt x="25746" y="7845"/>
                    <a:pt x="25807" y="7723"/>
                    <a:pt x="25837" y="7632"/>
                  </a:cubicBezTo>
                  <a:lnTo>
                    <a:pt x="25837" y="7632"/>
                  </a:lnTo>
                  <a:cubicBezTo>
                    <a:pt x="25776" y="7723"/>
                    <a:pt x="25716" y="7814"/>
                    <a:pt x="25655" y="7905"/>
                  </a:cubicBezTo>
                  <a:lnTo>
                    <a:pt x="25138" y="8696"/>
                  </a:lnTo>
                  <a:cubicBezTo>
                    <a:pt x="24895" y="9030"/>
                    <a:pt x="24621" y="9456"/>
                    <a:pt x="24287" y="9912"/>
                  </a:cubicBezTo>
                  <a:cubicBezTo>
                    <a:pt x="23892" y="10459"/>
                    <a:pt x="23406" y="10915"/>
                    <a:pt x="22858" y="11249"/>
                  </a:cubicBezTo>
                  <a:cubicBezTo>
                    <a:pt x="22232" y="11619"/>
                    <a:pt x="21499" y="11829"/>
                    <a:pt x="20759" y="11829"/>
                  </a:cubicBezTo>
                  <a:cubicBezTo>
                    <a:pt x="20709" y="11829"/>
                    <a:pt x="20659" y="11828"/>
                    <a:pt x="20609" y="11826"/>
                  </a:cubicBezTo>
                  <a:cubicBezTo>
                    <a:pt x="19697" y="11826"/>
                    <a:pt x="18785" y="11675"/>
                    <a:pt x="17904" y="11371"/>
                  </a:cubicBezTo>
                  <a:cubicBezTo>
                    <a:pt x="16080" y="10793"/>
                    <a:pt x="14287" y="9577"/>
                    <a:pt x="12585" y="8118"/>
                  </a:cubicBezTo>
                  <a:cubicBezTo>
                    <a:pt x="11794" y="7419"/>
                    <a:pt x="11035" y="6629"/>
                    <a:pt x="10305" y="5808"/>
                  </a:cubicBezTo>
                  <a:cubicBezTo>
                    <a:pt x="9667" y="5018"/>
                    <a:pt x="9059" y="4228"/>
                    <a:pt x="8512" y="3377"/>
                  </a:cubicBezTo>
                  <a:cubicBezTo>
                    <a:pt x="7995" y="2586"/>
                    <a:pt x="7387" y="1887"/>
                    <a:pt x="6688" y="1279"/>
                  </a:cubicBezTo>
                  <a:cubicBezTo>
                    <a:pt x="6080" y="732"/>
                    <a:pt x="5351" y="337"/>
                    <a:pt x="4560" y="155"/>
                  </a:cubicBezTo>
                  <a:cubicBezTo>
                    <a:pt x="4127" y="52"/>
                    <a:pt x="3685" y="1"/>
                    <a:pt x="3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17" name="Google Shape;417;p28"/>
            <p:cNvSpPr/>
            <p:nvPr/>
          </p:nvSpPr>
          <p:spPr>
            <a:xfrm>
              <a:off x="4371175" y="2231775"/>
              <a:ext cx="155800" cy="59600"/>
            </a:xfrm>
            <a:custGeom>
              <a:avLst/>
              <a:gdLst/>
              <a:ahLst/>
              <a:cxnLst/>
              <a:rect l="l" t="t" r="r" b="b"/>
              <a:pathLst>
                <a:path w="6232" h="2384" extrusionOk="0">
                  <a:moveTo>
                    <a:pt x="5938" y="0"/>
                  </a:moveTo>
                  <a:cubicBezTo>
                    <a:pt x="5701" y="0"/>
                    <a:pt x="5465" y="22"/>
                    <a:pt x="5228" y="43"/>
                  </a:cubicBezTo>
                  <a:cubicBezTo>
                    <a:pt x="3617" y="195"/>
                    <a:pt x="2067" y="803"/>
                    <a:pt x="760" y="1745"/>
                  </a:cubicBezTo>
                  <a:cubicBezTo>
                    <a:pt x="487" y="1958"/>
                    <a:pt x="243" y="2171"/>
                    <a:pt x="0" y="2384"/>
                  </a:cubicBezTo>
                  <a:lnTo>
                    <a:pt x="213" y="2232"/>
                  </a:lnTo>
                  <a:cubicBezTo>
                    <a:pt x="335" y="2110"/>
                    <a:pt x="547" y="1958"/>
                    <a:pt x="791" y="1776"/>
                  </a:cubicBezTo>
                  <a:cubicBezTo>
                    <a:pt x="2098" y="834"/>
                    <a:pt x="3617" y="256"/>
                    <a:pt x="5228" y="74"/>
                  </a:cubicBezTo>
                  <a:cubicBezTo>
                    <a:pt x="5532" y="43"/>
                    <a:pt x="5775" y="13"/>
                    <a:pt x="5958" y="13"/>
                  </a:cubicBezTo>
                  <a:lnTo>
                    <a:pt x="6231" y="13"/>
                  </a:lnTo>
                  <a:cubicBezTo>
                    <a:pt x="6133" y="4"/>
                    <a:pt x="6035" y="0"/>
                    <a:pt x="593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18" name="Google Shape;418;p28"/>
            <p:cNvSpPr/>
            <p:nvPr/>
          </p:nvSpPr>
          <p:spPr>
            <a:xfrm>
              <a:off x="4520875" y="2324025"/>
              <a:ext cx="158075" cy="76025"/>
            </a:xfrm>
            <a:custGeom>
              <a:avLst/>
              <a:gdLst/>
              <a:ahLst/>
              <a:cxnLst/>
              <a:rect l="l" t="t" r="r" b="b"/>
              <a:pathLst>
                <a:path w="6323" h="3041" extrusionOk="0">
                  <a:moveTo>
                    <a:pt x="6322" y="1"/>
                  </a:moveTo>
                  <a:lnTo>
                    <a:pt x="6322" y="1"/>
                  </a:lnTo>
                  <a:cubicBezTo>
                    <a:pt x="5988" y="31"/>
                    <a:pt x="5623" y="92"/>
                    <a:pt x="5289" y="153"/>
                  </a:cubicBezTo>
                  <a:cubicBezTo>
                    <a:pt x="4468" y="305"/>
                    <a:pt x="3648" y="578"/>
                    <a:pt x="2888" y="943"/>
                  </a:cubicBezTo>
                  <a:cubicBezTo>
                    <a:pt x="2128" y="1308"/>
                    <a:pt x="1398" y="1764"/>
                    <a:pt x="760" y="2311"/>
                  </a:cubicBezTo>
                  <a:cubicBezTo>
                    <a:pt x="487" y="2554"/>
                    <a:pt x="243" y="2797"/>
                    <a:pt x="0" y="3040"/>
                  </a:cubicBezTo>
                  <a:lnTo>
                    <a:pt x="213" y="2858"/>
                  </a:lnTo>
                  <a:cubicBezTo>
                    <a:pt x="335" y="2736"/>
                    <a:pt x="547" y="2554"/>
                    <a:pt x="790" y="2341"/>
                  </a:cubicBezTo>
                  <a:cubicBezTo>
                    <a:pt x="1429" y="1794"/>
                    <a:pt x="2158" y="1338"/>
                    <a:pt x="2918" y="973"/>
                  </a:cubicBezTo>
                  <a:cubicBezTo>
                    <a:pt x="3678" y="609"/>
                    <a:pt x="4468" y="335"/>
                    <a:pt x="5289" y="183"/>
                  </a:cubicBezTo>
                  <a:cubicBezTo>
                    <a:pt x="5623" y="122"/>
                    <a:pt x="5867" y="62"/>
                    <a:pt x="6049" y="31"/>
                  </a:cubicBezTo>
                  <a:lnTo>
                    <a:pt x="6322"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19" name="Google Shape;419;p28"/>
            <p:cNvSpPr/>
            <p:nvPr/>
          </p:nvSpPr>
          <p:spPr>
            <a:xfrm>
              <a:off x="4672075" y="2375700"/>
              <a:ext cx="78300" cy="164925"/>
            </a:xfrm>
            <a:custGeom>
              <a:avLst/>
              <a:gdLst/>
              <a:ahLst/>
              <a:cxnLst/>
              <a:rect l="l" t="t" r="r" b="b"/>
              <a:pathLst>
                <a:path w="3132" h="6597" extrusionOk="0">
                  <a:moveTo>
                    <a:pt x="3132" y="1"/>
                  </a:moveTo>
                  <a:cubicBezTo>
                    <a:pt x="3131" y="1"/>
                    <a:pt x="2797" y="305"/>
                    <a:pt x="2372" y="821"/>
                  </a:cubicBezTo>
                  <a:cubicBezTo>
                    <a:pt x="1764" y="1460"/>
                    <a:pt x="1217" y="2189"/>
                    <a:pt x="791" y="2949"/>
                  </a:cubicBezTo>
                  <a:cubicBezTo>
                    <a:pt x="335" y="3739"/>
                    <a:pt x="92" y="4590"/>
                    <a:pt x="31" y="5502"/>
                  </a:cubicBezTo>
                  <a:cubicBezTo>
                    <a:pt x="1" y="5776"/>
                    <a:pt x="1" y="6019"/>
                    <a:pt x="62" y="6293"/>
                  </a:cubicBezTo>
                  <a:cubicBezTo>
                    <a:pt x="31" y="6019"/>
                    <a:pt x="31" y="5776"/>
                    <a:pt x="62" y="5502"/>
                  </a:cubicBezTo>
                  <a:cubicBezTo>
                    <a:pt x="123" y="4621"/>
                    <a:pt x="396" y="3739"/>
                    <a:pt x="852" y="2979"/>
                  </a:cubicBezTo>
                  <a:cubicBezTo>
                    <a:pt x="1278" y="2220"/>
                    <a:pt x="1794" y="1490"/>
                    <a:pt x="2402" y="821"/>
                  </a:cubicBezTo>
                  <a:lnTo>
                    <a:pt x="2919" y="244"/>
                  </a:lnTo>
                  <a:lnTo>
                    <a:pt x="3132" y="1"/>
                  </a:lnTo>
                  <a:close/>
                  <a:moveTo>
                    <a:pt x="62" y="6293"/>
                  </a:moveTo>
                  <a:cubicBezTo>
                    <a:pt x="62" y="6375"/>
                    <a:pt x="62" y="6457"/>
                    <a:pt x="84" y="6494"/>
                  </a:cubicBezTo>
                  <a:lnTo>
                    <a:pt x="84" y="6494"/>
                  </a:lnTo>
                  <a:cubicBezTo>
                    <a:pt x="75" y="6426"/>
                    <a:pt x="62" y="6353"/>
                    <a:pt x="62" y="6293"/>
                  </a:cubicBezTo>
                  <a:close/>
                  <a:moveTo>
                    <a:pt x="84" y="6494"/>
                  </a:moveTo>
                  <a:cubicBezTo>
                    <a:pt x="89" y="6530"/>
                    <a:pt x="92" y="6565"/>
                    <a:pt x="92" y="6597"/>
                  </a:cubicBezTo>
                  <a:lnTo>
                    <a:pt x="92" y="6505"/>
                  </a:lnTo>
                  <a:cubicBezTo>
                    <a:pt x="89" y="6502"/>
                    <a:pt x="86" y="6499"/>
                    <a:pt x="84" y="649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20" name="Google Shape;420;p28"/>
            <p:cNvSpPr/>
            <p:nvPr/>
          </p:nvSpPr>
          <p:spPr>
            <a:xfrm>
              <a:off x="4836225" y="2393175"/>
              <a:ext cx="5350" cy="51700"/>
            </a:xfrm>
            <a:custGeom>
              <a:avLst/>
              <a:gdLst/>
              <a:ahLst/>
              <a:cxnLst/>
              <a:rect l="l" t="t" r="r" b="b"/>
              <a:pathLst>
                <a:path w="214" h="2068" extrusionOk="0">
                  <a:moveTo>
                    <a:pt x="183" y="1"/>
                  </a:moveTo>
                  <a:lnTo>
                    <a:pt x="183" y="1"/>
                  </a:lnTo>
                  <a:cubicBezTo>
                    <a:pt x="152" y="92"/>
                    <a:pt x="122" y="183"/>
                    <a:pt x="92" y="305"/>
                  </a:cubicBezTo>
                  <a:cubicBezTo>
                    <a:pt x="0" y="791"/>
                    <a:pt x="0" y="1277"/>
                    <a:pt x="122" y="1764"/>
                  </a:cubicBezTo>
                  <a:cubicBezTo>
                    <a:pt x="152" y="1885"/>
                    <a:pt x="183" y="1977"/>
                    <a:pt x="213" y="2068"/>
                  </a:cubicBezTo>
                  <a:cubicBezTo>
                    <a:pt x="213" y="2068"/>
                    <a:pt x="183" y="1946"/>
                    <a:pt x="152" y="1764"/>
                  </a:cubicBezTo>
                  <a:cubicBezTo>
                    <a:pt x="31" y="1277"/>
                    <a:pt x="31" y="791"/>
                    <a:pt x="122" y="305"/>
                  </a:cubicBezTo>
                  <a:cubicBezTo>
                    <a:pt x="152" y="123"/>
                    <a:pt x="183" y="1"/>
                    <a:pt x="18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21" name="Google Shape;421;p28"/>
            <p:cNvSpPr/>
            <p:nvPr/>
          </p:nvSpPr>
          <p:spPr>
            <a:xfrm>
              <a:off x="4805075" y="2453225"/>
              <a:ext cx="66125" cy="107150"/>
            </a:xfrm>
            <a:custGeom>
              <a:avLst/>
              <a:gdLst/>
              <a:ahLst/>
              <a:cxnLst/>
              <a:rect l="l" t="t" r="r" b="b"/>
              <a:pathLst>
                <a:path w="2645" h="4286" extrusionOk="0">
                  <a:moveTo>
                    <a:pt x="0" y="0"/>
                  </a:moveTo>
                  <a:cubicBezTo>
                    <a:pt x="0" y="0"/>
                    <a:pt x="0" y="35"/>
                    <a:pt x="13" y="104"/>
                  </a:cubicBezTo>
                  <a:lnTo>
                    <a:pt x="13" y="104"/>
                  </a:lnTo>
                  <a:cubicBezTo>
                    <a:pt x="9" y="69"/>
                    <a:pt x="5" y="35"/>
                    <a:pt x="0" y="0"/>
                  </a:cubicBezTo>
                  <a:close/>
                  <a:moveTo>
                    <a:pt x="13" y="104"/>
                  </a:moveTo>
                  <a:cubicBezTo>
                    <a:pt x="40" y="313"/>
                    <a:pt x="70" y="525"/>
                    <a:pt x="122" y="760"/>
                  </a:cubicBezTo>
                  <a:cubicBezTo>
                    <a:pt x="426" y="1945"/>
                    <a:pt x="1094" y="3040"/>
                    <a:pt x="2037" y="3830"/>
                  </a:cubicBezTo>
                  <a:cubicBezTo>
                    <a:pt x="2207" y="4000"/>
                    <a:pt x="2403" y="4143"/>
                    <a:pt x="2601" y="4261"/>
                  </a:cubicBezTo>
                  <a:lnTo>
                    <a:pt x="2601" y="4261"/>
                  </a:lnTo>
                  <a:cubicBezTo>
                    <a:pt x="2571" y="4242"/>
                    <a:pt x="2525" y="4211"/>
                    <a:pt x="2462" y="4164"/>
                  </a:cubicBezTo>
                  <a:cubicBezTo>
                    <a:pt x="2310" y="4043"/>
                    <a:pt x="2189" y="3921"/>
                    <a:pt x="2037" y="3800"/>
                  </a:cubicBezTo>
                  <a:cubicBezTo>
                    <a:pt x="1125" y="2979"/>
                    <a:pt x="456" y="1915"/>
                    <a:pt x="152" y="730"/>
                  </a:cubicBezTo>
                  <a:cubicBezTo>
                    <a:pt x="91" y="517"/>
                    <a:pt x="91" y="304"/>
                    <a:pt x="31" y="182"/>
                  </a:cubicBezTo>
                  <a:cubicBezTo>
                    <a:pt x="23" y="153"/>
                    <a:pt x="17" y="126"/>
                    <a:pt x="13" y="104"/>
                  </a:cubicBezTo>
                  <a:close/>
                  <a:moveTo>
                    <a:pt x="2601" y="4261"/>
                  </a:moveTo>
                  <a:cubicBezTo>
                    <a:pt x="2630" y="4279"/>
                    <a:pt x="2645" y="4286"/>
                    <a:pt x="2645" y="4286"/>
                  </a:cubicBezTo>
                  <a:cubicBezTo>
                    <a:pt x="2630" y="4278"/>
                    <a:pt x="2616" y="4269"/>
                    <a:pt x="2601" y="426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22" name="Google Shape;422;p28"/>
            <p:cNvSpPr/>
            <p:nvPr/>
          </p:nvSpPr>
          <p:spPr>
            <a:xfrm>
              <a:off x="4924375" y="2370375"/>
              <a:ext cx="71450" cy="57025"/>
            </a:xfrm>
            <a:custGeom>
              <a:avLst/>
              <a:gdLst/>
              <a:ahLst/>
              <a:cxnLst/>
              <a:rect l="l" t="t" r="r" b="b"/>
              <a:pathLst>
                <a:path w="2858" h="2281" extrusionOk="0">
                  <a:moveTo>
                    <a:pt x="0" y="1"/>
                  </a:moveTo>
                  <a:lnTo>
                    <a:pt x="0" y="1"/>
                  </a:lnTo>
                  <a:cubicBezTo>
                    <a:pt x="0" y="1"/>
                    <a:pt x="152" y="183"/>
                    <a:pt x="395" y="426"/>
                  </a:cubicBezTo>
                  <a:cubicBezTo>
                    <a:pt x="699" y="730"/>
                    <a:pt x="1034" y="1034"/>
                    <a:pt x="1399" y="1338"/>
                  </a:cubicBezTo>
                  <a:cubicBezTo>
                    <a:pt x="1733" y="1612"/>
                    <a:pt x="2098" y="1855"/>
                    <a:pt x="2493" y="2098"/>
                  </a:cubicBezTo>
                  <a:cubicBezTo>
                    <a:pt x="2649" y="2177"/>
                    <a:pt x="2774" y="2239"/>
                    <a:pt x="2858" y="2281"/>
                  </a:cubicBezTo>
                  <a:lnTo>
                    <a:pt x="2493" y="2068"/>
                  </a:lnTo>
                  <a:cubicBezTo>
                    <a:pt x="2128" y="1825"/>
                    <a:pt x="1733" y="1582"/>
                    <a:pt x="1399" y="1308"/>
                  </a:cubicBezTo>
                  <a:cubicBezTo>
                    <a:pt x="1034" y="1004"/>
                    <a:pt x="699" y="730"/>
                    <a:pt x="395" y="396"/>
                  </a:cubicBezTo>
                  <a:lnTo>
                    <a:pt x="122" y="92"/>
                  </a:lnTo>
                  <a:lnTo>
                    <a:pt x="0"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23" name="Google Shape;423;p28"/>
            <p:cNvSpPr/>
            <p:nvPr/>
          </p:nvSpPr>
          <p:spPr>
            <a:xfrm>
              <a:off x="5078625" y="2325550"/>
              <a:ext cx="12175" cy="91225"/>
            </a:xfrm>
            <a:custGeom>
              <a:avLst/>
              <a:gdLst/>
              <a:ahLst/>
              <a:cxnLst/>
              <a:rect l="l" t="t" r="r" b="b"/>
              <a:pathLst>
                <a:path w="487" h="3649" extrusionOk="0">
                  <a:moveTo>
                    <a:pt x="1" y="1"/>
                  </a:moveTo>
                  <a:lnTo>
                    <a:pt x="92" y="426"/>
                  </a:lnTo>
                  <a:cubicBezTo>
                    <a:pt x="153" y="730"/>
                    <a:pt x="244" y="1216"/>
                    <a:pt x="335" y="1733"/>
                  </a:cubicBezTo>
                  <a:cubicBezTo>
                    <a:pt x="396" y="2250"/>
                    <a:pt x="457" y="2736"/>
                    <a:pt x="457" y="3071"/>
                  </a:cubicBezTo>
                  <a:cubicBezTo>
                    <a:pt x="457" y="3223"/>
                    <a:pt x="457" y="3405"/>
                    <a:pt x="457" y="3496"/>
                  </a:cubicBezTo>
                  <a:lnTo>
                    <a:pt x="457" y="3648"/>
                  </a:lnTo>
                  <a:cubicBezTo>
                    <a:pt x="457" y="3648"/>
                    <a:pt x="487" y="3587"/>
                    <a:pt x="487" y="3466"/>
                  </a:cubicBezTo>
                  <a:lnTo>
                    <a:pt x="487" y="3071"/>
                  </a:lnTo>
                  <a:cubicBezTo>
                    <a:pt x="457" y="2615"/>
                    <a:pt x="426" y="2159"/>
                    <a:pt x="365" y="1733"/>
                  </a:cubicBezTo>
                  <a:cubicBezTo>
                    <a:pt x="274" y="1186"/>
                    <a:pt x="183" y="730"/>
                    <a:pt x="122" y="396"/>
                  </a:cubicBezTo>
                  <a:cubicBezTo>
                    <a:pt x="61" y="244"/>
                    <a:pt x="61" y="92"/>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24" name="Google Shape;424;p28"/>
            <p:cNvSpPr/>
            <p:nvPr/>
          </p:nvSpPr>
          <p:spPr>
            <a:xfrm>
              <a:off x="5192600" y="2351400"/>
              <a:ext cx="16000" cy="76750"/>
            </a:xfrm>
            <a:custGeom>
              <a:avLst/>
              <a:gdLst/>
              <a:ahLst/>
              <a:cxnLst/>
              <a:rect l="l" t="t" r="r" b="b"/>
              <a:pathLst>
                <a:path w="640" h="3070" extrusionOk="0">
                  <a:moveTo>
                    <a:pt x="639" y="0"/>
                  </a:moveTo>
                  <a:lnTo>
                    <a:pt x="609" y="122"/>
                  </a:lnTo>
                  <a:cubicBezTo>
                    <a:pt x="609" y="243"/>
                    <a:pt x="579" y="365"/>
                    <a:pt x="579" y="456"/>
                  </a:cubicBezTo>
                  <a:cubicBezTo>
                    <a:pt x="548" y="730"/>
                    <a:pt x="487" y="1125"/>
                    <a:pt x="396" y="1550"/>
                  </a:cubicBezTo>
                  <a:cubicBezTo>
                    <a:pt x="305" y="1976"/>
                    <a:pt x="214" y="2371"/>
                    <a:pt x="123" y="2644"/>
                  </a:cubicBezTo>
                  <a:cubicBezTo>
                    <a:pt x="92" y="2736"/>
                    <a:pt x="62" y="2857"/>
                    <a:pt x="31" y="2948"/>
                  </a:cubicBezTo>
                  <a:cubicBezTo>
                    <a:pt x="31" y="3009"/>
                    <a:pt x="1" y="3040"/>
                    <a:pt x="1" y="3070"/>
                  </a:cubicBezTo>
                  <a:cubicBezTo>
                    <a:pt x="1" y="3070"/>
                    <a:pt x="1" y="3070"/>
                    <a:pt x="62" y="2979"/>
                  </a:cubicBezTo>
                  <a:cubicBezTo>
                    <a:pt x="92" y="2857"/>
                    <a:pt x="123" y="2736"/>
                    <a:pt x="153" y="2644"/>
                  </a:cubicBezTo>
                  <a:cubicBezTo>
                    <a:pt x="244" y="2371"/>
                    <a:pt x="335" y="1976"/>
                    <a:pt x="427" y="1550"/>
                  </a:cubicBezTo>
                  <a:cubicBezTo>
                    <a:pt x="518" y="1125"/>
                    <a:pt x="579" y="760"/>
                    <a:pt x="609" y="456"/>
                  </a:cubicBezTo>
                  <a:cubicBezTo>
                    <a:pt x="609" y="365"/>
                    <a:pt x="639" y="243"/>
                    <a:pt x="639" y="122"/>
                  </a:cubicBezTo>
                  <a:cubicBezTo>
                    <a:pt x="639" y="91"/>
                    <a:pt x="639" y="30"/>
                    <a:pt x="63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25" name="Google Shape;425;p28"/>
            <p:cNvSpPr/>
            <p:nvPr/>
          </p:nvSpPr>
          <p:spPr>
            <a:xfrm>
              <a:off x="5289125" y="2399250"/>
              <a:ext cx="6100" cy="30425"/>
            </a:xfrm>
            <a:custGeom>
              <a:avLst/>
              <a:gdLst/>
              <a:ahLst/>
              <a:cxnLst/>
              <a:rect l="l" t="t" r="r" b="b"/>
              <a:pathLst>
                <a:path w="244" h="1217" extrusionOk="0">
                  <a:moveTo>
                    <a:pt x="243" y="1"/>
                  </a:moveTo>
                  <a:lnTo>
                    <a:pt x="243" y="1"/>
                  </a:lnTo>
                  <a:cubicBezTo>
                    <a:pt x="183" y="183"/>
                    <a:pt x="152" y="396"/>
                    <a:pt x="122" y="609"/>
                  </a:cubicBezTo>
                  <a:cubicBezTo>
                    <a:pt x="61" y="822"/>
                    <a:pt x="31" y="1034"/>
                    <a:pt x="0" y="1217"/>
                  </a:cubicBezTo>
                  <a:cubicBezTo>
                    <a:pt x="61" y="1034"/>
                    <a:pt x="122" y="822"/>
                    <a:pt x="152" y="609"/>
                  </a:cubicBezTo>
                  <a:cubicBezTo>
                    <a:pt x="183" y="427"/>
                    <a:pt x="243" y="214"/>
                    <a:pt x="24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26" name="Google Shape;426;p28"/>
            <p:cNvSpPr/>
            <p:nvPr/>
          </p:nvSpPr>
          <p:spPr>
            <a:xfrm>
              <a:off x="5422100" y="2430425"/>
              <a:ext cx="2300" cy="44100"/>
            </a:xfrm>
            <a:custGeom>
              <a:avLst/>
              <a:gdLst/>
              <a:ahLst/>
              <a:cxnLst/>
              <a:rect l="l" t="t" r="r" b="b"/>
              <a:pathLst>
                <a:path w="92" h="1764" extrusionOk="0">
                  <a:moveTo>
                    <a:pt x="61" y="0"/>
                  </a:moveTo>
                  <a:cubicBezTo>
                    <a:pt x="61" y="0"/>
                    <a:pt x="61" y="31"/>
                    <a:pt x="61" y="61"/>
                  </a:cubicBezTo>
                  <a:lnTo>
                    <a:pt x="61" y="243"/>
                  </a:lnTo>
                  <a:lnTo>
                    <a:pt x="61" y="882"/>
                  </a:lnTo>
                  <a:cubicBezTo>
                    <a:pt x="61" y="1069"/>
                    <a:pt x="61" y="1238"/>
                    <a:pt x="47" y="1375"/>
                  </a:cubicBezTo>
                  <a:lnTo>
                    <a:pt x="47" y="1375"/>
                  </a:lnTo>
                  <a:cubicBezTo>
                    <a:pt x="71" y="1209"/>
                    <a:pt x="92" y="1055"/>
                    <a:pt x="92" y="882"/>
                  </a:cubicBezTo>
                  <a:lnTo>
                    <a:pt x="92" y="243"/>
                  </a:lnTo>
                  <a:cubicBezTo>
                    <a:pt x="92" y="152"/>
                    <a:pt x="92" y="61"/>
                    <a:pt x="61" y="0"/>
                  </a:cubicBezTo>
                  <a:close/>
                  <a:moveTo>
                    <a:pt x="47" y="1375"/>
                  </a:moveTo>
                  <a:lnTo>
                    <a:pt x="47" y="1375"/>
                  </a:lnTo>
                  <a:cubicBezTo>
                    <a:pt x="42" y="1412"/>
                    <a:pt x="36" y="1451"/>
                    <a:pt x="31" y="1490"/>
                  </a:cubicBezTo>
                  <a:cubicBezTo>
                    <a:pt x="38" y="1455"/>
                    <a:pt x="43" y="1416"/>
                    <a:pt x="47" y="1375"/>
                  </a:cubicBezTo>
                  <a:close/>
                  <a:moveTo>
                    <a:pt x="31" y="1490"/>
                  </a:moveTo>
                  <a:lnTo>
                    <a:pt x="31" y="1490"/>
                  </a:lnTo>
                  <a:cubicBezTo>
                    <a:pt x="0" y="1642"/>
                    <a:pt x="0" y="1763"/>
                    <a:pt x="0" y="1763"/>
                  </a:cubicBezTo>
                  <a:cubicBezTo>
                    <a:pt x="31" y="1672"/>
                    <a:pt x="31" y="1581"/>
                    <a:pt x="31" y="149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27" name="Google Shape;427;p28"/>
            <p:cNvSpPr/>
            <p:nvPr/>
          </p:nvSpPr>
          <p:spPr>
            <a:xfrm>
              <a:off x="5082425" y="2425100"/>
              <a:ext cx="367050" cy="140900"/>
            </a:xfrm>
            <a:custGeom>
              <a:avLst/>
              <a:gdLst/>
              <a:ahLst/>
              <a:cxnLst/>
              <a:rect l="l" t="t" r="r" b="b"/>
              <a:pathLst>
                <a:path w="14682" h="5636" extrusionOk="0">
                  <a:moveTo>
                    <a:pt x="14606" y="3138"/>
                  </a:moveTo>
                  <a:lnTo>
                    <a:pt x="14606" y="3138"/>
                  </a:lnTo>
                  <a:cubicBezTo>
                    <a:pt x="14611" y="3156"/>
                    <a:pt x="14616" y="3174"/>
                    <a:pt x="14621" y="3192"/>
                  </a:cubicBezTo>
                  <a:lnTo>
                    <a:pt x="14682" y="3162"/>
                  </a:lnTo>
                  <a:cubicBezTo>
                    <a:pt x="14657" y="3153"/>
                    <a:pt x="14632" y="3146"/>
                    <a:pt x="14606" y="3138"/>
                  </a:cubicBezTo>
                  <a:close/>
                  <a:moveTo>
                    <a:pt x="730" y="0"/>
                  </a:moveTo>
                  <a:cubicBezTo>
                    <a:pt x="244" y="882"/>
                    <a:pt x="1" y="1885"/>
                    <a:pt x="1" y="2918"/>
                  </a:cubicBezTo>
                  <a:lnTo>
                    <a:pt x="912" y="2918"/>
                  </a:lnTo>
                  <a:cubicBezTo>
                    <a:pt x="1095" y="4195"/>
                    <a:pt x="2250" y="5198"/>
                    <a:pt x="3527" y="5441"/>
                  </a:cubicBezTo>
                  <a:cubicBezTo>
                    <a:pt x="4089" y="5562"/>
                    <a:pt x="4564" y="5635"/>
                    <a:pt x="5020" y="5635"/>
                  </a:cubicBezTo>
                  <a:cubicBezTo>
                    <a:pt x="5598" y="5635"/>
                    <a:pt x="6147" y="5517"/>
                    <a:pt x="6809" y="5228"/>
                  </a:cubicBezTo>
                  <a:cubicBezTo>
                    <a:pt x="8055" y="4681"/>
                    <a:pt x="9666" y="3830"/>
                    <a:pt x="10882" y="3405"/>
                  </a:cubicBezTo>
                  <a:cubicBezTo>
                    <a:pt x="11668" y="3136"/>
                    <a:pt x="12490" y="2953"/>
                    <a:pt x="13296" y="2953"/>
                  </a:cubicBezTo>
                  <a:cubicBezTo>
                    <a:pt x="13741" y="2953"/>
                    <a:pt x="14181" y="3009"/>
                    <a:pt x="14606" y="3138"/>
                  </a:cubicBezTo>
                  <a:lnTo>
                    <a:pt x="14606" y="3138"/>
                  </a:lnTo>
                  <a:cubicBezTo>
                    <a:pt x="14158" y="1527"/>
                    <a:pt x="12475" y="484"/>
                    <a:pt x="10821" y="213"/>
                  </a:cubicBezTo>
                  <a:cubicBezTo>
                    <a:pt x="10389" y="144"/>
                    <a:pt x="9956" y="115"/>
                    <a:pt x="9523" y="115"/>
                  </a:cubicBezTo>
                  <a:cubicBezTo>
                    <a:pt x="8254" y="115"/>
                    <a:pt x="6984" y="358"/>
                    <a:pt x="5715" y="517"/>
                  </a:cubicBezTo>
                  <a:cubicBezTo>
                    <a:pt x="5087" y="597"/>
                    <a:pt x="4438" y="656"/>
                    <a:pt x="3793" y="656"/>
                  </a:cubicBezTo>
                  <a:cubicBezTo>
                    <a:pt x="2721" y="656"/>
                    <a:pt x="1660" y="494"/>
                    <a:pt x="7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28" name="Google Shape;428;p28"/>
            <p:cNvSpPr/>
            <p:nvPr/>
          </p:nvSpPr>
          <p:spPr>
            <a:xfrm>
              <a:off x="5104475" y="2434975"/>
              <a:ext cx="18250" cy="63100"/>
            </a:xfrm>
            <a:custGeom>
              <a:avLst/>
              <a:gdLst/>
              <a:ahLst/>
              <a:cxnLst/>
              <a:rect l="l" t="t" r="r" b="b"/>
              <a:pathLst>
                <a:path w="730" h="2524" extrusionOk="0">
                  <a:moveTo>
                    <a:pt x="730" y="1"/>
                  </a:moveTo>
                  <a:lnTo>
                    <a:pt x="730" y="1"/>
                  </a:lnTo>
                  <a:cubicBezTo>
                    <a:pt x="638" y="92"/>
                    <a:pt x="578" y="213"/>
                    <a:pt x="517" y="335"/>
                  </a:cubicBezTo>
                  <a:cubicBezTo>
                    <a:pt x="395" y="608"/>
                    <a:pt x="274" y="912"/>
                    <a:pt x="182" y="1216"/>
                  </a:cubicBezTo>
                  <a:cubicBezTo>
                    <a:pt x="91" y="1490"/>
                    <a:pt x="61" y="1824"/>
                    <a:pt x="30" y="2128"/>
                  </a:cubicBezTo>
                  <a:cubicBezTo>
                    <a:pt x="0" y="2250"/>
                    <a:pt x="0" y="2371"/>
                    <a:pt x="30" y="2523"/>
                  </a:cubicBezTo>
                  <a:cubicBezTo>
                    <a:pt x="61" y="2371"/>
                    <a:pt x="61" y="2250"/>
                    <a:pt x="61" y="2128"/>
                  </a:cubicBezTo>
                  <a:cubicBezTo>
                    <a:pt x="122" y="1824"/>
                    <a:pt x="182" y="1520"/>
                    <a:pt x="274" y="1216"/>
                  </a:cubicBezTo>
                  <a:cubicBezTo>
                    <a:pt x="334" y="912"/>
                    <a:pt x="456" y="639"/>
                    <a:pt x="578" y="365"/>
                  </a:cubicBezTo>
                  <a:cubicBezTo>
                    <a:pt x="638" y="244"/>
                    <a:pt x="669" y="122"/>
                    <a:pt x="7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29" name="Google Shape;429;p28"/>
            <p:cNvSpPr/>
            <p:nvPr/>
          </p:nvSpPr>
          <p:spPr>
            <a:xfrm>
              <a:off x="5083200" y="2476200"/>
              <a:ext cx="23575" cy="3625"/>
            </a:xfrm>
            <a:custGeom>
              <a:avLst/>
              <a:gdLst/>
              <a:ahLst/>
              <a:cxnLst/>
              <a:rect l="l" t="t" r="r" b="b"/>
              <a:pathLst>
                <a:path w="943" h="145" extrusionOk="0">
                  <a:moveTo>
                    <a:pt x="243" y="1"/>
                  </a:moveTo>
                  <a:cubicBezTo>
                    <a:pt x="160" y="1"/>
                    <a:pt x="76" y="8"/>
                    <a:pt x="0" y="23"/>
                  </a:cubicBezTo>
                  <a:cubicBezTo>
                    <a:pt x="152" y="84"/>
                    <a:pt x="304" y="84"/>
                    <a:pt x="486" y="84"/>
                  </a:cubicBezTo>
                  <a:cubicBezTo>
                    <a:pt x="638" y="115"/>
                    <a:pt x="790" y="145"/>
                    <a:pt x="942" y="145"/>
                  </a:cubicBezTo>
                  <a:cubicBezTo>
                    <a:pt x="790" y="84"/>
                    <a:pt x="638" y="23"/>
                    <a:pt x="486" y="23"/>
                  </a:cubicBezTo>
                  <a:cubicBezTo>
                    <a:pt x="410" y="8"/>
                    <a:pt x="327" y="1"/>
                    <a:pt x="2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30" name="Google Shape;430;p28"/>
            <p:cNvSpPr/>
            <p:nvPr/>
          </p:nvSpPr>
          <p:spPr>
            <a:xfrm>
              <a:off x="5090775" y="2446000"/>
              <a:ext cx="20550" cy="8000"/>
            </a:xfrm>
            <a:custGeom>
              <a:avLst/>
              <a:gdLst/>
              <a:ahLst/>
              <a:cxnLst/>
              <a:rect l="l" t="t" r="r" b="b"/>
              <a:pathLst>
                <a:path w="822" h="320" extrusionOk="0">
                  <a:moveTo>
                    <a:pt x="157" y="0"/>
                  </a:moveTo>
                  <a:cubicBezTo>
                    <a:pt x="105" y="0"/>
                    <a:pt x="53" y="5"/>
                    <a:pt x="1" y="15"/>
                  </a:cubicBezTo>
                  <a:cubicBezTo>
                    <a:pt x="1" y="46"/>
                    <a:pt x="183" y="46"/>
                    <a:pt x="427" y="137"/>
                  </a:cubicBezTo>
                  <a:cubicBezTo>
                    <a:pt x="639" y="228"/>
                    <a:pt x="822" y="319"/>
                    <a:pt x="822" y="319"/>
                  </a:cubicBezTo>
                  <a:cubicBezTo>
                    <a:pt x="645" y="118"/>
                    <a:pt x="407" y="0"/>
                    <a:pt x="1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31" name="Google Shape;431;p28"/>
            <p:cNvSpPr/>
            <p:nvPr/>
          </p:nvSpPr>
          <p:spPr>
            <a:xfrm>
              <a:off x="5105975" y="2427000"/>
              <a:ext cx="346550" cy="138475"/>
            </a:xfrm>
            <a:custGeom>
              <a:avLst/>
              <a:gdLst/>
              <a:ahLst/>
              <a:cxnLst/>
              <a:rect l="l" t="t" r="r" b="b"/>
              <a:pathLst>
                <a:path w="13862" h="5539" extrusionOk="0">
                  <a:moveTo>
                    <a:pt x="8183" y="0"/>
                  </a:moveTo>
                  <a:cubicBezTo>
                    <a:pt x="7381" y="0"/>
                    <a:pt x="6578" y="84"/>
                    <a:pt x="5776" y="259"/>
                  </a:cubicBezTo>
                  <a:cubicBezTo>
                    <a:pt x="4864" y="441"/>
                    <a:pt x="3952" y="532"/>
                    <a:pt x="3010" y="532"/>
                  </a:cubicBezTo>
                  <a:lnTo>
                    <a:pt x="1977" y="532"/>
                  </a:lnTo>
                  <a:cubicBezTo>
                    <a:pt x="1977" y="532"/>
                    <a:pt x="2341" y="563"/>
                    <a:pt x="3040" y="563"/>
                  </a:cubicBezTo>
                  <a:cubicBezTo>
                    <a:pt x="3952" y="563"/>
                    <a:pt x="4895" y="502"/>
                    <a:pt x="5806" y="320"/>
                  </a:cubicBezTo>
                  <a:cubicBezTo>
                    <a:pt x="6576" y="166"/>
                    <a:pt x="7355" y="89"/>
                    <a:pt x="8138" y="89"/>
                  </a:cubicBezTo>
                  <a:cubicBezTo>
                    <a:pt x="8747" y="89"/>
                    <a:pt x="9359" y="135"/>
                    <a:pt x="9971" y="228"/>
                  </a:cubicBezTo>
                  <a:cubicBezTo>
                    <a:pt x="10791" y="350"/>
                    <a:pt x="11551" y="654"/>
                    <a:pt x="12250" y="1140"/>
                  </a:cubicBezTo>
                  <a:cubicBezTo>
                    <a:pt x="12955" y="1640"/>
                    <a:pt x="13490" y="2338"/>
                    <a:pt x="13772" y="3153"/>
                  </a:cubicBezTo>
                  <a:lnTo>
                    <a:pt x="13772" y="3153"/>
                  </a:lnTo>
                  <a:cubicBezTo>
                    <a:pt x="13424" y="3012"/>
                    <a:pt x="13050" y="2902"/>
                    <a:pt x="12676" y="2873"/>
                  </a:cubicBezTo>
                  <a:cubicBezTo>
                    <a:pt x="12606" y="2871"/>
                    <a:pt x="12536" y="2870"/>
                    <a:pt x="12466" y="2870"/>
                  </a:cubicBezTo>
                  <a:cubicBezTo>
                    <a:pt x="11564" y="2870"/>
                    <a:pt x="10665" y="3051"/>
                    <a:pt x="9819" y="3390"/>
                  </a:cubicBezTo>
                  <a:cubicBezTo>
                    <a:pt x="8968" y="3663"/>
                    <a:pt x="8117" y="4028"/>
                    <a:pt x="7296" y="4393"/>
                  </a:cubicBezTo>
                  <a:cubicBezTo>
                    <a:pt x="6931" y="4575"/>
                    <a:pt x="6536" y="4757"/>
                    <a:pt x="6171" y="4940"/>
                  </a:cubicBezTo>
                  <a:cubicBezTo>
                    <a:pt x="5806" y="5092"/>
                    <a:pt x="5442" y="5244"/>
                    <a:pt x="5077" y="5335"/>
                  </a:cubicBezTo>
                  <a:cubicBezTo>
                    <a:pt x="4634" y="5431"/>
                    <a:pt x="4192" y="5491"/>
                    <a:pt x="3742" y="5491"/>
                  </a:cubicBezTo>
                  <a:cubicBezTo>
                    <a:pt x="3481" y="5491"/>
                    <a:pt x="3217" y="5471"/>
                    <a:pt x="2949" y="5426"/>
                  </a:cubicBezTo>
                  <a:cubicBezTo>
                    <a:pt x="2372" y="5365"/>
                    <a:pt x="1825" y="5152"/>
                    <a:pt x="1338" y="4818"/>
                  </a:cubicBezTo>
                  <a:cubicBezTo>
                    <a:pt x="974" y="4575"/>
                    <a:pt x="670" y="4271"/>
                    <a:pt x="426" y="3906"/>
                  </a:cubicBezTo>
                  <a:cubicBezTo>
                    <a:pt x="244" y="3572"/>
                    <a:pt x="92" y="3207"/>
                    <a:pt x="1" y="2842"/>
                  </a:cubicBezTo>
                  <a:lnTo>
                    <a:pt x="1" y="2842"/>
                  </a:lnTo>
                  <a:cubicBezTo>
                    <a:pt x="1" y="2843"/>
                    <a:pt x="1" y="2964"/>
                    <a:pt x="62" y="3146"/>
                  </a:cubicBezTo>
                  <a:cubicBezTo>
                    <a:pt x="153" y="3420"/>
                    <a:pt x="244" y="3663"/>
                    <a:pt x="396" y="3906"/>
                  </a:cubicBezTo>
                  <a:cubicBezTo>
                    <a:pt x="639" y="4271"/>
                    <a:pt x="943" y="4605"/>
                    <a:pt x="1308" y="4849"/>
                  </a:cubicBezTo>
                  <a:cubicBezTo>
                    <a:pt x="1794" y="5183"/>
                    <a:pt x="2372" y="5396"/>
                    <a:pt x="2949" y="5487"/>
                  </a:cubicBezTo>
                  <a:cubicBezTo>
                    <a:pt x="3211" y="5521"/>
                    <a:pt x="3478" y="5538"/>
                    <a:pt x="3745" y="5538"/>
                  </a:cubicBezTo>
                  <a:cubicBezTo>
                    <a:pt x="4191" y="5538"/>
                    <a:pt x="4640" y="5491"/>
                    <a:pt x="5077" y="5396"/>
                  </a:cubicBezTo>
                  <a:cubicBezTo>
                    <a:pt x="5472" y="5274"/>
                    <a:pt x="5837" y="5152"/>
                    <a:pt x="6202" y="5000"/>
                  </a:cubicBezTo>
                  <a:cubicBezTo>
                    <a:pt x="6566" y="4849"/>
                    <a:pt x="6961" y="4636"/>
                    <a:pt x="7326" y="4453"/>
                  </a:cubicBezTo>
                  <a:cubicBezTo>
                    <a:pt x="8147" y="4089"/>
                    <a:pt x="8998" y="3724"/>
                    <a:pt x="9819" y="3450"/>
                  </a:cubicBezTo>
                  <a:cubicBezTo>
                    <a:pt x="10731" y="3086"/>
                    <a:pt x="11703" y="2934"/>
                    <a:pt x="12645" y="2934"/>
                  </a:cubicBezTo>
                  <a:cubicBezTo>
                    <a:pt x="13041" y="2964"/>
                    <a:pt x="13436" y="3086"/>
                    <a:pt x="13801" y="3268"/>
                  </a:cubicBezTo>
                  <a:lnTo>
                    <a:pt x="13861" y="3298"/>
                  </a:lnTo>
                  <a:lnTo>
                    <a:pt x="13861" y="3207"/>
                  </a:lnTo>
                  <a:cubicBezTo>
                    <a:pt x="13557" y="2326"/>
                    <a:pt x="13010" y="1596"/>
                    <a:pt x="12281" y="1049"/>
                  </a:cubicBezTo>
                  <a:cubicBezTo>
                    <a:pt x="11582" y="593"/>
                    <a:pt x="10791" y="259"/>
                    <a:pt x="9971" y="137"/>
                  </a:cubicBezTo>
                  <a:cubicBezTo>
                    <a:pt x="9375" y="47"/>
                    <a:pt x="8779" y="0"/>
                    <a:pt x="8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32" name="Google Shape;432;p28"/>
            <p:cNvSpPr/>
            <p:nvPr/>
          </p:nvSpPr>
          <p:spPr>
            <a:xfrm>
              <a:off x="5143975" y="2441825"/>
              <a:ext cx="18275" cy="114000"/>
            </a:xfrm>
            <a:custGeom>
              <a:avLst/>
              <a:gdLst/>
              <a:ahLst/>
              <a:cxnLst/>
              <a:rect l="l" t="t" r="r" b="b"/>
              <a:pathLst>
                <a:path w="731" h="4560" extrusionOk="0">
                  <a:moveTo>
                    <a:pt x="730" y="0"/>
                  </a:moveTo>
                  <a:cubicBezTo>
                    <a:pt x="700" y="31"/>
                    <a:pt x="669" y="91"/>
                    <a:pt x="639" y="152"/>
                  </a:cubicBezTo>
                  <a:cubicBezTo>
                    <a:pt x="578" y="304"/>
                    <a:pt x="487" y="456"/>
                    <a:pt x="457" y="608"/>
                  </a:cubicBezTo>
                  <a:cubicBezTo>
                    <a:pt x="61" y="1672"/>
                    <a:pt x="1" y="2797"/>
                    <a:pt x="213" y="3921"/>
                  </a:cubicBezTo>
                  <a:cubicBezTo>
                    <a:pt x="244" y="4073"/>
                    <a:pt x="305" y="4225"/>
                    <a:pt x="335" y="4407"/>
                  </a:cubicBezTo>
                  <a:cubicBezTo>
                    <a:pt x="365" y="4438"/>
                    <a:pt x="396" y="4499"/>
                    <a:pt x="396" y="4559"/>
                  </a:cubicBezTo>
                  <a:cubicBezTo>
                    <a:pt x="426" y="4559"/>
                    <a:pt x="335" y="4316"/>
                    <a:pt x="274" y="3891"/>
                  </a:cubicBezTo>
                  <a:cubicBezTo>
                    <a:pt x="183" y="3344"/>
                    <a:pt x="153" y="2797"/>
                    <a:pt x="183" y="2249"/>
                  </a:cubicBezTo>
                  <a:cubicBezTo>
                    <a:pt x="213" y="1702"/>
                    <a:pt x="335" y="1155"/>
                    <a:pt x="487" y="638"/>
                  </a:cubicBezTo>
                  <a:cubicBezTo>
                    <a:pt x="639" y="243"/>
                    <a:pt x="730" y="0"/>
                    <a:pt x="73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33" name="Google Shape;433;p28"/>
            <p:cNvSpPr/>
            <p:nvPr/>
          </p:nvSpPr>
          <p:spPr>
            <a:xfrm>
              <a:off x="5235925" y="2500325"/>
              <a:ext cx="13700" cy="53225"/>
            </a:xfrm>
            <a:custGeom>
              <a:avLst/>
              <a:gdLst/>
              <a:ahLst/>
              <a:cxnLst/>
              <a:rect l="l" t="t" r="r" b="b"/>
              <a:pathLst>
                <a:path w="548" h="2129" extrusionOk="0">
                  <a:moveTo>
                    <a:pt x="31" y="1"/>
                  </a:moveTo>
                  <a:cubicBezTo>
                    <a:pt x="1" y="92"/>
                    <a:pt x="1" y="213"/>
                    <a:pt x="31" y="335"/>
                  </a:cubicBezTo>
                  <a:cubicBezTo>
                    <a:pt x="61" y="578"/>
                    <a:pt x="92" y="821"/>
                    <a:pt x="153" y="1095"/>
                  </a:cubicBezTo>
                  <a:cubicBezTo>
                    <a:pt x="244" y="1399"/>
                    <a:pt x="335" y="1642"/>
                    <a:pt x="396" y="1855"/>
                  </a:cubicBezTo>
                  <a:cubicBezTo>
                    <a:pt x="426" y="1946"/>
                    <a:pt x="487" y="2037"/>
                    <a:pt x="517" y="2128"/>
                  </a:cubicBezTo>
                  <a:cubicBezTo>
                    <a:pt x="548" y="2128"/>
                    <a:pt x="396" y="1672"/>
                    <a:pt x="244" y="1064"/>
                  </a:cubicBezTo>
                  <a:cubicBezTo>
                    <a:pt x="183" y="791"/>
                    <a:pt x="122" y="517"/>
                    <a:pt x="92" y="305"/>
                  </a:cubicBezTo>
                  <a:cubicBezTo>
                    <a:pt x="61" y="213"/>
                    <a:pt x="61" y="92"/>
                    <a:pt x="3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34" name="Google Shape;434;p28"/>
            <p:cNvSpPr/>
            <p:nvPr/>
          </p:nvSpPr>
          <p:spPr>
            <a:xfrm>
              <a:off x="5223000" y="2467650"/>
              <a:ext cx="5350" cy="31175"/>
            </a:xfrm>
            <a:custGeom>
              <a:avLst/>
              <a:gdLst/>
              <a:ahLst/>
              <a:cxnLst/>
              <a:rect l="l" t="t" r="r" b="b"/>
              <a:pathLst>
                <a:path w="214" h="1247" extrusionOk="0">
                  <a:moveTo>
                    <a:pt x="92" y="1"/>
                  </a:moveTo>
                  <a:cubicBezTo>
                    <a:pt x="1" y="426"/>
                    <a:pt x="31" y="852"/>
                    <a:pt x="183" y="1247"/>
                  </a:cubicBezTo>
                  <a:cubicBezTo>
                    <a:pt x="214" y="1247"/>
                    <a:pt x="153" y="973"/>
                    <a:pt x="122" y="639"/>
                  </a:cubicBezTo>
                  <a:cubicBezTo>
                    <a:pt x="122" y="426"/>
                    <a:pt x="92" y="213"/>
                    <a:pt x="9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35" name="Google Shape;435;p28"/>
            <p:cNvSpPr/>
            <p:nvPr/>
          </p:nvSpPr>
          <p:spPr>
            <a:xfrm>
              <a:off x="5238200" y="2434975"/>
              <a:ext cx="7625" cy="28900"/>
            </a:xfrm>
            <a:custGeom>
              <a:avLst/>
              <a:gdLst/>
              <a:ahLst/>
              <a:cxnLst/>
              <a:rect l="l" t="t" r="r" b="b"/>
              <a:pathLst>
                <a:path w="305" h="1156" extrusionOk="0">
                  <a:moveTo>
                    <a:pt x="274" y="1"/>
                  </a:moveTo>
                  <a:lnTo>
                    <a:pt x="274" y="1"/>
                  </a:lnTo>
                  <a:cubicBezTo>
                    <a:pt x="153" y="153"/>
                    <a:pt x="92" y="335"/>
                    <a:pt x="62" y="548"/>
                  </a:cubicBezTo>
                  <a:cubicBezTo>
                    <a:pt x="1" y="730"/>
                    <a:pt x="1" y="943"/>
                    <a:pt x="62" y="1156"/>
                  </a:cubicBezTo>
                  <a:cubicBezTo>
                    <a:pt x="92" y="1156"/>
                    <a:pt x="92" y="882"/>
                    <a:pt x="153" y="548"/>
                  </a:cubicBezTo>
                  <a:cubicBezTo>
                    <a:pt x="183" y="244"/>
                    <a:pt x="305" y="1"/>
                    <a:pt x="27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36" name="Google Shape;436;p28"/>
            <p:cNvSpPr/>
            <p:nvPr/>
          </p:nvSpPr>
          <p:spPr>
            <a:xfrm>
              <a:off x="5302025" y="2428900"/>
              <a:ext cx="9150" cy="24350"/>
            </a:xfrm>
            <a:custGeom>
              <a:avLst/>
              <a:gdLst/>
              <a:ahLst/>
              <a:cxnLst/>
              <a:rect l="l" t="t" r="r" b="b"/>
              <a:pathLst>
                <a:path w="366" h="974" extrusionOk="0">
                  <a:moveTo>
                    <a:pt x="92" y="0"/>
                  </a:moveTo>
                  <a:cubicBezTo>
                    <a:pt x="1" y="335"/>
                    <a:pt x="92" y="699"/>
                    <a:pt x="335" y="973"/>
                  </a:cubicBezTo>
                  <a:cubicBezTo>
                    <a:pt x="366" y="973"/>
                    <a:pt x="244" y="760"/>
                    <a:pt x="183" y="517"/>
                  </a:cubicBezTo>
                  <a:cubicBezTo>
                    <a:pt x="92" y="244"/>
                    <a:pt x="123" y="0"/>
                    <a:pt x="9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37" name="Google Shape;437;p28"/>
            <p:cNvSpPr/>
            <p:nvPr/>
          </p:nvSpPr>
          <p:spPr>
            <a:xfrm>
              <a:off x="5337000" y="2448650"/>
              <a:ext cx="25100" cy="57775"/>
            </a:xfrm>
            <a:custGeom>
              <a:avLst/>
              <a:gdLst/>
              <a:ahLst/>
              <a:cxnLst/>
              <a:rect l="l" t="t" r="r" b="b"/>
              <a:pathLst>
                <a:path w="1004" h="2311" extrusionOk="0">
                  <a:moveTo>
                    <a:pt x="0" y="1"/>
                  </a:moveTo>
                  <a:cubicBezTo>
                    <a:pt x="0" y="122"/>
                    <a:pt x="31" y="244"/>
                    <a:pt x="61" y="365"/>
                  </a:cubicBezTo>
                  <a:cubicBezTo>
                    <a:pt x="152" y="669"/>
                    <a:pt x="243" y="943"/>
                    <a:pt x="365" y="1217"/>
                  </a:cubicBezTo>
                  <a:cubicBezTo>
                    <a:pt x="487" y="1490"/>
                    <a:pt x="608" y="1764"/>
                    <a:pt x="760" y="2007"/>
                  </a:cubicBezTo>
                  <a:cubicBezTo>
                    <a:pt x="821" y="2128"/>
                    <a:pt x="912" y="2220"/>
                    <a:pt x="1003" y="2311"/>
                  </a:cubicBezTo>
                  <a:cubicBezTo>
                    <a:pt x="942" y="2189"/>
                    <a:pt x="882" y="2068"/>
                    <a:pt x="821" y="1976"/>
                  </a:cubicBezTo>
                  <a:cubicBezTo>
                    <a:pt x="699" y="1764"/>
                    <a:pt x="578" y="1490"/>
                    <a:pt x="426" y="1186"/>
                  </a:cubicBezTo>
                  <a:cubicBezTo>
                    <a:pt x="304" y="852"/>
                    <a:pt x="183" y="548"/>
                    <a:pt x="122" y="335"/>
                  </a:cubicBezTo>
                  <a:cubicBezTo>
                    <a:pt x="91" y="213"/>
                    <a:pt x="61" y="92"/>
                    <a:pt x="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38" name="Google Shape;438;p28"/>
            <p:cNvSpPr/>
            <p:nvPr/>
          </p:nvSpPr>
          <p:spPr>
            <a:xfrm>
              <a:off x="5368900" y="2437250"/>
              <a:ext cx="6875" cy="8400"/>
            </a:xfrm>
            <a:custGeom>
              <a:avLst/>
              <a:gdLst/>
              <a:ahLst/>
              <a:cxnLst/>
              <a:rect l="l" t="t" r="r" b="b"/>
              <a:pathLst>
                <a:path w="275" h="336" extrusionOk="0">
                  <a:moveTo>
                    <a:pt x="274" y="1"/>
                  </a:moveTo>
                  <a:lnTo>
                    <a:pt x="274" y="1"/>
                  </a:lnTo>
                  <a:cubicBezTo>
                    <a:pt x="274" y="1"/>
                    <a:pt x="153" y="31"/>
                    <a:pt x="92" y="122"/>
                  </a:cubicBezTo>
                  <a:cubicBezTo>
                    <a:pt x="31" y="244"/>
                    <a:pt x="1" y="335"/>
                    <a:pt x="31" y="335"/>
                  </a:cubicBezTo>
                  <a:cubicBezTo>
                    <a:pt x="62" y="335"/>
                    <a:pt x="92" y="274"/>
                    <a:pt x="153" y="183"/>
                  </a:cubicBezTo>
                  <a:cubicBezTo>
                    <a:pt x="244" y="92"/>
                    <a:pt x="274" y="31"/>
                    <a:pt x="27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39" name="Google Shape;439;p28"/>
            <p:cNvSpPr/>
            <p:nvPr/>
          </p:nvSpPr>
          <p:spPr>
            <a:xfrm>
              <a:off x="5115900" y="2485775"/>
              <a:ext cx="335100" cy="53475"/>
            </a:xfrm>
            <a:custGeom>
              <a:avLst/>
              <a:gdLst/>
              <a:ahLst/>
              <a:cxnLst/>
              <a:rect l="l" t="t" r="r" b="b"/>
              <a:pathLst>
                <a:path w="13404" h="2139" extrusionOk="0">
                  <a:moveTo>
                    <a:pt x="11670" y="53"/>
                  </a:moveTo>
                  <a:lnTo>
                    <a:pt x="11670" y="53"/>
                  </a:lnTo>
                  <a:cubicBezTo>
                    <a:pt x="12120" y="127"/>
                    <a:pt x="12588" y="301"/>
                    <a:pt x="12978" y="552"/>
                  </a:cubicBezTo>
                  <a:cubicBezTo>
                    <a:pt x="12999" y="565"/>
                    <a:pt x="13021" y="578"/>
                    <a:pt x="13042" y="592"/>
                  </a:cubicBezTo>
                  <a:lnTo>
                    <a:pt x="13042" y="592"/>
                  </a:lnTo>
                  <a:cubicBezTo>
                    <a:pt x="12629" y="311"/>
                    <a:pt x="12168" y="123"/>
                    <a:pt x="11670" y="53"/>
                  </a:cubicBezTo>
                  <a:close/>
                  <a:moveTo>
                    <a:pt x="13042" y="592"/>
                  </a:moveTo>
                  <a:lnTo>
                    <a:pt x="13042" y="592"/>
                  </a:lnTo>
                  <a:cubicBezTo>
                    <a:pt x="13071" y="612"/>
                    <a:pt x="13099" y="632"/>
                    <a:pt x="13127" y="652"/>
                  </a:cubicBezTo>
                  <a:lnTo>
                    <a:pt x="13127" y="652"/>
                  </a:lnTo>
                  <a:cubicBezTo>
                    <a:pt x="13099" y="631"/>
                    <a:pt x="13071" y="611"/>
                    <a:pt x="13042" y="592"/>
                  </a:cubicBezTo>
                  <a:close/>
                  <a:moveTo>
                    <a:pt x="13127" y="652"/>
                  </a:moveTo>
                  <a:lnTo>
                    <a:pt x="13127" y="652"/>
                  </a:lnTo>
                  <a:cubicBezTo>
                    <a:pt x="13217" y="720"/>
                    <a:pt x="13304" y="798"/>
                    <a:pt x="13380" y="888"/>
                  </a:cubicBezTo>
                  <a:lnTo>
                    <a:pt x="13380" y="888"/>
                  </a:lnTo>
                  <a:cubicBezTo>
                    <a:pt x="13357" y="857"/>
                    <a:pt x="13335" y="818"/>
                    <a:pt x="13312" y="795"/>
                  </a:cubicBezTo>
                  <a:cubicBezTo>
                    <a:pt x="13252" y="746"/>
                    <a:pt x="13190" y="698"/>
                    <a:pt x="13127" y="652"/>
                  </a:cubicBezTo>
                  <a:close/>
                  <a:moveTo>
                    <a:pt x="13380" y="888"/>
                  </a:moveTo>
                  <a:cubicBezTo>
                    <a:pt x="13388" y="899"/>
                    <a:pt x="13396" y="909"/>
                    <a:pt x="13404" y="917"/>
                  </a:cubicBezTo>
                  <a:cubicBezTo>
                    <a:pt x="13396" y="907"/>
                    <a:pt x="13388" y="898"/>
                    <a:pt x="13380" y="888"/>
                  </a:cubicBezTo>
                  <a:close/>
                  <a:moveTo>
                    <a:pt x="10950" y="1"/>
                  </a:moveTo>
                  <a:cubicBezTo>
                    <a:pt x="10373" y="1"/>
                    <a:pt x="9813" y="98"/>
                    <a:pt x="9270" y="279"/>
                  </a:cubicBezTo>
                  <a:cubicBezTo>
                    <a:pt x="8388" y="583"/>
                    <a:pt x="7537" y="917"/>
                    <a:pt x="6686" y="1342"/>
                  </a:cubicBezTo>
                  <a:cubicBezTo>
                    <a:pt x="5865" y="1738"/>
                    <a:pt x="4954" y="1981"/>
                    <a:pt x="4042" y="2102"/>
                  </a:cubicBezTo>
                  <a:cubicBezTo>
                    <a:pt x="4984" y="2011"/>
                    <a:pt x="5865" y="1768"/>
                    <a:pt x="6716" y="1342"/>
                  </a:cubicBezTo>
                  <a:cubicBezTo>
                    <a:pt x="7537" y="947"/>
                    <a:pt x="8419" y="583"/>
                    <a:pt x="9300" y="279"/>
                  </a:cubicBezTo>
                  <a:cubicBezTo>
                    <a:pt x="9834" y="93"/>
                    <a:pt x="10421" y="14"/>
                    <a:pt x="10994" y="14"/>
                  </a:cubicBezTo>
                  <a:cubicBezTo>
                    <a:pt x="11171" y="14"/>
                    <a:pt x="11347" y="21"/>
                    <a:pt x="11519" y="35"/>
                  </a:cubicBezTo>
                  <a:cubicBezTo>
                    <a:pt x="11570" y="40"/>
                    <a:pt x="11620" y="46"/>
                    <a:pt x="11670" y="53"/>
                  </a:cubicBezTo>
                  <a:lnTo>
                    <a:pt x="11670" y="53"/>
                  </a:lnTo>
                  <a:cubicBezTo>
                    <a:pt x="11630" y="46"/>
                    <a:pt x="11589" y="40"/>
                    <a:pt x="11549" y="35"/>
                  </a:cubicBezTo>
                  <a:cubicBezTo>
                    <a:pt x="11348" y="12"/>
                    <a:pt x="11148" y="1"/>
                    <a:pt x="10950" y="1"/>
                  </a:cubicBezTo>
                  <a:close/>
                  <a:moveTo>
                    <a:pt x="1" y="1131"/>
                  </a:moveTo>
                  <a:lnTo>
                    <a:pt x="1" y="1131"/>
                  </a:lnTo>
                  <a:cubicBezTo>
                    <a:pt x="62" y="1192"/>
                    <a:pt x="183" y="1252"/>
                    <a:pt x="333" y="1342"/>
                  </a:cubicBezTo>
                  <a:cubicBezTo>
                    <a:pt x="789" y="1586"/>
                    <a:pt x="1276" y="1798"/>
                    <a:pt x="1762" y="1920"/>
                  </a:cubicBezTo>
                  <a:cubicBezTo>
                    <a:pt x="2318" y="2053"/>
                    <a:pt x="2875" y="2138"/>
                    <a:pt x="3431" y="2138"/>
                  </a:cubicBezTo>
                  <a:cubicBezTo>
                    <a:pt x="3634" y="2138"/>
                    <a:pt x="3838" y="2127"/>
                    <a:pt x="4042" y="2102"/>
                  </a:cubicBezTo>
                  <a:lnTo>
                    <a:pt x="4042" y="2102"/>
                  </a:lnTo>
                  <a:cubicBezTo>
                    <a:pt x="3869" y="2115"/>
                    <a:pt x="3696" y="2121"/>
                    <a:pt x="3523" y="2121"/>
                  </a:cubicBezTo>
                  <a:cubicBezTo>
                    <a:pt x="2422" y="2121"/>
                    <a:pt x="1336" y="1868"/>
                    <a:pt x="364" y="1342"/>
                  </a:cubicBezTo>
                  <a:cubicBezTo>
                    <a:pt x="183" y="1252"/>
                    <a:pt x="62" y="1192"/>
                    <a:pt x="1" y="113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40" name="Google Shape;440;p28"/>
            <p:cNvSpPr/>
            <p:nvPr/>
          </p:nvSpPr>
          <p:spPr>
            <a:xfrm>
              <a:off x="5111300" y="2463850"/>
              <a:ext cx="181650" cy="20550"/>
            </a:xfrm>
            <a:custGeom>
              <a:avLst/>
              <a:gdLst/>
              <a:ahLst/>
              <a:cxnLst/>
              <a:rect l="l" t="t" r="r" b="b"/>
              <a:pathLst>
                <a:path w="7266" h="822" extrusionOk="0">
                  <a:moveTo>
                    <a:pt x="7265" y="1"/>
                  </a:moveTo>
                  <a:lnTo>
                    <a:pt x="6961" y="92"/>
                  </a:lnTo>
                  <a:cubicBezTo>
                    <a:pt x="6779" y="153"/>
                    <a:pt x="6536" y="244"/>
                    <a:pt x="6201" y="365"/>
                  </a:cubicBezTo>
                  <a:cubicBezTo>
                    <a:pt x="5381" y="639"/>
                    <a:pt x="4499" y="791"/>
                    <a:pt x="3618" y="791"/>
                  </a:cubicBezTo>
                  <a:cubicBezTo>
                    <a:pt x="2767" y="760"/>
                    <a:pt x="1885" y="609"/>
                    <a:pt x="1034" y="365"/>
                  </a:cubicBezTo>
                  <a:lnTo>
                    <a:pt x="274" y="122"/>
                  </a:lnTo>
                  <a:lnTo>
                    <a:pt x="1" y="61"/>
                  </a:lnTo>
                  <a:lnTo>
                    <a:pt x="1" y="61"/>
                  </a:lnTo>
                  <a:cubicBezTo>
                    <a:pt x="1" y="61"/>
                    <a:pt x="396" y="183"/>
                    <a:pt x="1034" y="396"/>
                  </a:cubicBezTo>
                  <a:cubicBezTo>
                    <a:pt x="1885" y="639"/>
                    <a:pt x="2767" y="791"/>
                    <a:pt x="3618" y="821"/>
                  </a:cubicBezTo>
                  <a:cubicBezTo>
                    <a:pt x="4530" y="821"/>
                    <a:pt x="5381" y="669"/>
                    <a:pt x="6232" y="396"/>
                  </a:cubicBezTo>
                  <a:cubicBezTo>
                    <a:pt x="6566" y="274"/>
                    <a:pt x="6809" y="183"/>
                    <a:pt x="6992" y="122"/>
                  </a:cubicBezTo>
                  <a:cubicBezTo>
                    <a:pt x="7174" y="31"/>
                    <a:pt x="7265" y="1"/>
                    <a:pt x="726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41" name="Google Shape;441;p28"/>
            <p:cNvSpPr/>
            <p:nvPr/>
          </p:nvSpPr>
          <p:spPr>
            <a:xfrm>
              <a:off x="5124975" y="2434950"/>
              <a:ext cx="264475" cy="18300"/>
            </a:xfrm>
            <a:custGeom>
              <a:avLst/>
              <a:gdLst/>
              <a:ahLst/>
              <a:cxnLst/>
              <a:rect l="l" t="t" r="r" b="b"/>
              <a:pathLst>
                <a:path w="10579" h="732" extrusionOk="0">
                  <a:moveTo>
                    <a:pt x="8031" y="0"/>
                  </a:moveTo>
                  <a:cubicBezTo>
                    <a:pt x="7826" y="0"/>
                    <a:pt x="7622" y="10"/>
                    <a:pt x="7417" y="32"/>
                  </a:cubicBezTo>
                  <a:cubicBezTo>
                    <a:pt x="6779" y="93"/>
                    <a:pt x="6080" y="245"/>
                    <a:pt x="5350" y="397"/>
                  </a:cubicBezTo>
                  <a:cubicBezTo>
                    <a:pt x="4638" y="536"/>
                    <a:pt x="3906" y="605"/>
                    <a:pt x="3177" y="605"/>
                  </a:cubicBezTo>
                  <a:cubicBezTo>
                    <a:pt x="2630" y="605"/>
                    <a:pt x="2085" y="566"/>
                    <a:pt x="1551" y="488"/>
                  </a:cubicBezTo>
                  <a:cubicBezTo>
                    <a:pt x="1065" y="427"/>
                    <a:pt x="669" y="366"/>
                    <a:pt x="396" y="306"/>
                  </a:cubicBezTo>
                  <a:lnTo>
                    <a:pt x="1" y="245"/>
                  </a:lnTo>
                  <a:lnTo>
                    <a:pt x="1" y="245"/>
                  </a:lnTo>
                  <a:cubicBezTo>
                    <a:pt x="1" y="245"/>
                    <a:pt x="578" y="397"/>
                    <a:pt x="1551" y="518"/>
                  </a:cubicBezTo>
                  <a:cubicBezTo>
                    <a:pt x="2085" y="596"/>
                    <a:pt x="2630" y="636"/>
                    <a:pt x="3177" y="636"/>
                  </a:cubicBezTo>
                  <a:cubicBezTo>
                    <a:pt x="3906" y="636"/>
                    <a:pt x="4638" y="566"/>
                    <a:pt x="5350" y="427"/>
                  </a:cubicBezTo>
                  <a:cubicBezTo>
                    <a:pt x="6080" y="275"/>
                    <a:pt x="6779" y="154"/>
                    <a:pt x="7417" y="93"/>
                  </a:cubicBezTo>
                  <a:cubicBezTo>
                    <a:pt x="7657" y="68"/>
                    <a:pt x="7891" y="53"/>
                    <a:pt x="8124" y="53"/>
                  </a:cubicBezTo>
                  <a:cubicBezTo>
                    <a:pt x="8453" y="53"/>
                    <a:pt x="8781" y="82"/>
                    <a:pt x="9119" y="154"/>
                  </a:cubicBezTo>
                  <a:cubicBezTo>
                    <a:pt x="9484" y="214"/>
                    <a:pt x="9849" y="336"/>
                    <a:pt x="10183" y="518"/>
                  </a:cubicBezTo>
                  <a:cubicBezTo>
                    <a:pt x="10305" y="579"/>
                    <a:pt x="10396" y="609"/>
                    <a:pt x="10457" y="670"/>
                  </a:cubicBezTo>
                  <a:lnTo>
                    <a:pt x="10578" y="731"/>
                  </a:lnTo>
                  <a:cubicBezTo>
                    <a:pt x="10457" y="640"/>
                    <a:pt x="10335" y="549"/>
                    <a:pt x="10214" y="488"/>
                  </a:cubicBezTo>
                  <a:cubicBezTo>
                    <a:pt x="9879" y="306"/>
                    <a:pt x="9515" y="184"/>
                    <a:pt x="9150" y="93"/>
                  </a:cubicBezTo>
                  <a:cubicBezTo>
                    <a:pt x="8777" y="34"/>
                    <a:pt x="8404" y="0"/>
                    <a:pt x="803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42" name="Google Shape;442;p28"/>
            <p:cNvSpPr/>
            <p:nvPr/>
          </p:nvSpPr>
          <p:spPr>
            <a:xfrm>
              <a:off x="5213125" y="2446050"/>
              <a:ext cx="235600" cy="57350"/>
            </a:xfrm>
            <a:custGeom>
              <a:avLst/>
              <a:gdLst/>
              <a:ahLst/>
              <a:cxnLst/>
              <a:rect l="l" t="t" r="r" b="b"/>
              <a:pathLst>
                <a:path w="9424" h="2294" extrusionOk="0">
                  <a:moveTo>
                    <a:pt x="5646" y="1"/>
                  </a:moveTo>
                  <a:cubicBezTo>
                    <a:pt x="5385" y="1"/>
                    <a:pt x="5123" y="25"/>
                    <a:pt x="4864" y="74"/>
                  </a:cubicBezTo>
                  <a:cubicBezTo>
                    <a:pt x="4165" y="196"/>
                    <a:pt x="3496" y="469"/>
                    <a:pt x="2919" y="865"/>
                  </a:cubicBezTo>
                  <a:cubicBezTo>
                    <a:pt x="2372" y="1199"/>
                    <a:pt x="1885" y="1533"/>
                    <a:pt x="1460" y="1746"/>
                  </a:cubicBezTo>
                  <a:cubicBezTo>
                    <a:pt x="1004" y="1989"/>
                    <a:pt x="517" y="2141"/>
                    <a:pt x="1" y="2263"/>
                  </a:cubicBezTo>
                  <a:lnTo>
                    <a:pt x="122" y="2263"/>
                  </a:lnTo>
                  <a:cubicBezTo>
                    <a:pt x="213" y="2263"/>
                    <a:pt x="305" y="2232"/>
                    <a:pt x="426" y="2232"/>
                  </a:cubicBezTo>
                  <a:cubicBezTo>
                    <a:pt x="791" y="2141"/>
                    <a:pt x="1186" y="2020"/>
                    <a:pt x="1520" y="1837"/>
                  </a:cubicBezTo>
                  <a:cubicBezTo>
                    <a:pt x="1976" y="1624"/>
                    <a:pt x="2463" y="1321"/>
                    <a:pt x="3010" y="1017"/>
                  </a:cubicBezTo>
                  <a:cubicBezTo>
                    <a:pt x="3587" y="621"/>
                    <a:pt x="4226" y="378"/>
                    <a:pt x="4894" y="257"/>
                  </a:cubicBezTo>
                  <a:cubicBezTo>
                    <a:pt x="5164" y="210"/>
                    <a:pt x="5428" y="186"/>
                    <a:pt x="5690" y="186"/>
                  </a:cubicBezTo>
                  <a:cubicBezTo>
                    <a:pt x="6109" y="186"/>
                    <a:pt x="6520" y="247"/>
                    <a:pt x="6931" y="378"/>
                  </a:cubicBezTo>
                  <a:cubicBezTo>
                    <a:pt x="7448" y="530"/>
                    <a:pt x="7964" y="804"/>
                    <a:pt x="8390" y="1169"/>
                  </a:cubicBezTo>
                  <a:cubicBezTo>
                    <a:pt x="8785" y="1503"/>
                    <a:pt x="9119" y="1868"/>
                    <a:pt x="9423" y="2293"/>
                  </a:cubicBezTo>
                  <a:cubicBezTo>
                    <a:pt x="9393" y="2172"/>
                    <a:pt x="9302" y="2050"/>
                    <a:pt x="9241" y="1928"/>
                  </a:cubicBezTo>
                  <a:cubicBezTo>
                    <a:pt x="9028" y="1624"/>
                    <a:pt x="8755" y="1321"/>
                    <a:pt x="8481" y="1077"/>
                  </a:cubicBezTo>
                  <a:cubicBezTo>
                    <a:pt x="7682" y="375"/>
                    <a:pt x="6670" y="1"/>
                    <a:pt x="56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43" name="Google Shape;443;p28"/>
            <p:cNvSpPr/>
            <p:nvPr/>
          </p:nvSpPr>
          <p:spPr>
            <a:xfrm>
              <a:off x="5200200" y="2454550"/>
              <a:ext cx="117050" cy="14150"/>
            </a:xfrm>
            <a:custGeom>
              <a:avLst/>
              <a:gdLst/>
              <a:ahLst/>
              <a:cxnLst/>
              <a:rect l="l" t="t" r="r" b="b"/>
              <a:pathLst>
                <a:path w="4682" h="566" extrusionOk="0">
                  <a:moveTo>
                    <a:pt x="4654" y="0"/>
                  </a:moveTo>
                  <a:cubicBezTo>
                    <a:pt x="4479" y="0"/>
                    <a:pt x="3512" y="286"/>
                    <a:pt x="2341" y="342"/>
                  </a:cubicBezTo>
                  <a:cubicBezTo>
                    <a:pt x="2024" y="364"/>
                    <a:pt x="1723" y="372"/>
                    <a:pt x="1449" y="372"/>
                  </a:cubicBezTo>
                  <a:cubicBezTo>
                    <a:pt x="792" y="372"/>
                    <a:pt x="291" y="327"/>
                    <a:pt x="93" y="327"/>
                  </a:cubicBezTo>
                  <a:cubicBezTo>
                    <a:pt x="33" y="327"/>
                    <a:pt x="1" y="331"/>
                    <a:pt x="1" y="342"/>
                  </a:cubicBezTo>
                  <a:cubicBezTo>
                    <a:pt x="533" y="491"/>
                    <a:pt x="1080" y="566"/>
                    <a:pt x="1631" y="566"/>
                  </a:cubicBezTo>
                  <a:cubicBezTo>
                    <a:pt x="1867" y="566"/>
                    <a:pt x="2104" y="552"/>
                    <a:pt x="2341" y="525"/>
                  </a:cubicBezTo>
                  <a:cubicBezTo>
                    <a:pt x="3162" y="494"/>
                    <a:pt x="3952" y="342"/>
                    <a:pt x="4682" y="8"/>
                  </a:cubicBezTo>
                  <a:cubicBezTo>
                    <a:pt x="4679" y="3"/>
                    <a:pt x="4670" y="0"/>
                    <a:pt x="46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44" name="Google Shape;444;p28"/>
            <p:cNvSpPr/>
            <p:nvPr/>
          </p:nvSpPr>
          <p:spPr>
            <a:xfrm>
              <a:off x="4320250" y="2254800"/>
              <a:ext cx="949900" cy="295700"/>
            </a:xfrm>
            <a:custGeom>
              <a:avLst/>
              <a:gdLst/>
              <a:ahLst/>
              <a:cxnLst/>
              <a:rect l="l" t="t" r="r" b="b"/>
              <a:pathLst>
                <a:path w="37996" h="11828" extrusionOk="0">
                  <a:moveTo>
                    <a:pt x="1247" y="186"/>
                  </a:moveTo>
                  <a:cubicBezTo>
                    <a:pt x="821" y="277"/>
                    <a:pt x="396" y="399"/>
                    <a:pt x="1" y="612"/>
                  </a:cubicBezTo>
                  <a:cubicBezTo>
                    <a:pt x="396" y="429"/>
                    <a:pt x="821" y="277"/>
                    <a:pt x="1247" y="186"/>
                  </a:cubicBezTo>
                  <a:close/>
                  <a:moveTo>
                    <a:pt x="31551" y="5171"/>
                  </a:moveTo>
                  <a:lnTo>
                    <a:pt x="31551" y="5171"/>
                  </a:lnTo>
                  <a:cubicBezTo>
                    <a:pt x="33162" y="5262"/>
                    <a:pt x="34773" y="5597"/>
                    <a:pt x="36324" y="6174"/>
                  </a:cubicBezTo>
                  <a:cubicBezTo>
                    <a:pt x="36871" y="6356"/>
                    <a:pt x="37266" y="6539"/>
                    <a:pt x="37570" y="6660"/>
                  </a:cubicBezTo>
                  <a:lnTo>
                    <a:pt x="37995" y="6843"/>
                  </a:lnTo>
                  <a:cubicBezTo>
                    <a:pt x="37995" y="6843"/>
                    <a:pt x="37418" y="6569"/>
                    <a:pt x="36324" y="6144"/>
                  </a:cubicBezTo>
                  <a:cubicBezTo>
                    <a:pt x="34804" y="5566"/>
                    <a:pt x="33193" y="5232"/>
                    <a:pt x="31551" y="5171"/>
                  </a:cubicBezTo>
                  <a:close/>
                  <a:moveTo>
                    <a:pt x="2926" y="0"/>
                  </a:moveTo>
                  <a:cubicBezTo>
                    <a:pt x="2363" y="0"/>
                    <a:pt x="1800" y="61"/>
                    <a:pt x="1247" y="186"/>
                  </a:cubicBezTo>
                  <a:cubicBezTo>
                    <a:pt x="1795" y="72"/>
                    <a:pt x="2353" y="15"/>
                    <a:pt x="2910" y="15"/>
                  </a:cubicBezTo>
                  <a:cubicBezTo>
                    <a:pt x="3991" y="15"/>
                    <a:pt x="5067" y="231"/>
                    <a:pt x="6049" y="673"/>
                  </a:cubicBezTo>
                  <a:cubicBezTo>
                    <a:pt x="7113" y="1098"/>
                    <a:pt x="8056" y="1706"/>
                    <a:pt x="8937" y="2435"/>
                  </a:cubicBezTo>
                  <a:cubicBezTo>
                    <a:pt x="9910" y="3287"/>
                    <a:pt x="10791" y="4229"/>
                    <a:pt x="11551" y="5293"/>
                  </a:cubicBezTo>
                  <a:cubicBezTo>
                    <a:pt x="12372" y="6387"/>
                    <a:pt x="13101" y="7633"/>
                    <a:pt x="14013" y="8819"/>
                  </a:cubicBezTo>
                  <a:cubicBezTo>
                    <a:pt x="14469" y="9426"/>
                    <a:pt x="15016" y="9974"/>
                    <a:pt x="15594" y="10460"/>
                  </a:cubicBezTo>
                  <a:cubicBezTo>
                    <a:pt x="16202" y="10946"/>
                    <a:pt x="16870" y="11341"/>
                    <a:pt x="17630" y="11585"/>
                  </a:cubicBezTo>
                  <a:cubicBezTo>
                    <a:pt x="18074" y="11751"/>
                    <a:pt x="18552" y="11827"/>
                    <a:pt x="19030" y="11827"/>
                  </a:cubicBezTo>
                  <a:cubicBezTo>
                    <a:pt x="19337" y="11827"/>
                    <a:pt x="19643" y="11796"/>
                    <a:pt x="19940" y="11737"/>
                  </a:cubicBezTo>
                  <a:cubicBezTo>
                    <a:pt x="20670" y="11524"/>
                    <a:pt x="21369" y="11189"/>
                    <a:pt x="21946" y="10673"/>
                  </a:cubicBezTo>
                  <a:cubicBezTo>
                    <a:pt x="23071" y="9700"/>
                    <a:pt x="23892" y="8515"/>
                    <a:pt x="24895" y="7542"/>
                  </a:cubicBezTo>
                  <a:cubicBezTo>
                    <a:pt x="25837" y="6660"/>
                    <a:pt x="26962" y="5992"/>
                    <a:pt x="28208" y="5627"/>
                  </a:cubicBezTo>
                  <a:cubicBezTo>
                    <a:pt x="29211" y="5321"/>
                    <a:pt x="30240" y="5167"/>
                    <a:pt x="31270" y="5167"/>
                  </a:cubicBezTo>
                  <a:cubicBezTo>
                    <a:pt x="31364" y="5167"/>
                    <a:pt x="31458" y="5169"/>
                    <a:pt x="31551" y="5171"/>
                  </a:cubicBezTo>
                  <a:cubicBezTo>
                    <a:pt x="31389" y="5162"/>
                    <a:pt x="31226" y="5158"/>
                    <a:pt x="31063" y="5158"/>
                  </a:cubicBezTo>
                  <a:cubicBezTo>
                    <a:pt x="30095" y="5158"/>
                    <a:pt x="29118" y="5311"/>
                    <a:pt x="28208" y="5597"/>
                  </a:cubicBezTo>
                  <a:cubicBezTo>
                    <a:pt x="26962" y="5961"/>
                    <a:pt x="25807" y="6630"/>
                    <a:pt x="24864" y="7542"/>
                  </a:cubicBezTo>
                  <a:cubicBezTo>
                    <a:pt x="23861" y="8484"/>
                    <a:pt x="23041" y="9670"/>
                    <a:pt x="21916" y="10642"/>
                  </a:cubicBezTo>
                  <a:cubicBezTo>
                    <a:pt x="21339" y="11159"/>
                    <a:pt x="20670" y="11524"/>
                    <a:pt x="19940" y="11706"/>
                  </a:cubicBezTo>
                  <a:cubicBezTo>
                    <a:pt x="19643" y="11766"/>
                    <a:pt x="19341" y="11797"/>
                    <a:pt x="19040" y="11797"/>
                  </a:cubicBezTo>
                  <a:cubicBezTo>
                    <a:pt x="18571" y="11797"/>
                    <a:pt x="18105" y="11721"/>
                    <a:pt x="17661" y="11554"/>
                  </a:cubicBezTo>
                  <a:cubicBezTo>
                    <a:pt x="16901" y="11311"/>
                    <a:pt x="16232" y="10916"/>
                    <a:pt x="15624" y="10429"/>
                  </a:cubicBezTo>
                  <a:cubicBezTo>
                    <a:pt x="15047" y="9943"/>
                    <a:pt x="14530" y="9396"/>
                    <a:pt x="14074" y="8788"/>
                  </a:cubicBezTo>
                  <a:cubicBezTo>
                    <a:pt x="13162" y="7603"/>
                    <a:pt x="12433" y="6356"/>
                    <a:pt x="11612" y="5262"/>
                  </a:cubicBezTo>
                  <a:cubicBezTo>
                    <a:pt x="10822" y="4229"/>
                    <a:pt x="9940" y="3256"/>
                    <a:pt x="8937" y="2405"/>
                  </a:cubicBezTo>
                  <a:cubicBezTo>
                    <a:pt x="8086" y="1676"/>
                    <a:pt x="7113" y="1068"/>
                    <a:pt x="6080" y="642"/>
                  </a:cubicBezTo>
                  <a:cubicBezTo>
                    <a:pt x="5082" y="223"/>
                    <a:pt x="4005" y="0"/>
                    <a:pt x="292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45" name="Google Shape;445;p28"/>
            <p:cNvSpPr/>
            <p:nvPr/>
          </p:nvSpPr>
          <p:spPr>
            <a:xfrm>
              <a:off x="4508700" y="2228275"/>
              <a:ext cx="294875" cy="225725"/>
            </a:xfrm>
            <a:custGeom>
              <a:avLst/>
              <a:gdLst/>
              <a:ahLst/>
              <a:cxnLst/>
              <a:rect l="l" t="t" r="r" b="b"/>
              <a:pathLst>
                <a:path w="11795" h="9029" extrusionOk="0">
                  <a:moveTo>
                    <a:pt x="1" y="1"/>
                  </a:moveTo>
                  <a:lnTo>
                    <a:pt x="548" y="183"/>
                  </a:lnTo>
                  <a:cubicBezTo>
                    <a:pt x="1065" y="396"/>
                    <a:pt x="1551" y="639"/>
                    <a:pt x="2037" y="882"/>
                  </a:cubicBezTo>
                  <a:cubicBezTo>
                    <a:pt x="3618" y="1734"/>
                    <a:pt x="5047" y="2858"/>
                    <a:pt x="6232" y="4226"/>
                  </a:cubicBezTo>
                  <a:cubicBezTo>
                    <a:pt x="6870" y="4986"/>
                    <a:pt x="7448" y="5776"/>
                    <a:pt x="7995" y="6627"/>
                  </a:cubicBezTo>
                  <a:cubicBezTo>
                    <a:pt x="8451" y="7296"/>
                    <a:pt x="9028" y="7873"/>
                    <a:pt x="9697" y="8360"/>
                  </a:cubicBezTo>
                  <a:cubicBezTo>
                    <a:pt x="10153" y="8694"/>
                    <a:pt x="10670" y="8907"/>
                    <a:pt x="11217" y="8998"/>
                  </a:cubicBezTo>
                  <a:cubicBezTo>
                    <a:pt x="11308" y="9013"/>
                    <a:pt x="11407" y="9021"/>
                    <a:pt x="11506" y="9021"/>
                  </a:cubicBezTo>
                  <a:cubicBezTo>
                    <a:pt x="11534" y="9021"/>
                    <a:pt x="11562" y="9020"/>
                    <a:pt x="11590" y="9019"/>
                  </a:cubicBezTo>
                  <a:lnTo>
                    <a:pt x="11590" y="9019"/>
                  </a:lnTo>
                  <a:cubicBezTo>
                    <a:pt x="11607" y="9022"/>
                    <a:pt x="11625" y="9025"/>
                    <a:pt x="11642" y="9028"/>
                  </a:cubicBezTo>
                  <a:lnTo>
                    <a:pt x="11794" y="8998"/>
                  </a:lnTo>
                  <a:lnTo>
                    <a:pt x="11794" y="8998"/>
                  </a:lnTo>
                  <a:cubicBezTo>
                    <a:pt x="11729" y="9009"/>
                    <a:pt x="11660" y="9016"/>
                    <a:pt x="11590" y="9019"/>
                  </a:cubicBezTo>
                  <a:lnTo>
                    <a:pt x="11590" y="9019"/>
                  </a:lnTo>
                  <a:cubicBezTo>
                    <a:pt x="11462" y="8998"/>
                    <a:pt x="11351" y="8995"/>
                    <a:pt x="11217" y="8968"/>
                  </a:cubicBezTo>
                  <a:cubicBezTo>
                    <a:pt x="10670" y="8876"/>
                    <a:pt x="10153" y="8664"/>
                    <a:pt x="9727" y="8360"/>
                  </a:cubicBezTo>
                  <a:cubicBezTo>
                    <a:pt x="9059" y="7873"/>
                    <a:pt x="8512" y="7266"/>
                    <a:pt x="8056" y="6597"/>
                  </a:cubicBezTo>
                  <a:cubicBezTo>
                    <a:pt x="7509" y="5776"/>
                    <a:pt x="6901" y="4955"/>
                    <a:pt x="6293" y="4196"/>
                  </a:cubicBezTo>
                  <a:cubicBezTo>
                    <a:pt x="5107" y="2828"/>
                    <a:pt x="3679" y="1703"/>
                    <a:pt x="2068" y="852"/>
                  </a:cubicBezTo>
                  <a:cubicBezTo>
                    <a:pt x="1581" y="609"/>
                    <a:pt x="1095" y="366"/>
                    <a:pt x="578" y="183"/>
                  </a:cubicBezTo>
                  <a:cubicBezTo>
                    <a:pt x="214" y="62"/>
                    <a:pt x="1" y="1"/>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46" name="Google Shape;446;p28"/>
            <p:cNvSpPr/>
            <p:nvPr/>
          </p:nvSpPr>
          <p:spPr>
            <a:xfrm>
              <a:off x="4934250" y="2330750"/>
              <a:ext cx="307025" cy="51825"/>
            </a:xfrm>
            <a:custGeom>
              <a:avLst/>
              <a:gdLst/>
              <a:ahLst/>
              <a:cxnLst/>
              <a:rect l="l" t="t" r="r" b="b"/>
              <a:pathLst>
                <a:path w="12281" h="2073" extrusionOk="0">
                  <a:moveTo>
                    <a:pt x="12239" y="1677"/>
                  </a:moveTo>
                  <a:cubicBezTo>
                    <a:pt x="12266" y="1696"/>
                    <a:pt x="12280" y="1708"/>
                    <a:pt x="12280" y="1708"/>
                  </a:cubicBezTo>
                  <a:cubicBezTo>
                    <a:pt x="12270" y="1697"/>
                    <a:pt x="12255" y="1686"/>
                    <a:pt x="12239" y="1677"/>
                  </a:cubicBezTo>
                  <a:close/>
                  <a:moveTo>
                    <a:pt x="6402" y="0"/>
                  </a:moveTo>
                  <a:cubicBezTo>
                    <a:pt x="4769" y="0"/>
                    <a:pt x="3140" y="367"/>
                    <a:pt x="1642" y="1100"/>
                  </a:cubicBezTo>
                  <a:cubicBezTo>
                    <a:pt x="1216" y="1312"/>
                    <a:pt x="821" y="1525"/>
                    <a:pt x="426" y="1799"/>
                  </a:cubicBezTo>
                  <a:cubicBezTo>
                    <a:pt x="821" y="1556"/>
                    <a:pt x="1216" y="1312"/>
                    <a:pt x="1642" y="1130"/>
                  </a:cubicBezTo>
                  <a:cubicBezTo>
                    <a:pt x="3140" y="397"/>
                    <a:pt x="4769" y="31"/>
                    <a:pt x="6402" y="31"/>
                  </a:cubicBezTo>
                  <a:cubicBezTo>
                    <a:pt x="7818" y="31"/>
                    <a:pt x="9237" y="306"/>
                    <a:pt x="10578" y="856"/>
                  </a:cubicBezTo>
                  <a:cubicBezTo>
                    <a:pt x="11004" y="1008"/>
                    <a:pt x="11429" y="1221"/>
                    <a:pt x="11824" y="1464"/>
                  </a:cubicBezTo>
                  <a:cubicBezTo>
                    <a:pt x="11976" y="1525"/>
                    <a:pt x="12098" y="1586"/>
                    <a:pt x="12159" y="1647"/>
                  </a:cubicBezTo>
                  <a:cubicBezTo>
                    <a:pt x="12178" y="1647"/>
                    <a:pt x="12211" y="1659"/>
                    <a:pt x="12239" y="1677"/>
                  </a:cubicBezTo>
                  <a:lnTo>
                    <a:pt x="12239" y="1677"/>
                  </a:lnTo>
                  <a:cubicBezTo>
                    <a:pt x="12177" y="1631"/>
                    <a:pt x="12046" y="1540"/>
                    <a:pt x="11855" y="1434"/>
                  </a:cubicBezTo>
                  <a:cubicBezTo>
                    <a:pt x="11429" y="1191"/>
                    <a:pt x="11004" y="1008"/>
                    <a:pt x="10578" y="826"/>
                  </a:cubicBezTo>
                  <a:cubicBezTo>
                    <a:pt x="9237" y="276"/>
                    <a:pt x="7818" y="0"/>
                    <a:pt x="6402" y="0"/>
                  </a:cubicBezTo>
                  <a:close/>
                  <a:moveTo>
                    <a:pt x="426" y="1799"/>
                  </a:moveTo>
                  <a:cubicBezTo>
                    <a:pt x="152" y="1981"/>
                    <a:pt x="0" y="2072"/>
                    <a:pt x="0" y="2072"/>
                  </a:cubicBezTo>
                  <a:lnTo>
                    <a:pt x="122" y="2011"/>
                  </a:lnTo>
                  <a:cubicBezTo>
                    <a:pt x="183" y="1981"/>
                    <a:pt x="304" y="1890"/>
                    <a:pt x="426" y="1799"/>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47" name="Google Shape;447;p28"/>
            <p:cNvSpPr/>
            <p:nvPr/>
          </p:nvSpPr>
          <p:spPr>
            <a:xfrm>
              <a:off x="5004150" y="2327075"/>
              <a:ext cx="44100" cy="88925"/>
            </a:xfrm>
            <a:custGeom>
              <a:avLst/>
              <a:gdLst/>
              <a:ahLst/>
              <a:cxnLst/>
              <a:rect l="l" t="t" r="r" b="b"/>
              <a:pathLst>
                <a:path w="1764" h="3557" extrusionOk="0">
                  <a:moveTo>
                    <a:pt x="1" y="0"/>
                  </a:moveTo>
                  <a:lnTo>
                    <a:pt x="1" y="0"/>
                  </a:lnTo>
                  <a:cubicBezTo>
                    <a:pt x="1" y="0"/>
                    <a:pt x="31" y="61"/>
                    <a:pt x="92" y="122"/>
                  </a:cubicBezTo>
                  <a:cubicBezTo>
                    <a:pt x="153" y="213"/>
                    <a:pt x="244" y="335"/>
                    <a:pt x="335" y="487"/>
                  </a:cubicBezTo>
                  <a:cubicBezTo>
                    <a:pt x="609" y="851"/>
                    <a:pt x="852" y="1277"/>
                    <a:pt x="1065" y="1672"/>
                  </a:cubicBezTo>
                  <a:cubicBezTo>
                    <a:pt x="1247" y="2098"/>
                    <a:pt x="1429" y="2554"/>
                    <a:pt x="1581" y="2979"/>
                  </a:cubicBezTo>
                  <a:cubicBezTo>
                    <a:pt x="1642" y="3162"/>
                    <a:pt x="1673" y="3283"/>
                    <a:pt x="1703" y="3405"/>
                  </a:cubicBezTo>
                  <a:cubicBezTo>
                    <a:pt x="1733" y="3496"/>
                    <a:pt x="1764" y="3557"/>
                    <a:pt x="1764" y="3557"/>
                  </a:cubicBezTo>
                  <a:cubicBezTo>
                    <a:pt x="1733" y="3344"/>
                    <a:pt x="1673" y="3162"/>
                    <a:pt x="1612" y="2979"/>
                  </a:cubicBezTo>
                  <a:cubicBezTo>
                    <a:pt x="1338" y="2067"/>
                    <a:pt x="913" y="1216"/>
                    <a:pt x="366" y="456"/>
                  </a:cubicBezTo>
                  <a:cubicBezTo>
                    <a:pt x="244" y="304"/>
                    <a:pt x="122" y="152"/>
                    <a:pt x="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48" name="Google Shape;448;p28"/>
            <p:cNvSpPr/>
            <p:nvPr/>
          </p:nvSpPr>
          <p:spPr>
            <a:xfrm>
              <a:off x="5135625" y="2327075"/>
              <a:ext cx="14450" cy="93500"/>
            </a:xfrm>
            <a:custGeom>
              <a:avLst/>
              <a:gdLst/>
              <a:ahLst/>
              <a:cxnLst/>
              <a:rect l="l" t="t" r="r" b="b"/>
              <a:pathLst>
                <a:path w="578" h="3740" extrusionOk="0">
                  <a:moveTo>
                    <a:pt x="547" y="0"/>
                  </a:moveTo>
                  <a:lnTo>
                    <a:pt x="547" y="183"/>
                  </a:lnTo>
                  <a:lnTo>
                    <a:pt x="547" y="578"/>
                  </a:lnTo>
                  <a:cubicBezTo>
                    <a:pt x="517" y="1003"/>
                    <a:pt x="487" y="1459"/>
                    <a:pt x="426" y="1915"/>
                  </a:cubicBezTo>
                  <a:cubicBezTo>
                    <a:pt x="365" y="2341"/>
                    <a:pt x="274" y="2766"/>
                    <a:pt x="152" y="3222"/>
                  </a:cubicBezTo>
                  <a:cubicBezTo>
                    <a:pt x="122" y="3314"/>
                    <a:pt x="91" y="3496"/>
                    <a:pt x="31" y="3587"/>
                  </a:cubicBezTo>
                  <a:cubicBezTo>
                    <a:pt x="0" y="3678"/>
                    <a:pt x="0" y="3739"/>
                    <a:pt x="0" y="3739"/>
                  </a:cubicBezTo>
                  <a:cubicBezTo>
                    <a:pt x="0" y="3739"/>
                    <a:pt x="91" y="3526"/>
                    <a:pt x="183" y="3222"/>
                  </a:cubicBezTo>
                  <a:cubicBezTo>
                    <a:pt x="304" y="2766"/>
                    <a:pt x="395" y="2341"/>
                    <a:pt x="487" y="1915"/>
                  </a:cubicBezTo>
                  <a:cubicBezTo>
                    <a:pt x="547" y="1459"/>
                    <a:pt x="578" y="1003"/>
                    <a:pt x="578" y="578"/>
                  </a:cubicBezTo>
                  <a:cubicBezTo>
                    <a:pt x="547" y="213"/>
                    <a:pt x="547" y="0"/>
                    <a:pt x="54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49" name="Google Shape;449;p28"/>
            <p:cNvSpPr/>
            <p:nvPr/>
          </p:nvSpPr>
          <p:spPr>
            <a:xfrm>
              <a:off x="4867375" y="2425850"/>
              <a:ext cx="63100" cy="62350"/>
            </a:xfrm>
            <a:custGeom>
              <a:avLst/>
              <a:gdLst/>
              <a:ahLst/>
              <a:cxnLst/>
              <a:rect l="l" t="t" r="r" b="b"/>
              <a:pathLst>
                <a:path w="2524" h="2494" extrusionOk="0">
                  <a:moveTo>
                    <a:pt x="1" y="1"/>
                  </a:moveTo>
                  <a:lnTo>
                    <a:pt x="1" y="1"/>
                  </a:lnTo>
                  <a:cubicBezTo>
                    <a:pt x="92" y="153"/>
                    <a:pt x="183" y="305"/>
                    <a:pt x="274" y="457"/>
                  </a:cubicBezTo>
                  <a:cubicBezTo>
                    <a:pt x="517" y="791"/>
                    <a:pt x="821" y="1095"/>
                    <a:pt x="1125" y="1399"/>
                  </a:cubicBezTo>
                  <a:cubicBezTo>
                    <a:pt x="821" y="1095"/>
                    <a:pt x="548" y="761"/>
                    <a:pt x="305" y="426"/>
                  </a:cubicBezTo>
                  <a:cubicBezTo>
                    <a:pt x="213" y="305"/>
                    <a:pt x="122" y="183"/>
                    <a:pt x="92" y="122"/>
                  </a:cubicBezTo>
                  <a:cubicBezTo>
                    <a:pt x="31" y="31"/>
                    <a:pt x="1" y="1"/>
                    <a:pt x="1" y="1"/>
                  </a:cubicBezTo>
                  <a:close/>
                  <a:moveTo>
                    <a:pt x="1125" y="1399"/>
                  </a:moveTo>
                  <a:lnTo>
                    <a:pt x="1125" y="1399"/>
                  </a:lnTo>
                  <a:cubicBezTo>
                    <a:pt x="1399" y="1703"/>
                    <a:pt x="1733" y="1977"/>
                    <a:pt x="2068" y="2220"/>
                  </a:cubicBezTo>
                  <a:cubicBezTo>
                    <a:pt x="1733" y="1977"/>
                    <a:pt x="1429" y="1673"/>
                    <a:pt x="1125" y="1399"/>
                  </a:cubicBezTo>
                  <a:close/>
                  <a:moveTo>
                    <a:pt x="2068" y="2220"/>
                  </a:moveTo>
                  <a:lnTo>
                    <a:pt x="2176" y="2289"/>
                  </a:lnTo>
                  <a:lnTo>
                    <a:pt x="2176" y="2289"/>
                  </a:lnTo>
                  <a:cubicBezTo>
                    <a:pt x="2140" y="2265"/>
                    <a:pt x="2104" y="2241"/>
                    <a:pt x="2068" y="2220"/>
                  </a:cubicBezTo>
                  <a:close/>
                  <a:moveTo>
                    <a:pt x="2176" y="2289"/>
                  </a:moveTo>
                  <a:lnTo>
                    <a:pt x="2176" y="2289"/>
                  </a:lnTo>
                  <a:cubicBezTo>
                    <a:pt x="2292" y="2366"/>
                    <a:pt x="2408" y="2447"/>
                    <a:pt x="2523" y="2493"/>
                  </a:cubicBezTo>
                  <a:lnTo>
                    <a:pt x="2402" y="2432"/>
                  </a:lnTo>
                  <a:lnTo>
                    <a:pt x="2176" y="2289"/>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50" name="Google Shape;450;p28"/>
            <p:cNvSpPr/>
            <p:nvPr/>
          </p:nvSpPr>
          <p:spPr>
            <a:xfrm>
              <a:off x="4779225" y="2391675"/>
              <a:ext cx="8400" cy="67650"/>
            </a:xfrm>
            <a:custGeom>
              <a:avLst/>
              <a:gdLst/>
              <a:ahLst/>
              <a:cxnLst/>
              <a:rect l="l" t="t" r="r" b="b"/>
              <a:pathLst>
                <a:path w="336" h="2706" extrusionOk="0">
                  <a:moveTo>
                    <a:pt x="335" y="0"/>
                  </a:moveTo>
                  <a:cubicBezTo>
                    <a:pt x="274" y="122"/>
                    <a:pt x="244" y="243"/>
                    <a:pt x="213" y="365"/>
                  </a:cubicBezTo>
                  <a:cubicBezTo>
                    <a:pt x="274" y="243"/>
                    <a:pt x="274" y="152"/>
                    <a:pt x="305" y="91"/>
                  </a:cubicBezTo>
                  <a:cubicBezTo>
                    <a:pt x="335" y="61"/>
                    <a:pt x="335" y="30"/>
                    <a:pt x="335" y="0"/>
                  </a:cubicBezTo>
                  <a:close/>
                  <a:moveTo>
                    <a:pt x="213" y="365"/>
                  </a:moveTo>
                  <a:lnTo>
                    <a:pt x="213" y="365"/>
                  </a:lnTo>
                  <a:cubicBezTo>
                    <a:pt x="92" y="669"/>
                    <a:pt x="62" y="1003"/>
                    <a:pt x="31" y="1337"/>
                  </a:cubicBezTo>
                  <a:cubicBezTo>
                    <a:pt x="1" y="1672"/>
                    <a:pt x="31" y="1976"/>
                    <a:pt x="92" y="2310"/>
                  </a:cubicBezTo>
                  <a:cubicBezTo>
                    <a:pt x="62" y="1976"/>
                    <a:pt x="62" y="1672"/>
                    <a:pt x="62" y="1337"/>
                  </a:cubicBezTo>
                  <a:cubicBezTo>
                    <a:pt x="92" y="1003"/>
                    <a:pt x="153" y="699"/>
                    <a:pt x="213" y="365"/>
                  </a:cubicBezTo>
                  <a:close/>
                  <a:moveTo>
                    <a:pt x="92" y="2310"/>
                  </a:moveTo>
                  <a:cubicBezTo>
                    <a:pt x="92" y="2432"/>
                    <a:pt x="122" y="2553"/>
                    <a:pt x="183" y="2705"/>
                  </a:cubicBezTo>
                  <a:cubicBezTo>
                    <a:pt x="183" y="2644"/>
                    <a:pt x="153" y="2614"/>
                    <a:pt x="153" y="2614"/>
                  </a:cubicBezTo>
                  <a:cubicBezTo>
                    <a:pt x="153" y="2523"/>
                    <a:pt x="122" y="2432"/>
                    <a:pt x="92" y="231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51" name="Google Shape;451;p28"/>
            <p:cNvSpPr/>
            <p:nvPr/>
          </p:nvSpPr>
          <p:spPr>
            <a:xfrm>
              <a:off x="4760225" y="2486650"/>
              <a:ext cx="22825" cy="95775"/>
            </a:xfrm>
            <a:custGeom>
              <a:avLst/>
              <a:gdLst/>
              <a:ahLst/>
              <a:cxnLst/>
              <a:rect l="l" t="t" r="r" b="b"/>
              <a:pathLst>
                <a:path w="913" h="3831" extrusionOk="0">
                  <a:moveTo>
                    <a:pt x="1" y="0"/>
                  </a:moveTo>
                  <a:lnTo>
                    <a:pt x="1" y="31"/>
                  </a:lnTo>
                  <a:cubicBezTo>
                    <a:pt x="1" y="31"/>
                    <a:pt x="1" y="32"/>
                    <a:pt x="1" y="32"/>
                  </a:cubicBezTo>
                  <a:lnTo>
                    <a:pt x="1" y="32"/>
                  </a:lnTo>
                  <a:cubicBezTo>
                    <a:pt x="1" y="22"/>
                    <a:pt x="1" y="11"/>
                    <a:pt x="1" y="0"/>
                  </a:cubicBezTo>
                  <a:close/>
                  <a:moveTo>
                    <a:pt x="1" y="32"/>
                  </a:moveTo>
                  <a:cubicBezTo>
                    <a:pt x="3" y="569"/>
                    <a:pt x="63" y="1105"/>
                    <a:pt x="153" y="1642"/>
                  </a:cubicBezTo>
                  <a:cubicBezTo>
                    <a:pt x="274" y="2159"/>
                    <a:pt x="426" y="2706"/>
                    <a:pt x="639" y="3192"/>
                  </a:cubicBezTo>
                  <a:cubicBezTo>
                    <a:pt x="700" y="3405"/>
                    <a:pt x="822" y="3618"/>
                    <a:pt x="913" y="3830"/>
                  </a:cubicBezTo>
                  <a:lnTo>
                    <a:pt x="852" y="3678"/>
                  </a:lnTo>
                  <a:cubicBezTo>
                    <a:pt x="791" y="3557"/>
                    <a:pt x="730" y="3405"/>
                    <a:pt x="670" y="3222"/>
                  </a:cubicBezTo>
                  <a:cubicBezTo>
                    <a:pt x="457" y="2706"/>
                    <a:pt x="305" y="2189"/>
                    <a:pt x="214" y="1642"/>
                  </a:cubicBezTo>
                  <a:cubicBezTo>
                    <a:pt x="92" y="1095"/>
                    <a:pt x="31" y="579"/>
                    <a:pt x="1" y="32"/>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52" name="Google Shape;452;p28"/>
            <p:cNvSpPr/>
            <p:nvPr/>
          </p:nvSpPr>
          <p:spPr>
            <a:xfrm>
              <a:off x="4893975" y="2384075"/>
              <a:ext cx="6100" cy="14450"/>
            </a:xfrm>
            <a:custGeom>
              <a:avLst/>
              <a:gdLst/>
              <a:ahLst/>
              <a:cxnLst/>
              <a:rect l="l" t="t" r="r" b="b"/>
              <a:pathLst>
                <a:path w="244" h="578" extrusionOk="0">
                  <a:moveTo>
                    <a:pt x="31" y="0"/>
                  </a:moveTo>
                  <a:lnTo>
                    <a:pt x="31" y="0"/>
                  </a:lnTo>
                  <a:cubicBezTo>
                    <a:pt x="0" y="122"/>
                    <a:pt x="31" y="213"/>
                    <a:pt x="61" y="304"/>
                  </a:cubicBezTo>
                  <a:cubicBezTo>
                    <a:pt x="92" y="426"/>
                    <a:pt x="152" y="517"/>
                    <a:pt x="244" y="578"/>
                  </a:cubicBezTo>
                  <a:cubicBezTo>
                    <a:pt x="244" y="578"/>
                    <a:pt x="152" y="456"/>
                    <a:pt x="92" y="304"/>
                  </a:cubicBezTo>
                  <a:cubicBezTo>
                    <a:pt x="61" y="213"/>
                    <a:pt x="31" y="91"/>
                    <a:pt x="3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53" name="Google Shape;453;p28"/>
            <p:cNvSpPr/>
            <p:nvPr/>
          </p:nvSpPr>
          <p:spPr>
            <a:xfrm>
              <a:off x="4577850" y="2348350"/>
              <a:ext cx="131500" cy="118575"/>
            </a:xfrm>
            <a:custGeom>
              <a:avLst/>
              <a:gdLst/>
              <a:ahLst/>
              <a:cxnLst/>
              <a:rect l="l" t="t" r="r" b="b"/>
              <a:pathLst>
                <a:path w="5260" h="4743" extrusionOk="0">
                  <a:moveTo>
                    <a:pt x="5259" y="0"/>
                  </a:moveTo>
                  <a:lnTo>
                    <a:pt x="5259" y="0"/>
                  </a:lnTo>
                  <a:cubicBezTo>
                    <a:pt x="4925" y="152"/>
                    <a:pt x="4621" y="335"/>
                    <a:pt x="4317" y="517"/>
                  </a:cubicBezTo>
                  <a:cubicBezTo>
                    <a:pt x="2858" y="1368"/>
                    <a:pt x="1581" y="2523"/>
                    <a:pt x="578" y="3891"/>
                  </a:cubicBezTo>
                  <a:cubicBezTo>
                    <a:pt x="366" y="4165"/>
                    <a:pt x="183" y="4438"/>
                    <a:pt x="1" y="4742"/>
                  </a:cubicBezTo>
                  <a:cubicBezTo>
                    <a:pt x="1" y="4742"/>
                    <a:pt x="62" y="4681"/>
                    <a:pt x="153" y="4529"/>
                  </a:cubicBezTo>
                  <a:cubicBezTo>
                    <a:pt x="244" y="4377"/>
                    <a:pt x="396" y="4165"/>
                    <a:pt x="609" y="3891"/>
                  </a:cubicBezTo>
                  <a:cubicBezTo>
                    <a:pt x="1612" y="2554"/>
                    <a:pt x="2888" y="1399"/>
                    <a:pt x="4347" y="517"/>
                  </a:cubicBezTo>
                  <a:cubicBezTo>
                    <a:pt x="4621" y="365"/>
                    <a:pt x="4864" y="244"/>
                    <a:pt x="5016" y="152"/>
                  </a:cubicBezTo>
                  <a:lnTo>
                    <a:pt x="5259"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54" name="Google Shape;454;p28"/>
            <p:cNvSpPr/>
            <p:nvPr/>
          </p:nvSpPr>
          <p:spPr>
            <a:xfrm>
              <a:off x="4455525" y="2253375"/>
              <a:ext cx="139825" cy="64600"/>
            </a:xfrm>
            <a:custGeom>
              <a:avLst/>
              <a:gdLst/>
              <a:ahLst/>
              <a:cxnLst/>
              <a:rect l="l" t="t" r="r" b="b"/>
              <a:pathLst>
                <a:path w="5593" h="2584" extrusionOk="0">
                  <a:moveTo>
                    <a:pt x="5593" y="0"/>
                  </a:moveTo>
                  <a:cubicBezTo>
                    <a:pt x="5593" y="0"/>
                    <a:pt x="5228" y="61"/>
                    <a:pt x="4681" y="182"/>
                  </a:cubicBezTo>
                  <a:cubicBezTo>
                    <a:pt x="3982" y="365"/>
                    <a:pt x="3283" y="638"/>
                    <a:pt x="2614" y="942"/>
                  </a:cubicBezTo>
                  <a:cubicBezTo>
                    <a:pt x="1945" y="1246"/>
                    <a:pt x="1338" y="1611"/>
                    <a:pt x="730" y="2037"/>
                  </a:cubicBezTo>
                  <a:cubicBezTo>
                    <a:pt x="499" y="2190"/>
                    <a:pt x="315" y="2328"/>
                    <a:pt x="190" y="2427"/>
                  </a:cubicBezTo>
                  <a:lnTo>
                    <a:pt x="190" y="2427"/>
                  </a:lnTo>
                  <a:cubicBezTo>
                    <a:pt x="340" y="2337"/>
                    <a:pt x="520" y="2216"/>
                    <a:pt x="730" y="2067"/>
                  </a:cubicBezTo>
                  <a:cubicBezTo>
                    <a:pt x="1338" y="1641"/>
                    <a:pt x="1976" y="1277"/>
                    <a:pt x="2645" y="973"/>
                  </a:cubicBezTo>
                  <a:cubicBezTo>
                    <a:pt x="3313" y="669"/>
                    <a:pt x="3982" y="426"/>
                    <a:pt x="4711" y="213"/>
                  </a:cubicBezTo>
                  <a:cubicBezTo>
                    <a:pt x="4955" y="152"/>
                    <a:pt x="5198" y="91"/>
                    <a:pt x="5350" y="61"/>
                  </a:cubicBezTo>
                  <a:lnTo>
                    <a:pt x="5593" y="0"/>
                  </a:lnTo>
                  <a:close/>
                  <a:moveTo>
                    <a:pt x="190" y="2427"/>
                  </a:moveTo>
                  <a:cubicBezTo>
                    <a:pt x="187" y="2429"/>
                    <a:pt x="185" y="2430"/>
                    <a:pt x="183" y="2432"/>
                  </a:cubicBezTo>
                  <a:lnTo>
                    <a:pt x="144" y="2464"/>
                  </a:lnTo>
                  <a:lnTo>
                    <a:pt x="144" y="2464"/>
                  </a:lnTo>
                  <a:cubicBezTo>
                    <a:pt x="158" y="2452"/>
                    <a:pt x="174" y="2440"/>
                    <a:pt x="190" y="2427"/>
                  </a:cubicBezTo>
                  <a:close/>
                  <a:moveTo>
                    <a:pt x="144" y="2464"/>
                  </a:moveTo>
                  <a:lnTo>
                    <a:pt x="144" y="2464"/>
                  </a:lnTo>
                  <a:cubicBezTo>
                    <a:pt x="50" y="2539"/>
                    <a:pt x="0" y="2584"/>
                    <a:pt x="0" y="2584"/>
                  </a:cubicBezTo>
                  <a:lnTo>
                    <a:pt x="144" y="2464"/>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55" name="Google Shape;455;p28"/>
            <p:cNvSpPr/>
            <p:nvPr/>
          </p:nvSpPr>
          <p:spPr>
            <a:xfrm>
              <a:off x="5367400" y="2420550"/>
              <a:ext cx="3050" cy="11400"/>
            </a:xfrm>
            <a:custGeom>
              <a:avLst/>
              <a:gdLst/>
              <a:ahLst/>
              <a:cxnLst/>
              <a:rect l="l" t="t" r="r" b="b"/>
              <a:pathLst>
                <a:path w="122" h="456" extrusionOk="0">
                  <a:moveTo>
                    <a:pt x="122" y="0"/>
                  </a:moveTo>
                  <a:lnTo>
                    <a:pt x="122" y="0"/>
                  </a:lnTo>
                  <a:cubicBezTo>
                    <a:pt x="61" y="91"/>
                    <a:pt x="61" y="152"/>
                    <a:pt x="30" y="243"/>
                  </a:cubicBezTo>
                  <a:cubicBezTo>
                    <a:pt x="0" y="304"/>
                    <a:pt x="0" y="395"/>
                    <a:pt x="0" y="456"/>
                  </a:cubicBezTo>
                  <a:cubicBezTo>
                    <a:pt x="30" y="395"/>
                    <a:pt x="61" y="334"/>
                    <a:pt x="61" y="243"/>
                  </a:cubicBezTo>
                  <a:cubicBezTo>
                    <a:pt x="91" y="152"/>
                    <a:pt x="122" y="91"/>
                    <a:pt x="12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56" name="Google Shape;456;p28"/>
            <p:cNvSpPr/>
            <p:nvPr/>
          </p:nvSpPr>
          <p:spPr>
            <a:xfrm>
              <a:off x="5741250" y="2416750"/>
              <a:ext cx="252325" cy="222050"/>
            </a:xfrm>
            <a:custGeom>
              <a:avLst/>
              <a:gdLst/>
              <a:ahLst/>
              <a:cxnLst/>
              <a:rect l="l" t="t" r="r" b="b"/>
              <a:pathLst>
                <a:path w="10093" h="8882" extrusionOk="0">
                  <a:moveTo>
                    <a:pt x="2402" y="0"/>
                  </a:moveTo>
                  <a:lnTo>
                    <a:pt x="61" y="2979"/>
                  </a:lnTo>
                  <a:cubicBezTo>
                    <a:pt x="1" y="3830"/>
                    <a:pt x="5016" y="5927"/>
                    <a:pt x="5016" y="5927"/>
                  </a:cubicBezTo>
                  <a:cubicBezTo>
                    <a:pt x="5016" y="5927"/>
                    <a:pt x="6201" y="8025"/>
                    <a:pt x="6566" y="8541"/>
                  </a:cubicBezTo>
                  <a:cubicBezTo>
                    <a:pt x="6766" y="8804"/>
                    <a:pt x="6956" y="8881"/>
                    <a:pt x="7111" y="8881"/>
                  </a:cubicBezTo>
                  <a:cubicBezTo>
                    <a:pt x="7331" y="8881"/>
                    <a:pt x="7478" y="8724"/>
                    <a:pt x="7478" y="8724"/>
                  </a:cubicBezTo>
                  <a:lnTo>
                    <a:pt x="8147" y="8328"/>
                  </a:lnTo>
                  <a:cubicBezTo>
                    <a:pt x="8147" y="8359"/>
                    <a:pt x="8147" y="8359"/>
                    <a:pt x="8147" y="8359"/>
                  </a:cubicBezTo>
                  <a:cubicBezTo>
                    <a:pt x="8213" y="8705"/>
                    <a:pt x="8472" y="8858"/>
                    <a:pt x="8731" y="8858"/>
                  </a:cubicBezTo>
                  <a:cubicBezTo>
                    <a:pt x="9065" y="8858"/>
                    <a:pt x="9401" y="8604"/>
                    <a:pt x="9332" y="8176"/>
                  </a:cubicBezTo>
                  <a:lnTo>
                    <a:pt x="9271" y="7721"/>
                  </a:lnTo>
                  <a:lnTo>
                    <a:pt x="9271" y="7721"/>
                  </a:lnTo>
                  <a:cubicBezTo>
                    <a:pt x="9313" y="7824"/>
                    <a:pt x="9410" y="7885"/>
                    <a:pt x="9506" y="7885"/>
                  </a:cubicBezTo>
                  <a:cubicBezTo>
                    <a:pt x="9552" y="7885"/>
                    <a:pt x="9597" y="7871"/>
                    <a:pt x="9636" y="7842"/>
                  </a:cubicBezTo>
                  <a:cubicBezTo>
                    <a:pt x="9910" y="7751"/>
                    <a:pt x="10092" y="7477"/>
                    <a:pt x="10031" y="7204"/>
                  </a:cubicBezTo>
                  <a:lnTo>
                    <a:pt x="9545" y="3860"/>
                  </a:lnTo>
                  <a:cubicBezTo>
                    <a:pt x="9515" y="3708"/>
                    <a:pt x="9454" y="3617"/>
                    <a:pt x="9363" y="3526"/>
                  </a:cubicBezTo>
                  <a:lnTo>
                    <a:pt x="7448" y="2006"/>
                  </a:lnTo>
                  <a:cubicBezTo>
                    <a:pt x="7904" y="1945"/>
                    <a:pt x="8329" y="1793"/>
                    <a:pt x="8724" y="1581"/>
                  </a:cubicBezTo>
                  <a:cubicBezTo>
                    <a:pt x="9414" y="1209"/>
                    <a:pt x="9479" y="467"/>
                    <a:pt x="8998" y="467"/>
                  </a:cubicBezTo>
                  <a:cubicBezTo>
                    <a:pt x="8928" y="467"/>
                    <a:pt x="8847" y="482"/>
                    <a:pt x="8755" y="517"/>
                  </a:cubicBezTo>
                  <a:cubicBezTo>
                    <a:pt x="8178" y="632"/>
                    <a:pt x="7602" y="685"/>
                    <a:pt x="7030" y="685"/>
                  </a:cubicBezTo>
                  <a:cubicBezTo>
                    <a:pt x="6547" y="685"/>
                    <a:pt x="6067" y="647"/>
                    <a:pt x="5593" y="578"/>
                  </a:cubicBezTo>
                  <a:cubicBezTo>
                    <a:pt x="5350" y="517"/>
                    <a:pt x="5107" y="547"/>
                    <a:pt x="4864" y="517"/>
                  </a:cubicBezTo>
                  <a:cubicBezTo>
                    <a:pt x="4135" y="334"/>
                    <a:pt x="2402" y="0"/>
                    <a:pt x="2402"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57" name="Google Shape;457;p28"/>
            <p:cNvSpPr/>
            <p:nvPr/>
          </p:nvSpPr>
          <p:spPr>
            <a:xfrm>
              <a:off x="5896275" y="2505650"/>
              <a:ext cx="50925" cy="120075"/>
            </a:xfrm>
            <a:custGeom>
              <a:avLst/>
              <a:gdLst/>
              <a:ahLst/>
              <a:cxnLst/>
              <a:rect l="l" t="t" r="r" b="b"/>
              <a:pathLst>
                <a:path w="2037" h="4803" extrusionOk="0">
                  <a:moveTo>
                    <a:pt x="0" y="0"/>
                  </a:moveTo>
                  <a:cubicBezTo>
                    <a:pt x="183" y="183"/>
                    <a:pt x="426" y="335"/>
                    <a:pt x="669" y="487"/>
                  </a:cubicBezTo>
                  <a:lnTo>
                    <a:pt x="1003" y="699"/>
                  </a:lnTo>
                  <a:cubicBezTo>
                    <a:pt x="1125" y="760"/>
                    <a:pt x="1216" y="882"/>
                    <a:pt x="1277" y="1003"/>
                  </a:cubicBezTo>
                  <a:cubicBezTo>
                    <a:pt x="1368" y="1307"/>
                    <a:pt x="1459" y="1672"/>
                    <a:pt x="1520" y="2037"/>
                  </a:cubicBezTo>
                  <a:cubicBezTo>
                    <a:pt x="1611" y="2797"/>
                    <a:pt x="1763" y="3496"/>
                    <a:pt x="1824" y="4013"/>
                  </a:cubicBezTo>
                  <a:cubicBezTo>
                    <a:pt x="1855" y="4256"/>
                    <a:pt x="1915" y="4529"/>
                    <a:pt x="1976" y="4803"/>
                  </a:cubicBezTo>
                  <a:cubicBezTo>
                    <a:pt x="2007" y="4529"/>
                    <a:pt x="2037" y="4256"/>
                    <a:pt x="2007" y="3982"/>
                  </a:cubicBezTo>
                  <a:cubicBezTo>
                    <a:pt x="1946" y="3465"/>
                    <a:pt x="1824" y="2766"/>
                    <a:pt x="1733" y="2006"/>
                  </a:cubicBezTo>
                  <a:cubicBezTo>
                    <a:pt x="1672" y="1642"/>
                    <a:pt x="1581" y="1277"/>
                    <a:pt x="1459" y="943"/>
                  </a:cubicBezTo>
                  <a:cubicBezTo>
                    <a:pt x="1399" y="760"/>
                    <a:pt x="1277" y="639"/>
                    <a:pt x="1095" y="547"/>
                  </a:cubicBezTo>
                  <a:lnTo>
                    <a:pt x="760" y="365"/>
                  </a:lnTo>
                  <a:cubicBezTo>
                    <a:pt x="517" y="213"/>
                    <a:pt x="244" y="92"/>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58" name="Google Shape;458;p28"/>
            <p:cNvSpPr/>
            <p:nvPr/>
          </p:nvSpPr>
          <p:spPr>
            <a:xfrm>
              <a:off x="5920600" y="2494450"/>
              <a:ext cx="53200" cy="115325"/>
            </a:xfrm>
            <a:custGeom>
              <a:avLst/>
              <a:gdLst/>
              <a:ahLst/>
              <a:cxnLst/>
              <a:rect l="l" t="t" r="r" b="b"/>
              <a:pathLst>
                <a:path w="2128" h="4613" extrusionOk="0">
                  <a:moveTo>
                    <a:pt x="61" y="0"/>
                  </a:moveTo>
                  <a:cubicBezTo>
                    <a:pt x="23" y="0"/>
                    <a:pt x="0" y="8"/>
                    <a:pt x="0" y="23"/>
                  </a:cubicBezTo>
                  <a:cubicBezTo>
                    <a:pt x="0" y="23"/>
                    <a:pt x="61" y="53"/>
                    <a:pt x="182" y="114"/>
                  </a:cubicBezTo>
                  <a:cubicBezTo>
                    <a:pt x="365" y="205"/>
                    <a:pt x="517" y="296"/>
                    <a:pt x="669" y="418"/>
                  </a:cubicBezTo>
                  <a:cubicBezTo>
                    <a:pt x="882" y="600"/>
                    <a:pt x="1094" y="813"/>
                    <a:pt x="1277" y="995"/>
                  </a:cubicBezTo>
                  <a:cubicBezTo>
                    <a:pt x="1459" y="1299"/>
                    <a:pt x="1550" y="1603"/>
                    <a:pt x="1581" y="1938"/>
                  </a:cubicBezTo>
                  <a:cubicBezTo>
                    <a:pt x="1915" y="3397"/>
                    <a:pt x="2037" y="4613"/>
                    <a:pt x="2097" y="4613"/>
                  </a:cubicBezTo>
                  <a:cubicBezTo>
                    <a:pt x="2128" y="4339"/>
                    <a:pt x="2097" y="4065"/>
                    <a:pt x="2067" y="3822"/>
                  </a:cubicBezTo>
                  <a:cubicBezTo>
                    <a:pt x="2006" y="3154"/>
                    <a:pt x="1915" y="2546"/>
                    <a:pt x="1793" y="1907"/>
                  </a:cubicBezTo>
                  <a:cubicBezTo>
                    <a:pt x="1733" y="1543"/>
                    <a:pt x="1611" y="1178"/>
                    <a:pt x="1398" y="874"/>
                  </a:cubicBezTo>
                  <a:cubicBezTo>
                    <a:pt x="1216" y="661"/>
                    <a:pt x="973" y="479"/>
                    <a:pt x="730" y="327"/>
                  </a:cubicBezTo>
                  <a:cubicBezTo>
                    <a:pt x="578" y="205"/>
                    <a:pt x="395" y="114"/>
                    <a:pt x="213" y="23"/>
                  </a:cubicBezTo>
                  <a:cubicBezTo>
                    <a:pt x="152" y="8"/>
                    <a:pt x="99" y="0"/>
                    <a:pt x="6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59" name="Google Shape;459;p28"/>
            <p:cNvSpPr/>
            <p:nvPr/>
          </p:nvSpPr>
          <p:spPr>
            <a:xfrm>
              <a:off x="5871200" y="2530725"/>
              <a:ext cx="58525" cy="101100"/>
            </a:xfrm>
            <a:custGeom>
              <a:avLst/>
              <a:gdLst/>
              <a:ahLst/>
              <a:cxnLst/>
              <a:rect l="l" t="t" r="r" b="b"/>
              <a:pathLst>
                <a:path w="2341" h="4044" extrusionOk="0">
                  <a:moveTo>
                    <a:pt x="0" y="0"/>
                  </a:moveTo>
                  <a:lnTo>
                    <a:pt x="0" y="0"/>
                  </a:lnTo>
                  <a:cubicBezTo>
                    <a:pt x="152" y="183"/>
                    <a:pt x="365" y="304"/>
                    <a:pt x="578" y="426"/>
                  </a:cubicBezTo>
                  <a:lnTo>
                    <a:pt x="882" y="639"/>
                  </a:lnTo>
                  <a:cubicBezTo>
                    <a:pt x="1003" y="700"/>
                    <a:pt x="1125" y="760"/>
                    <a:pt x="1186" y="882"/>
                  </a:cubicBezTo>
                  <a:cubicBezTo>
                    <a:pt x="1277" y="973"/>
                    <a:pt x="1338" y="1095"/>
                    <a:pt x="1368" y="1247"/>
                  </a:cubicBezTo>
                  <a:lnTo>
                    <a:pt x="1520" y="1733"/>
                  </a:lnTo>
                  <a:cubicBezTo>
                    <a:pt x="1733" y="2523"/>
                    <a:pt x="2006" y="3283"/>
                    <a:pt x="2341" y="4043"/>
                  </a:cubicBezTo>
                  <a:cubicBezTo>
                    <a:pt x="2189" y="3222"/>
                    <a:pt x="1976" y="2432"/>
                    <a:pt x="1703" y="1672"/>
                  </a:cubicBezTo>
                  <a:cubicBezTo>
                    <a:pt x="1642" y="1490"/>
                    <a:pt x="1611" y="1338"/>
                    <a:pt x="1551" y="1186"/>
                  </a:cubicBezTo>
                  <a:cubicBezTo>
                    <a:pt x="1520" y="1034"/>
                    <a:pt x="1429" y="882"/>
                    <a:pt x="1338" y="730"/>
                  </a:cubicBezTo>
                  <a:cubicBezTo>
                    <a:pt x="1216" y="639"/>
                    <a:pt x="1095" y="548"/>
                    <a:pt x="973" y="487"/>
                  </a:cubicBezTo>
                  <a:lnTo>
                    <a:pt x="639" y="304"/>
                  </a:lnTo>
                  <a:cubicBezTo>
                    <a:pt x="426" y="152"/>
                    <a:pt x="213" y="61"/>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60" name="Google Shape;460;p28"/>
            <p:cNvSpPr/>
            <p:nvPr/>
          </p:nvSpPr>
          <p:spPr>
            <a:xfrm>
              <a:off x="5874225" y="2439900"/>
              <a:ext cx="72225" cy="41600"/>
            </a:xfrm>
            <a:custGeom>
              <a:avLst/>
              <a:gdLst/>
              <a:ahLst/>
              <a:cxnLst/>
              <a:rect l="l" t="t" r="r" b="b"/>
              <a:pathLst>
                <a:path w="2889" h="1664" extrusionOk="0">
                  <a:moveTo>
                    <a:pt x="40" y="0"/>
                  </a:moveTo>
                  <a:cubicBezTo>
                    <a:pt x="18" y="0"/>
                    <a:pt x="5" y="5"/>
                    <a:pt x="1" y="16"/>
                  </a:cubicBezTo>
                  <a:cubicBezTo>
                    <a:pt x="123" y="108"/>
                    <a:pt x="274" y="199"/>
                    <a:pt x="426" y="259"/>
                  </a:cubicBezTo>
                  <a:lnTo>
                    <a:pt x="1430" y="837"/>
                  </a:lnTo>
                  <a:cubicBezTo>
                    <a:pt x="2169" y="1264"/>
                    <a:pt x="2749" y="1664"/>
                    <a:pt x="2845" y="1664"/>
                  </a:cubicBezTo>
                  <a:cubicBezTo>
                    <a:pt x="2852" y="1664"/>
                    <a:pt x="2856" y="1662"/>
                    <a:pt x="2858" y="1658"/>
                  </a:cubicBezTo>
                  <a:cubicBezTo>
                    <a:pt x="2889" y="1627"/>
                    <a:pt x="2311" y="1141"/>
                    <a:pt x="1521" y="685"/>
                  </a:cubicBezTo>
                  <a:cubicBezTo>
                    <a:pt x="825" y="284"/>
                    <a:pt x="200" y="0"/>
                    <a:pt x="4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grpSp>
    </p:spTree>
    <p:extLst>
      <p:ext uri="{BB962C8B-B14F-4D97-AF65-F5344CB8AC3E}">
        <p14:creationId xmlns:p14="http://schemas.microsoft.com/office/powerpoint/2010/main" val="9286035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body 2">
  <p:cSld name="Title and body 2">
    <p:spTree>
      <p:nvGrpSpPr>
        <p:cNvPr id="1" name="Shape 461"/>
        <p:cNvGrpSpPr/>
        <p:nvPr/>
      </p:nvGrpSpPr>
      <p:grpSpPr>
        <a:xfrm>
          <a:off x="0" y="0"/>
          <a:ext cx="0" cy="0"/>
          <a:chOff x="0" y="0"/>
          <a:chExt cx="0" cy="0"/>
        </a:xfrm>
      </p:grpSpPr>
      <p:sp>
        <p:nvSpPr>
          <p:cNvPr id="462" name="Google Shape;462;p29"/>
          <p:cNvSpPr txBox="1">
            <a:spLocks noGrp="1"/>
          </p:cNvSpPr>
          <p:nvPr>
            <p:ph type="title"/>
          </p:nvPr>
        </p:nvSpPr>
        <p:spPr>
          <a:xfrm>
            <a:off x="1829038" y="1186733"/>
            <a:ext cx="20729099" cy="15272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accent3"/>
                </a:solidFill>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
        <p:nvSpPr>
          <p:cNvPr id="463" name="Google Shape;463;p29"/>
          <p:cNvSpPr txBox="1">
            <a:spLocks noGrp="1"/>
          </p:cNvSpPr>
          <p:nvPr>
            <p:ph type="subTitle" idx="1"/>
          </p:nvPr>
        </p:nvSpPr>
        <p:spPr>
          <a:xfrm>
            <a:off x="1930651" y="2929400"/>
            <a:ext cx="20627486" cy="935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Char char="●"/>
              <a:defRPr sz="3200">
                <a:solidFill>
                  <a:schemeClr val="dk1"/>
                </a:solidFill>
                <a:latin typeface="Raleway"/>
                <a:ea typeface="Raleway"/>
                <a:cs typeface="Raleway"/>
                <a:sym typeface="Raleway"/>
              </a:defRPr>
            </a:lvl1pPr>
            <a:lvl2pPr lvl="1" rtl="0">
              <a:lnSpc>
                <a:spcPct val="100000"/>
              </a:lnSpc>
              <a:spcBef>
                <a:spcPts val="0"/>
              </a:spcBef>
              <a:spcAft>
                <a:spcPts val="0"/>
              </a:spcAft>
              <a:buSzPts val="2800"/>
              <a:buChar char="○"/>
              <a:defRPr sz="7467"/>
            </a:lvl2pPr>
            <a:lvl3pPr lvl="2" rtl="0">
              <a:lnSpc>
                <a:spcPct val="100000"/>
              </a:lnSpc>
              <a:spcBef>
                <a:spcPts val="0"/>
              </a:spcBef>
              <a:spcAft>
                <a:spcPts val="0"/>
              </a:spcAft>
              <a:buSzPts val="2800"/>
              <a:buChar char="■"/>
              <a:defRPr sz="7467"/>
            </a:lvl3pPr>
            <a:lvl4pPr lvl="3" rtl="0">
              <a:lnSpc>
                <a:spcPct val="100000"/>
              </a:lnSpc>
              <a:spcBef>
                <a:spcPts val="0"/>
              </a:spcBef>
              <a:spcAft>
                <a:spcPts val="0"/>
              </a:spcAft>
              <a:buSzPts val="2800"/>
              <a:buChar char="●"/>
              <a:defRPr sz="7467"/>
            </a:lvl4pPr>
            <a:lvl5pPr lvl="4" rtl="0">
              <a:lnSpc>
                <a:spcPct val="100000"/>
              </a:lnSpc>
              <a:spcBef>
                <a:spcPts val="0"/>
              </a:spcBef>
              <a:spcAft>
                <a:spcPts val="0"/>
              </a:spcAft>
              <a:buSzPts val="2800"/>
              <a:buChar char="○"/>
              <a:defRPr sz="7467"/>
            </a:lvl5pPr>
            <a:lvl6pPr lvl="5" rtl="0">
              <a:lnSpc>
                <a:spcPct val="100000"/>
              </a:lnSpc>
              <a:spcBef>
                <a:spcPts val="0"/>
              </a:spcBef>
              <a:spcAft>
                <a:spcPts val="0"/>
              </a:spcAft>
              <a:buSzPts val="2800"/>
              <a:buChar char="■"/>
              <a:defRPr sz="7467"/>
            </a:lvl6pPr>
            <a:lvl7pPr lvl="6" rtl="0">
              <a:lnSpc>
                <a:spcPct val="100000"/>
              </a:lnSpc>
              <a:spcBef>
                <a:spcPts val="0"/>
              </a:spcBef>
              <a:spcAft>
                <a:spcPts val="0"/>
              </a:spcAft>
              <a:buSzPts val="2800"/>
              <a:buChar char="●"/>
              <a:defRPr sz="7467"/>
            </a:lvl7pPr>
            <a:lvl8pPr lvl="7" rtl="0">
              <a:lnSpc>
                <a:spcPct val="100000"/>
              </a:lnSpc>
              <a:spcBef>
                <a:spcPts val="0"/>
              </a:spcBef>
              <a:spcAft>
                <a:spcPts val="0"/>
              </a:spcAft>
              <a:buSzPts val="2800"/>
              <a:buChar char="○"/>
              <a:defRPr sz="7467"/>
            </a:lvl8pPr>
            <a:lvl9pPr lvl="8" rtl="0">
              <a:lnSpc>
                <a:spcPct val="100000"/>
              </a:lnSpc>
              <a:spcBef>
                <a:spcPts val="0"/>
              </a:spcBef>
              <a:spcAft>
                <a:spcPts val="0"/>
              </a:spcAft>
              <a:buSzPts val="2800"/>
              <a:buChar char="■"/>
              <a:defRPr sz="7467"/>
            </a:lvl9pPr>
          </a:lstStyle>
          <a:p>
            <a:endParaRPr/>
          </a:p>
        </p:txBody>
      </p:sp>
      <p:sp>
        <p:nvSpPr>
          <p:cNvPr id="464" name="Google Shape;464;p29"/>
          <p:cNvSpPr/>
          <p:nvPr/>
        </p:nvSpPr>
        <p:spPr>
          <a:xfrm>
            <a:off x="296839" y="446933"/>
            <a:ext cx="1251363" cy="1251200"/>
          </a:xfrm>
          <a:prstGeom prst="ellipse">
            <a:avLst/>
          </a:prstGeom>
          <a:solidFill>
            <a:schemeClr val="accent3"/>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sz="5067"/>
          </a:p>
        </p:txBody>
      </p:sp>
      <p:sp>
        <p:nvSpPr>
          <p:cNvPr id="465" name="Google Shape;465;p29"/>
          <p:cNvSpPr/>
          <p:nvPr/>
        </p:nvSpPr>
        <p:spPr>
          <a:xfrm>
            <a:off x="1720424" y="1446933"/>
            <a:ext cx="251233" cy="251200"/>
          </a:xfrm>
          <a:prstGeom prst="ellipse">
            <a:avLst/>
          </a:prstGeom>
          <a:solidFill>
            <a:schemeClr val="accent3"/>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sz="5067"/>
          </a:p>
        </p:txBody>
      </p:sp>
      <p:sp>
        <p:nvSpPr>
          <p:cNvPr id="466" name="Google Shape;466;p29"/>
          <p:cNvSpPr/>
          <p:nvPr/>
        </p:nvSpPr>
        <p:spPr>
          <a:xfrm>
            <a:off x="23243626" y="6034400"/>
            <a:ext cx="716093" cy="716000"/>
          </a:xfrm>
          <a:prstGeom prst="ellipse">
            <a:avLst/>
          </a:prstGeom>
          <a:solidFill>
            <a:schemeClr val="accent3"/>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sz="5067"/>
          </a:p>
        </p:txBody>
      </p:sp>
      <p:sp>
        <p:nvSpPr>
          <p:cNvPr id="467" name="Google Shape;467;p29"/>
          <p:cNvSpPr/>
          <p:nvPr/>
        </p:nvSpPr>
        <p:spPr>
          <a:xfrm>
            <a:off x="23804832" y="7037800"/>
            <a:ext cx="251233" cy="251200"/>
          </a:xfrm>
          <a:prstGeom prst="ellipse">
            <a:avLst/>
          </a:prstGeom>
          <a:solidFill>
            <a:schemeClr val="accent3"/>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sz="5067"/>
          </a:p>
        </p:txBody>
      </p:sp>
      <p:sp>
        <p:nvSpPr>
          <p:cNvPr id="468" name="Google Shape;468;p29"/>
          <p:cNvSpPr/>
          <p:nvPr/>
        </p:nvSpPr>
        <p:spPr>
          <a:xfrm>
            <a:off x="23959719" y="5192067"/>
            <a:ext cx="96013" cy="96000"/>
          </a:xfrm>
          <a:prstGeom prst="ellipse">
            <a:avLst/>
          </a:prstGeom>
          <a:solidFill>
            <a:schemeClr val="accent3"/>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sz="5067"/>
          </a:p>
        </p:txBody>
      </p:sp>
      <p:sp>
        <p:nvSpPr>
          <p:cNvPr id="469" name="Google Shape;469;p29"/>
          <p:cNvSpPr/>
          <p:nvPr/>
        </p:nvSpPr>
        <p:spPr>
          <a:xfrm>
            <a:off x="796904" y="12635800"/>
            <a:ext cx="251233" cy="251200"/>
          </a:xfrm>
          <a:prstGeom prst="ellipse">
            <a:avLst/>
          </a:prstGeom>
          <a:solidFill>
            <a:schemeClr val="accent3"/>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sz="5067"/>
          </a:p>
        </p:txBody>
      </p:sp>
    </p:spTree>
    <p:extLst>
      <p:ext uri="{BB962C8B-B14F-4D97-AF65-F5344CB8AC3E}">
        <p14:creationId xmlns:p14="http://schemas.microsoft.com/office/powerpoint/2010/main" val="165629246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2">
  <p:cSld name="Caption 2">
    <p:bg>
      <p:bgPr>
        <a:solidFill>
          <a:schemeClr val="accent3"/>
        </a:solidFill>
        <a:effectLst/>
      </p:bgPr>
    </p:bg>
    <p:spTree>
      <p:nvGrpSpPr>
        <p:cNvPr id="1" name="Shape 470"/>
        <p:cNvGrpSpPr/>
        <p:nvPr/>
      </p:nvGrpSpPr>
      <p:grpSpPr>
        <a:xfrm>
          <a:off x="0" y="0"/>
          <a:ext cx="0" cy="0"/>
          <a:chOff x="0" y="0"/>
          <a:chExt cx="0" cy="0"/>
        </a:xfrm>
      </p:grpSpPr>
      <p:grpSp>
        <p:nvGrpSpPr>
          <p:cNvPr id="471" name="Google Shape;471;p30"/>
          <p:cNvGrpSpPr/>
          <p:nvPr/>
        </p:nvGrpSpPr>
        <p:grpSpPr>
          <a:xfrm rot="2506023">
            <a:off x="3399477" y="-1875348"/>
            <a:ext cx="18169715" cy="17466749"/>
            <a:chOff x="1786775" y="1002200"/>
            <a:chExt cx="3861800" cy="3712875"/>
          </a:xfrm>
        </p:grpSpPr>
        <p:sp>
          <p:nvSpPr>
            <p:cNvPr id="472" name="Google Shape;472;p30"/>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73" name="Google Shape;473;p30"/>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474" name="Google Shape;474;p30"/>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grpSp>
      <p:sp>
        <p:nvSpPr>
          <p:cNvPr id="475" name="Google Shape;475;p30"/>
          <p:cNvSpPr txBox="1">
            <a:spLocks noGrp="1"/>
          </p:cNvSpPr>
          <p:nvPr>
            <p:ph type="title"/>
          </p:nvPr>
        </p:nvSpPr>
        <p:spPr>
          <a:xfrm>
            <a:off x="6440439" y="4363733"/>
            <a:ext cx="11506298" cy="264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000"/>
              <a:buNone/>
              <a:defRPr sz="19200">
                <a:solidFill>
                  <a:schemeClr val="accent3"/>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76" name="Google Shape;476;p30"/>
          <p:cNvSpPr txBox="1">
            <a:spLocks noGrp="1"/>
          </p:cNvSpPr>
          <p:nvPr>
            <p:ph type="subTitle" idx="1"/>
          </p:nvPr>
        </p:nvSpPr>
        <p:spPr>
          <a:xfrm>
            <a:off x="6440439" y="7468229"/>
            <a:ext cx="11506298" cy="188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sz="3733">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800"/>
              <a:buNone/>
              <a:defRPr sz="7467">
                <a:solidFill>
                  <a:schemeClr val="dk1"/>
                </a:solidFill>
              </a:defRPr>
            </a:lvl2pPr>
            <a:lvl3pPr lvl="2" algn="ctr" rtl="0">
              <a:lnSpc>
                <a:spcPct val="100000"/>
              </a:lnSpc>
              <a:spcBef>
                <a:spcPts val="0"/>
              </a:spcBef>
              <a:spcAft>
                <a:spcPts val="0"/>
              </a:spcAft>
              <a:buClr>
                <a:schemeClr val="dk1"/>
              </a:buClr>
              <a:buSzPts val="2800"/>
              <a:buNone/>
              <a:defRPr sz="7467">
                <a:solidFill>
                  <a:schemeClr val="dk1"/>
                </a:solidFill>
              </a:defRPr>
            </a:lvl3pPr>
            <a:lvl4pPr lvl="3" algn="ctr" rtl="0">
              <a:lnSpc>
                <a:spcPct val="100000"/>
              </a:lnSpc>
              <a:spcBef>
                <a:spcPts val="0"/>
              </a:spcBef>
              <a:spcAft>
                <a:spcPts val="0"/>
              </a:spcAft>
              <a:buClr>
                <a:schemeClr val="dk1"/>
              </a:buClr>
              <a:buSzPts val="2800"/>
              <a:buNone/>
              <a:defRPr sz="7467">
                <a:solidFill>
                  <a:schemeClr val="dk1"/>
                </a:solidFill>
              </a:defRPr>
            </a:lvl4pPr>
            <a:lvl5pPr lvl="4" algn="ctr" rtl="0">
              <a:lnSpc>
                <a:spcPct val="100000"/>
              </a:lnSpc>
              <a:spcBef>
                <a:spcPts val="0"/>
              </a:spcBef>
              <a:spcAft>
                <a:spcPts val="0"/>
              </a:spcAft>
              <a:buClr>
                <a:schemeClr val="dk1"/>
              </a:buClr>
              <a:buSzPts val="2800"/>
              <a:buNone/>
              <a:defRPr sz="7467">
                <a:solidFill>
                  <a:schemeClr val="dk1"/>
                </a:solidFill>
              </a:defRPr>
            </a:lvl5pPr>
            <a:lvl6pPr lvl="5" algn="ctr" rtl="0">
              <a:lnSpc>
                <a:spcPct val="100000"/>
              </a:lnSpc>
              <a:spcBef>
                <a:spcPts val="0"/>
              </a:spcBef>
              <a:spcAft>
                <a:spcPts val="0"/>
              </a:spcAft>
              <a:buClr>
                <a:schemeClr val="dk1"/>
              </a:buClr>
              <a:buSzPts val="2800"/>
              <a:buNone/>
              <a:defRPr sz="7467">
                <a:solidFill>
                  <a:schemeClr val="dk1"/>
                </a:solidFill>
              </a:defRPr>
            </a:lvl6pPr>
            <a:lvl7pPr lvl="6" algn="ctr" rtl="0">
              <a:lnSpc>
                <a:spcPct val="100000"/>
              </a:lnSpc>
              <a:spcBef>
                <a:spcPts val="0"/>
              </a:spcBef>
              <a:spcAft>
                <a:spcPts val="0"/>
              </a:spcAft>
              <a:buClr>
                <a:schemeClr val="dk1"/>
              </a:buClr>
              <a:buSzPts val="2800"/>
              <a:buNone/>
              <a:defRPr sz="7467">
                <a:solidFill>
                  <a:schemeClr val="dk1"/>
                </a:solidFill>
              </a:defRPr>
            </a:lvl7pPr>
            <a:lvl8pPr lvl="7" algn="ctr" rtl="0">
              <a:lnSpc>
                <a:spcPct val="100000"/>
              </a:lnSpc>
              <a:spcBef>
                <a:spcPts val="0"/>
              </a:spcBef>
              <a:spcAft>
                <a:spcPts val="0"/>
              </a:spcAft>
              <a:buClr>
                <a:schemeClr val="dk1"/>
              </a:buClr>
              <a:buSzPts val="2800"/>
              <a:buNone/>
              <a:defRPr sz="7467">
                <a:solidFill>
                  <a:schemeClr val="dk1"/>
                </a:solidFill>
              </a:defRPr>
            </a:lvl8pPr>
            <a:lvl9pPr lvl="8" algn="ctr" rtl="0">
              <a:lnSpc>
                <a:spcPct val="100000"/>
              </a:lnSpc>
              <a:spcBef>
                <a:spcPts val="0"/>
              </a:spcBef>
              <a:spcAft>
                <a:spcPts val="0"/>
              </a:spcAft>
              <a:buClr>
                <a:schemeClr val="dk1"/>
              </a:buClr>
              <a:buSzPts val="2800"/>
              <a:buNone/>
              <a:defRPr sz="7467">
                <a:solidFill>
                  <a:schemeClr val="dk1"/>
                </a:solidFill>
              </a:defRPr>
            </a:lvl9pPr>
          </a:lstStyle>
          <a:p>
            <a:endParaRPr/>
          </a:p>
        </p:txBody>
      </p:sp>
    </p:spTree>
    <p:extLst>
      <p:ext uri="{BB962C8B-B14F-4D97-AF65-F5344CB8AC3E}">
        <p14:creationId xmlns:p14="http://schemas.microsoft.com/office/powerpoint/2010/main" val="6026142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body 3">
  <p:cSld name="Title and body 3">
    <p:spTree>
      <p:nvGrpSpPr>
        <p:cNvPr id="1" name="Shape 477"/>
        <p:cNvGrpSpPr/>
        <p:nvPr/>
      </p:nvGrpSpPr>
      <p:grpSpPr>
        <a:xfrm>
          <a:off x="0" y="0"/>
          <a:ext cx="0" cy="0"/>
          <a:chOff x="0" y="0"/>
          <a:chExt cx="0" cy="0"/>
        </a:xfrm>
      </p:grpSpPr>
      <p:sp>
        <p:nvSpPr>
          <p:cNvPr id="478" name="Google Shape;478;p31"/>
          <p:cNvSpPr/>
          <p:nvPr/>
        </p:nvSpPr>
        <p:spPr>
          <a:xfrm rot="277656">
            <a:off x="10635164" y="-6825648"/>
            <a:ext cx="28889446" cy="27898256"/>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sz="5067"/>
          </a:p>
        </p:txBody>
      </p:sp>
      <p:sp>
        <p:nvSpPr>
          <p:cNvPr id="479" name="Google Shape;479;p31"/>
          <p:cNvSpPr txBox="1">
            <a:spLocks noGrp="1"/>
          </p:cNvSpPr>
          <p:nvPr>
            <p:ph type="title"/>
          </p:nvPr>
        </p:nvSpPr>
        <p:spPr>
          <a:xfrm>
            <a:off x="1946779" y="3796000"/>
            <a:ext cx="8181865" cy="3899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a:endParaRPr/>
          </a:p>
        </p:txBody>
      </p:sp>
      <p:sp>
        <p:nvSpPr>
          <p:cNvPr id="480" name="Google Shape;480;p31"/>
          <p:cNvSpPr txBox="1">
            <a:spLocks noGrp="1"/>
          </p:cNvSpPr>
          <p:nvPr>
            <p:ph type="subTitle" idx="1"/>
          </p:nvPr>
        </p:nvSpPr>
        <p:spPr>
          <a:xfrm>
            <a:off x="1930651" y="7695200"/>
            <a:ext cx="8181865" cy="222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2800"/>
              <a:buNone/>
              <a:defRPr sz="3733">
                <a:solidFill>
                  <a:srgbClr val="000000"/>
                </a:solidFill>
              </a:defRPr>
            </a:lvl1pPr>
            <a:lvl2pPr lvl="1" rtl="0">
              <a:lnSpc>
                <a:spcPct val="100000"/>
              </a:lnSpc>
              <a:spcBef>
                <a:spcPts val="0"/>
              </a:spcBef>
              <a:spcAft>
                <a:spcPts val="0"/>
              </a:spcAft>
              <a:buClr>
                <a:srgbClr val="000000"/>
              </a:buClr>
              <a:buSzPts val="2800"/>
              <a:buNone/>
              <a:defRPr sz="7467">
                <a:solidFill>
                  <a:srgbClr val="000000"/>
                </a:solidFill>
              </a:defRPr>
            </a:lvl2pPr>
            <a:lvl3pPr lvl="2" rtl="0">
              <a:lnSpc>
                <a:spcPct val="100000"/>
              </a:lnSpc>
              <a:spcBef>
                <a:spcPts val="0"/>
              </a:spcBef>
              <a:spcAft>
                <a:spcPts val="0"/>
              </a:spcAft>
              <a:buClr>
                <a:srgbClr val="000000"/>
              </a:buClr>
              <a:buSzPts val="2800"/>
              <a:buNone/>
              <a:defRPr sz="7467">
                <a:solidFill>
                  <a:srgbClr val="000000"/>
                </a:solidFill>
              </a:defRPr>
            </a:lvl3pPr>
            <a:lvl4pPr lvl="3" rtl="0">
              <a:lnSpc>
                <a:spcPct val="100000"/>
              </a:lnSpc>
              <a:spcBef>
                <a:spcPts val="0"/>
              </a:spcBef>
              <a:spcAft>
                <a:spcPts val="0"/>
              </a:spcAft>
              <a:buClr>
                <a:srgbClr val="000000"/>
              </a:buClr>
              <a:buSzPts val="2800"/>
              <a:buNone/>
              <a:defRPr sz="7467">
                <a:solidFill>
                  <a:srgbClr val="000000"/>
                </a:solidFill>
              </a:defRPr>
            </a:lvl4pPr>
            <a:lvl5pPr lvl="4" rtl="0">
              <a:lnSpc>
                <a:spcPct val="100000"/>
              </a:lnSpc>
              <a:spcBef>
                <a:spcPts val="0"/>
              </a:spcBef>
              <a:spcAft>
                <a:spcPts val="0"/>
              </a:spcAft>
              <a:buClr>
                <a:srgbClr val="000000"/>
              </a:buClr>
              <a:buSzPts val="2800"/>
              <a:buNone/>
              <a:defRPr sz="7467">
                <a:solidFill>
                  <a:srgbClr val="000000"/>
                </a:solidFill>
              </a:defRPr>
            </a:lvl5pPr>
            <a:lvl6pPr lvl="5" rtl="0">
              <a:lnSpc>
                <a:spcPct val="100000"/>
              </a:lnSpc>
              <a:spcBef>
                <a:spcPts val="0"/>
              </a:spcBef>
              <a:spcAft>
                <a:spcPts val="0"/>
              </a:spcAft>
              <a:buClr>
                <a:srgbClr val="000000"/>
              </a:buClr>
              <a:buSzPts val="2800"/>
              <a:buNone/>
              <a:defRPr sz="7467">
                <a:solidFill>
                  <a:srgbClr val="000000"/>
                </a:solidFill>
              </a:defRPr>
            </a:lvl6pPr>
            <a:lvl7pPr lvl="6" rtl="0">
              <a:lnSpc>
                <a:spcPct val="100000"/>
              </a:lnSpc>
              <a:spcBef>
                <a:spcPts val="0"/>
              </a:spcBef>
              <a:spcAft>
                <a:spcPts val="0"/>
              </a:spcAft>
              <a:buClr>
                <a:srgbClr val="000000"/>
              </a:buClr>
              <a:buSzPts val="2800"/>
              <a:buNone/>
              <a:defRPr sz="7467">
                <a:solidFill>
                  <a:srgbClr val="000000"/>
                </a:solidFill>
              </a:defRPr>
            </a:lvl7pPr>
            <a:lvl8pPr lvl="7" rtl="0">
              <a:lnSpc>
                <a:spcPct val="100000"/>
              </a:lnSpc>
              <a:spcBef>
                <a:spcPts val="0"/>
              </a:spcBef>
              <a:spcAft>
                <a:spcPts val="0"/>
              </a:spcAft>
              <a:buClr>
                <a:srgbClr val="000000"/>
              </a:buClr>
              <a:buSzPts val="2800"/>
              <a:buNone/>
              <a:defRPr sz="7467">
                <a:solidFill>
                  <a:srgbClr val="000000"/>
                </a:solidFill>
              </a:defRPr>
            </a:lvl8pPr>
            <a:lvl9pPr lvl="8" rtl="0">
              <a:lnSpc>
                <a:spcPct val="100000"/>
              </a:lnSpc>
              <a:spcBef>
                <a:spcPts val="0"/>
              </a:spcBef>
              <a:spcAft>
                <a:spcPts val="0"/>
              </a:spcAft>
              <a:buClr>
                <a:srgbClr val="000000"/>
              </a:buClr>
              <a:buSzPts val="2800"/>
              <a:buNone/>
              <a:defRPr sz="7467">
                <a:solidFill>
                  <a:srgbClr val="000000"/>
                </a:solidFill>
              </a:defRPr>
            </a:lvl9pPr>
          </a:lstStyle>
          <a:p>
            <a:endParaRPr/>
          </a:p>
        </p:txBody>
      </p:sp>
      <p:sp>
        <p:nvSpPr>
          <p:cNvPr id="481" name="Google Shape;481;p31"/>
          <p:cNvSpPr/>
          <p:nvPr/>
        </p:nvSpPr>
        <p:spPr>
          <a:xfrm>
            <a:off x="296839" y="446933"/>
            <a:ext cx="1251363" cy="1251200"/>
          </a:xfrm>
          <a:prstGeom prst="ellipse">
            <a:avLst/>
          </a:prstGeom>
          <a:solidFill>
            <a:schemeClr val="accent3"/>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sz="5067"/>
          </a:p>
        </p:txBody>
      </p:sp>
      <p:sp>
        <p:nvSpPr>
          <p:cNvPr id="482" name="Google Shape;482;p31"/>
          <p:cNvSpPr/>
          <p:nvPr/>
        </p:nvSpPr>
        <p:spPr>
          <a:xfrm>
            <a:off x="796904" y="2148067"/>
            <a:ext cx="251233" cy="251200"/>
          </a:xfrm>
          <a:prstGeom prst="ellipse">
            <a:avLst/>
          </a:prstGeom>
          <a:solidFill>
            <a:schemeClr val="accent3"/>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sz="5067"/>
          </a:p>
        </p:txBody>
      </p:sp>
    </p:spTree>
    <p:extLst>
      <p:ext uri="{BB962C8B-B14F-4D97-AF65-F5344CB8AC3E}">
        <p14:creationId xmlns:p14="http://schemas.microsoft.com/office/powerpoint/2010/main" val="261962242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One column text 2">
  <p:cSld name="One column text 2">
    <p:spTree>
      <p:nvGrpSpPr>
        <p:cNvPr id="1" name="Shape 483"/>
        <p:cNvGrpSpPr/>
        <p:nvPr/>
      </p:nvGrpSpPr>
      <p:grpSpPr>
        <a:xfrm>
          <a:off x="0" y="0"/>
          <a:ext cx="0" cy="0"/>
          <a:chOff x="0" y="0"/>
          <a:chExt cx="0" cy="0"/>
        </a:xfrm>
      </p:grpSpPr>
      <p:sp>
        <p:nvSpPr>
          <p:cNvPr id="484" name="Google Shape;484;p32"/>
          <p:cNvSpPr txBox="1">
            <a:spLocks noGrp="1"/>
          </p:cNvSpPr>
          <p:nvPr>
            <p:ph type="title"/>
          </p:nvPr>
        </p:nvSpPr>
        <p:spPr>
          <a:xfrm>
            <a:off x="10877083" y="3118267"/>
            <a:ext cx="12360809" cy="59992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800"/>
              <a:buNone/>
              <a:defRPr sz="19200">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85" name="Google Shape;485;p32"/>
          <p:cNvSpPr txBox="1">
            <a:spLocks noGrp="1"/>
          </p:cNvSpPr>
          <p:nvPr>
            <p:ph type="subTitle" idx="1"/>
          </p:nvPr>
        </p:nvSpPr>
        <p:spPr>
          <a:xfrm>
            <a:off x="10877083" y="9117467"/>
            <a:ext cx="8544312" cy="169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733">
                <a:latin typeface="Raleway"/>
                <a:ea typeface="Raleway"/>
                <a:cs typeface="Raleway"/>
                <a:sym typeface="Raleway"/>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Tree>
    <p:extLst>
      <p:ext uri="{BB962C8B-B14F-4D97-AF65-F5344CB8AC3E}">
        <p14:creationId xmlns:p14="http://schemas.microsoft.com/office/powerpoint/2010/main" val="1514895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p:nvPr/>
        </p:nvSpPr>
        <p:spPr>
          <a:xfrm>
            <a:off x="0" y="333"/>
            <a:ext cx="24387175" cy="13716000"/>
          </a:xfrm>
          <a:prstGeom prst="rect">
            <a:avLst/>
          </a:prstGeom>
          <a:solidFill>
            <a:srgbClr val="FFFFFF"/>
          </a:solidFill>
          <a:ln>
            <a:noFill/>
          </a:ln>
        </p:spPr>
        <p:txBody>
          <a:bodyPr spcFirstLastPara="1" wrap="square" lIns="243759" tIns="243759" rIns="243759" bIns="243759" anchor="ctr" anchorCtr="0">
            <a:noAutofit/>
          </a:bodyPr>
          <a:lstStyle/>
          <a:p>
            <a:pPr marL="0" lvl="0" indent="0" algn="l" rtl="0">
              <a:spcBef>
                <a:spcPts val="0"/>
              </a:spcBef>
              <a:spcAft>
                <a:spcPts val="0"/>
              </a:spcAft>
              <a:buNone/>
            </a:pPr>
            <a:endParaRPr/>
          </a:p>
        </p:txBody>
      </p:sp>
      <p:grpSp>
        <p:nvGrpSpPr>
          <p:cNvPr id="2" name="Google Shape;25;p4"/>
          <p:cNvGrpSpPr/>
          <p:nvPr/>
        </p:nvGrpSpPr>
        <p:grpSpPr>
          <a:xfrm rot="1379863">
            <a:off x="188051" y="-7259951"/>
            <a:ext cx="25805736" cy="25213112"/>
            <a:chOff x="1786775" y="1002200"/>
            <a:chExt cx="3861800" cy="3712875"/>
          </a:xfrm>
        </p:grpSpPr>
        <p:sp>
          <p:nvSpPr>
            <p:cNvPr id="26" name="Google Shape;26;p4"/>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4"/>
          <p:cNvSpPr txBox="1">
            <a:spLocks noGrp="1"/>
          </p:cNvSpPr>
          <p:nvPr>
            <p:ph type="title"/>
          </p:nvPr>
        </p:nvSpPr>
        <p:spPr>
          <a:xfrm>
            <a:off x="3256929" y="5282000"/>
            <a:ext cx="5349496" cy="3152000"/>
          </a:xfrm>
          <a:prstGeom prst="rect">
            <a:avLst/>
          </a:prstGeom>
        </p:spPr>
        <p:txBody>
          <a:bodyPr spcFirstLastPara="1" wrap="square" lIns="243759" tIns="243759" rIns="243759" bIns="243759" anchor="t" anchorCtr="0">
            <a:noAutofit/>
          </a:bodyPr>
          <a:lstStyle>
            <a:lvl1pPr lvl="0">
              <a:spcBef>
                <a:spcPts val="0"/>
              </a:spcBef>
              <a:spcAft>
                <a:spcPts val="0"/>
              </a:spcAft>
              <a:buSzPts val="2800"/>
              <a:buNone/>
              <a:defRPr>
                <a:solidFill>
                  <a:schemeClr val="accent3"/>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4"/>
          <p:cNvSpPr txBox="1">
            <a:spLocks noGrp="1"/>
          </p:cNvSpPr>
          <p:nvPr>
            <p:ph type="subTitle" idx="1"/>
          </p:nvPr>
        </p:nvSpPr>
        <p:spPr>
          <a:xfrm>
            <a:off x="14276392" y="6976768"/>
            <a:ext cx="6306421" cy="1923200"/>
          </a:xfrm>
          <a:prstGeom prst="rect">
            <a:avLst/>
          </a:prstGeom>
        </p:spPr>
        <p:txBody>
          <a:bodyPr spcFirstLastPara="1" wrap="square" lIns="243759" tIns="243759" rIns="243759" bIns="243759" anchor="t" anchorCtr="0">
            <a:noAutofit/>
          </a:bodyPr>
          <a:lstStyle>
            <a:lvl1pPr lvl="0" rtl="0">
              <a:spcBef>
                <a:spcPts val="0"/>
              </a:spcBef>
              <a:spcAft>
                <a:spcPts val="0"/>
              </a:spcAft>
              <a:buSzPts val="2800"/>
              <a:buNone/>
              <a:defRPr sz="37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7500"/>
            </a:lvl2pPr>
            <a:lvl3pPr lvl="2" rtl="0">
              <a:lnSpc>
                <a:spcPct val="100000"/>
              </a:lnSpc>
              <a:spcBef>
                <a:spcPts val="0"/>
              </a:spcBef>
              <a:spcAft>
                <a:spcPts val="0"/>
              </a:spcAft>
              <a:buSzPts val="2800"/>
              <a:buNone/>
              <a:defRPr sz="7500"/>
            </a:lvl3pPr>
            <a:lvl4pPr lvl="3" rtl="0">
              <a:lnSpc>
                <a:spcPct val="100000"/>
              </a:lnSpc>
              <a:spcBef>
                <a:spcPts val="0"/>
              </a:spcBef>
              <a:spcAft>
                <a:spcPts val="0"/>
              </a:spcAft>
              <a:buSzPts val="2800"/>
              <a:buNone/>
              <a:defRPr sz="7500"/>
            </a:lvl4pPr>
            <a:lvl5pPr lvl="4" rtl="0">
              <a:lnSpc>
                <a:spcPct val="100000"/>
              </a:lnSpc>
              <a:spcBef>
                <a:spcPts val="0"/>
              </a:spcBef>
              <a:spcAft>
                <a:spcPts val="0"/>
              </a:spcAft>
              <a:buSzPts val="2800"/>
              <a:buNone/>
              <a:defRPr sz="7500"/>
            </a:lvl5pPr>
            <a:lvl6pPr lvl="5" rtl="0">
              <a:lnSpc>
                <a:spcPct val="100000"/>
              </a:lnSpc>
              <a:spcBef>
                <a:spcPts val="0"/>
              </a:spcBef>
              <a:spcAft>
                <a:spcPts val="0"/>
              </a:spcAft>
              <a:buSzPts val="2800"/>
              <a:buNone/>
              <a:defRPr sz="7500"/>
            </a:lvl6pPr>
            <a:lvl7pPr lvl="6" rtl="0">
              <a:lnSpc>
                <a:spcPct val="100000"/>
              </a:lnSpc>
              <a:spcBef>
                <a:spcPts val="0"/>
              </a:spcBef>
              <a:spcAft>
                <a:spcPts val="0"/>
              </a:spcAft>
              <a:buSzPts val="2800"/>
              <a:buNone/>
              <a:defRPr sz="7500"/>
            </a:lvl7pPr>
            <a:lvl8pPr lvl="7" rtl="0">
              <a:lnSpc>
                <a:spcPct val="100000"/>
              </a:lnSpc>
              <a:spcBef>
                <a:spcPts val="0"/>
              </a:spcBef>
              <a:spcAft>
                <a:spcPts val="0"/>
              </a:spcAft>
              <a:buSzPts val="2800"/>
              <a:buNone/>
              <a:defRPr sz="7500"/>
            </a:lvl8pPr>
            <a:lvl9pPr lvl="8" rtl="0">
              <a:lnSpc>
                <a:spcPct val="100000"/>
              </a:lnSpc>
              <a:spcBef>
                <a:spcPts val="0"/>
              </a:spcBef>
              <a:spcAft>
                <a:spcPts val="0"/>
              </a:spcAft>
              <a:buSzPts val="2800"/>
              <a:buNone/>
              <a:defRPr sz="7500"/>
            </a:lvl9pPr>
          </a:lstStyle>
          <a:p>
            <a:endParaRPr/>
          </a:p>
        </p:txBody>
      </p:sp>
      <p:sp>
        <p:nvSpPr>
          <p:cNvPr id="31" name="Google Shape;31;p4"/>
          <p:cNvSpPr txBox="1">
            <a:spLocks noGrp="1"/>
          </p:cNvSpPr>
          <p:nvPr>
            <p:ph type="subTitle" idx="2"/>
          </p:nvPr>
        </p:nvSpPr>
        <p:spPr>
          <a:xfrm>
            <a:off x="14276392" y="5051368"/>
            <a:ext cx="6306421" cy="1923200"/>
          </a:xfrm>
          <a:prstGeom prst="rect">
            <a:avLst/>
          </a:prstGeom>
        </p:spPr>
        <p:txBody>
          <a:bodyPr spcFirstLastPara="1" wrap="square" lIns="243759" tIns="243759" rIns="243759" bIns="243759" anchor="t" anchorCtr="0">
            <a:noAutofit/>
          </a:bodyPr>
          <a:lstStyle>
            <a:lvl1pPr lvl="0" rtl="0">
              <a:spcBef>
                <a:spcPts val="0"/>
              </a:spcBef>
              <a:spcAft>
                <a:spcPts val="0"/>
              </a:spcAft>
              <a:buSzPts val="2800"/>
              <a:buNone/>
              <a:defRPr sz="37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7500"/>
            </a:lvl2pPr>
            <a:lvl3pPr lvl="2" rtl="0">
              <a:lnSpc>
                <a:spcPct val="100000"/>
              </a:lnSpc>
              <a:spcBef>
                <a:spcPts val="0"/>
              </a:spcBef>
              <a:spcAft>
                <a:spcPts val="0"/>
              </a:spcAft>
              <a:buSzPts val="2800"/>
              <a:buNone/>
              <a:defRPr sz="7500"/>
            </a:lvl3pPr>
            <a:lvl4pPr lvl="3" rtl="0">
              <a:lnSpc>
                <a:spcPct val="100000"/>
              </a:lnSpc>
              <a:spcBef>
                <a:spcPts val="0"/>
              </a:spcBef>
              <a:spcAft>
                <a:spcPts val="0"/>
              </a:spcAft>
              <a:buSzPts val="2800"/>
              <a:buNone/>
              <a:defRPr sz="7500"/>
            </a:lvl4pPr>
            <a:lvl5pPr lvl="4" rtl="0">
              <a:lnSpc>
                <a:spcPct val="100000"/>
              </a:lnSpc>
              <a:spcBef>
                <a:spcPts val="0"/>
              </a:spcBef>
              <a:spcAft>
                <a:spcPts val="0"/>
              </a:spcAft>
              <a:buSzPts val="2800"/>
              <a:buNone/>
              <a:defRPr sz="7500"/>
            </a:lvl5pPr>
            <a:lvl6pPr lvl="5" rtl="0">
              <a:lnSpc>
                <a:spcPct val="100000"/>
              </a:lnSpc>
              <a:spcBef>
                <a:spcPts val="0"/>
              </a:spcBef>
              <a:spcAft>
                <a:spcPts val="0"/>
              </a:spcAft>
              <a:buSzPts val="2800"/>
              <a:buNone/>
              <a:defRPr sz="7500"/>
            </a:lvl6pPr>
            <a:lvl7pPr lvl="6" rtl="0">
              <a:lnSpc>
                <a:spcPct val="100000"/>
              </a:lnSpc>
              <a:spcBef>
                <a:spcPts val="0"/>
              </a:spcBef>
              <a:spcAft>
                <a:spcPts val="0"/>
              </a:spcAft>
              <a:buSzPts val="2800"/>
              <a:buNone/>
              <a:defRPr sz="7500"/>
            </a:lvl7pPr>
            <a:lvl8pPr lvl="7" rtl="0">
              <a:lnSpc>
                <a:spcPct val="100000"/>
              </a:lnSpc>
              <a:spcBef>
                <a:spcPts val="0"/>
              </a:spcBef>
              <a:spcAft>
                <a:spcPts val="0"/>
              </a:spcAft>
              <a:buSzPts val="2800"/>
              <a:buNone/>
              <a:defRPr sz="7500"/>
            </a:lvl8pPr>
            <a:lvl9pPr lvl="8" rtl="0">
              <a:lnSpc>
                <a:spcPct val="100000"/>
              </a:lnSpc>
              <a:spcBef>
                <a:spcPts val="0"/>
              </a:spcBef>
              <a:spcAft>
                <a:spcPts val="0"/>
              </a:spcAft>
              <a:buSzPts val="2800"/>
              <a:buNone/>
              <a:defRPr sz="7500"/>
            </a:lvl9pPr>
          </a:lstStyle>
          <a:p>
            <a:endParaRPr/>
          </a:p>
        </p:txBody>
      </p:sp>
      <p:sp>
        <p:nvSpPr>
          <p:cNvPr id="32" name="Google Shape;32;p4"/>
          <p:cNvSpPr txBox="1">
            <a:spLocks noGrp="1"/>
          </p:cNvSpPr>
          <p:nvPr>
            <p:ph type="subTitle" idx="3"/>
          </p:nvPr>
        </p:nvSpPr>
        <p:spPr>
          <a:xfrm>
            <a:off x="14276392" y="3125933"/>
            <a:ext cx="6306421" cy="1923200"/>
          </a:xfrm>
          <a:prstGeom prst="rect">
            <a:avLst/>
          </a:prstGeom>
        </p:spPr>
        <p:txBody>
          <a:bodyPr spcFirstLastPara="1" wrap="square" lIns="243759" tIns="243759" rIns="243759" bIns="243759" anchor="t" anchorCtr="0">
            <a:noAutofit/>
          </a:bodyPr>
          <a:lstStyle>
            <a:lvl1pPr lvl="0" rtl="0">
              <a:spcBef>
                <a:spcPts val="0"/>
              </a:spcBef>
              <a:spcAft>
                <a:spcPts val="0"/>
              </a:spcAft>
              <a:buSzPts val="2800"/>
              <a:buNone/>
              <a:defRPr sz="37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7500"/>
            </a:lvl2pPr>
            <a:lvl3pPr lvl="2" rtl="0">
              <a:lnSpc>
                <a:spcPct val="100000"/>
              </a:lnSpc>
              <a:spcBef>
                <a:spcPts val="0"/>
              </a:spcBef>
              <a:spcAft>
                <a:spcPts val="0"/>
              </a:spcAft>
              <a:buSzPts val="2800"/>
              <a:buNone/>
              <a:defRPr sz="7500"/>
            </a:lvl3pPr>
            <a:lvl4pPr lvl="3" rtl="0">
              <a:lnSpc>
                <a:spcPct val="100000"/>
              </a:lnSpc>
              <a:spcBef>
                <a:spcPts val="0"/>
              </a:spcBef>
              <a:spcAft>
                <a:spcPts val="0"/>
              </a:spcAft>
              <a:buSzPts val="2800"/>
              <a:buNone/>
              <a:defRPr sz="7500"/>
            </a:lvl4pPr>
            <a:lvl5pPr lvl="4" rtl="0">
              <a:lnSpc>
                <a:spcPct val="100000"/>
              </a:lnSpc>
              <a:spcBef>
                <a:spcPts val="0"/>
              </a:spcBef>
              <a:spcAft>
                <a:spcPts val="0"/>
              </a:spcAft>
              <a:buSzPts val="2800"/>
              <a:buNone/>
              <a:defRPr sz="7500"/>
            </a:lvl5pPr>
            <a:lvl6pPr lvl="5" rtl="0">
              <a:lnSpc>
                <a:spcPct val="100000"/>
              </a:lnSpc>
              <a:spcBef>
                <a:spcPts val="0"/>
              </a:spcBef>
              <a:spcAft>
                <a:spcPts val="0"/>
              </a:spcAft>
              <a:buSzPts val="2800"/>
              <a:buNone/>
              <a:defRPr sz="7500"/>
            </a:lvl6pPr>
            <a:lvl7pPr lvl="6" rtl="0">
              <a:lnSpc>
                <a:spcPct val="100000"/>
              </a:lnSpc>
              <a:spcBef>
                <a:spcPts val="0"/>
              </a:spcBef>
              <a:spcAft>
                <a:spcPts val="0"/>
              </a:spcAft>
              <a:buSzPts val="2800"/>
              <a:buNone/>
              <a:defRPr sz="7500"/>
            </a:lvl7pPr>
            <a:lvl8pPr lvl="7" rtl="0">
              <a:lnSpc>
                <a:spcPct val="100000"/>
              </a:lnSpc>
              <a:spcBef>
                <a:spcPts val="0"/>
              </a:spcBef>
              <a:spcAft>
                <a:spcPts val="0"/>
              </a:spcAft>
              <a:buSzPts val="2800"/>
              <a:buNone/>
              <a:defRPr sz="7500"/>
            </a:lvl8pPr>
            <a:lvl9pPr lvl="8" rtl="0">
              <a:lnSpc>
                <a:spcPct val="100000"/>
              </a:lnSpc>
              <a:spcBef>
                <a:spcPts val="0"/>
              </a:spcBef>
              <a:spcAft>
                <a:spcPts val="0"/>
              </a:spcAft>
              <a:buSzPts val="2800"/>
              <a:buNone/>
              <a:defRPr sz="7500"/>
            </a:lvl9pPr>
          </a:lstStyle>
          <a:p>
            <a:endParaRPr/>
          </a:p>
        </p:txBody>
      </p:sp>
      <p:sp>
        <p:nvSpPr>
          <p:cNvPr id="33" name="Google Shape;33;p4"/>
          <p:cNvSpPr txBox="1">
            <a:spLocks noGrp="1"/>
          </p:cNvSpPr>
          <p:nvPr>
            <p:ph type="subTitle" idx="4"/>
          </p:nvPr>
        </p:nvSpPr>
        <p:spPr>
          <a:xfrm>
            <a:off x="14276392" y="8903667"/>
            <a:ext cx="6306421" cy="1923200"/>
          </a:xfrm>
          <a:prstGeom prst="rect">
            <a:avLst/>
          </a:prstGeom>
        </p:spPr>
        <p:txBody>
          <a:bodyPr spcFirstLastPara="1" wrap="square" lIns="243759" tIns="243759" rIns="243759" bIns="243759" anchor="t" anchorCtr="0">
            <a:noAutofit/>
          </a:bodyPr>
          <a:lstStyle>
            <a:lvl1pPr lvl="0" rtl="0">
              <a:spcBef>
                <a:spcPts val="0"/>
              </a:spcBef>
              <a:spcAft>
                <a:spcPts val="0"/>
              </a:spcAft>
              <a:buSzPts val="2800"/>
              <a:buNone/>
              <a:defRPr sz="37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7500"/>
            </a:lvl2pPr>
            <a:lvl3pPr lvl="2" rtl="0">
              <a:lnSpc>
                <a:spcPct val="100000"/>
              </a:lnSpc>
              <a:spcBef>
                <a:spcPts val="0"/>
              </a:spcBef>
              <a:spcAft>
                <a:spcPts val="0"/>
              </a:spcAft>
              <a:buSzPts val="2800"/>
              <a:buNone/>
              <a:defRPr sz="7500"/>
            </a:lvl3pPr>
            <a:lvl4pPr lvl="3" rtl="0">
              <a:lnSpc>
                <a:spcPct val="100000"/>
              </a:lnSpc>
              <a:spcBef>
                <a:spcPts val="0"/>
              </a:spcBef>
              <a:spcAft>
                <a:spcPts val="0"/>
              </a:spcAft>
              <a:buSzPts val="2800"/>
              <a:buNone/>
              <a:defRPr sz="7500"/>
            </a:lvl4pPr>
            <a:lvl5pPr lvl="4" rtl="0">
              <a:lnSpc>
                <a:spcPct val="100000"/>
              </a:lnSpc>
              <a:spcBef>
                <a:spcPts val="0"/>
              </a:spcBef>
              <a:spcAft>
                <a:spcPts val="0"/>
              </a:spcAft>
              <a:buSzPts val="2800"/>
              <a:buNone/>
              <a:defRPr sz="7500"/>
            </a:lvl5pPr>
            <a:lvl6pPr lvl="5" rtl="0">
              <a:lnSpc>
                <a:spcPct val="100000"/>
              </a:lnSpc>
              <a:spcBef>
                <a:spcPts val="0"/>
              </a:spcBef>
              <a:spcAft>
                <a:spcPts val="0"/>
              </a:spcAft>
              <a:buSzPts val="2800"/>
              <a:buNone/>
              <a:defRPr sz="7500"/>
            </a:lvl6pPr>
            <a:lvl7pPr lvl="6" rtl="0">
              <a:lnSpc>
                <a:spcPct val="100000"/>
              </a:lnSpc>
              <a:spcBef>
                <a:spcPts val="0"/>
              </a:spcBef>
              <a:spcAft>
                <a:spcPts val="0"/>
              </a:spcAft>
              <a:buSzPts val="2800"/>
              <a:buNone/>
              <a:defRPr sz="7500"/>
            </a:lvl7pPr>
            <a:lvl8pPr lvl="7" rtl="0">
              <a:lnSpc>
                <a:spcPct val="100000"/>
              </a:lnSpc>
              <a:spcBef>
                <a:spcPts val="0"/>
              </a:spcBef>
              <a:spcAft>
                <a:spcPts val="0"/>
              </a:spcAft>
              <a:buSzPts val="2800"/>
              <a:buNone/>
              <a:defRPr sz="7500"/>
            </a:lvl8pPr>
            <a:lvl9pPr lvl="8" rtl="0">
              <a:lnSpc>
                <a:spcPct val="100000"/>
              </a:lnSpc>
              <a:spcBef>
                <a:spcPts val="0"/>
              </a:spcBef>
              <a:spcAft>
                <a:spcPts val="0"/>
              </a:spcAft>
              <a:buSzPts val="2800"/>
              <a:buNone/>
              <a:defRPr sz="7500"/>
            </a:lvl9pPr>
          </a:lstStyle>
          <a:p>
            <a:endParaRPr/>
          </a:p>
        </p:txBody>
      </p:sp>
    </p:spTree>
    <p:extLst>
      <p:ext uri="{BB962C8B-B14F-4D97-AF65-F5344CB8AC3E}">
        <p14:creationId xmlns:p14="http://schemas.microsoft.com/office/powerpoint/2010/main" val="124288968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six columns 2">
  <p:cSld name="Title and six columns 2">
    <p:spTree>
      <p:nvGrpSpPr>
        <p:cNvPr id="1" name="Shape 486"/>
        <p:cNvGrpSpPr/>
        <p:nvPr/>
      </p:nvGrpSpPr>
      <p:grpSpPr>
        <a:xfrm>
          <a:off x="0" y="0"/>
          <a:ext cx="0" cy="0"/>
          <a:chOff x="0" y="0"/>
          <a:chExt cx="0" cy="0"/>
        </a:xfrm>
      </p:grpSpPr>
      <p:sp>
        <p:nvSpPr>
          <p:cNvPr id="487" name="Google Shape;487;p33"/>
          <p:cNvSpPr txBox="1">
            <a:spLocks noGrp="1"/>
          </p:cNvSpPr>
          <p:nvPr>
            <p:ph type="subTitle" idx="1"/>
          </p:nvPr>
        </p:nvSpPr>
        <p:spPr>
          <a:xfrm>
            <a:off x="1750228" y="5169427"/>
            <a:ext cx="6457641" cy="111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5067">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488" name="Google Shape;488;p33"/>
          <p:cNvSpPr txBox="1">
            <a:spLocks noGrp="1"/>
          </p:cNvSpPr>
          <p:nvPr>
            <p:ph type="subTitle" idx="2"/>
          </p:nvPr>
        </p:nvSpPr>
        <p:spPr>
          <a:xfrm>
            <a:off x="8964732" y="10607267"/>
            <a:ext cx="6457641" cy="13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None/>
              <a:defRPr sz="3733">
                <a:solidFill>
                  <a:schemeClr val="dk1"/>
                </a:solidFill>
              </a:defRPr>
            </a:lvl1pPr>
            <a:lvl2pPr lvl="1" algn="ctr" rtl="0">
              <a:lnSpc>
                <a:spcPct val="100000"/>
              </a:lnSpc>
              <a:spcBef>
                <a:spcPts val="0"/>
              </a:spcBef>
              <a:spcAft>
                <a:spcPts val="0"/>
              </a:spcAft>
              <a:buClr>
                <a:srgbClr val="FFFFFF"/>
              </a:buClr>
              <a:buSzPts val="2800"/>
              <a:buNone/>
              <a:defRPr sz="7467">
                <a:solidFill>
                  <a:srgbClr val="FFFFFF"/>
                </a:solidFill>
              </a:defRPr>
            </a:lvl2pPr>
            <a:lvl3pPr lvl="2" algn="ctr" rtl="0">
              <a:lnSpc>
                <a:spcPct val="100000"/>
              </a:lnSpc>
              <a:spcBef>
                <a:spcPts val="0"/>
              </a:spcBef>
              <a:spcAft>
                <a:spcPts val="0"/>
              </a:spcAft>
              <a:buClr>
                <a:srgbClr val="FFFFFF"/>
              </a:buClr>
              <a:buSzPts val="2800"/>
              <a:buNone/>
              <a:defRPr sz="7467">
                <a:solidFill>
                  <a:srgbClr val="FFFFFF"/>
                </a:solidFill>
              </a:defRPr>
            </a:lvl3pPr>
            <a:lvl4pPr lvl="3" algn="ctr" rtl="0">
              <a:lnSpc>
                <a:spcPct val="100000"/>
              </a:lnSpc>
              <a:spcBef>
                <a:spcPts val="0"/>
              </a:spcBef>
              <a:spcAft>
                <a:spcPts val="0"/>
              </a:spcAft>
              <a:buClr>
                <a:srgbClr val="FFFFFF"/>
              </a:buClr>
              <a:buSzPts val="2800"/>
              <a:buNone/>
              <a:defRPr sz="7467">
                <a:solidFill>
                  <a:srgbClr val="FFFFFF"/>
                </a:solidFill>
              </a:defRPr>
            </a:lvl4pPr>
            <a:lvl5pPr lvl="4" algn="ctr" rtl="0">
              <a:lnSpc>
                <a:spcPct val="100000"/>
              </a:lnSpc>
              <a:spcBef>
                <a:spcPts val="0"/>
              </a:spcBef>
              <a:spcAft>
                <a:spcPts val="0"/>
              </a:spcAft>
              <a:buClr>
                <a:srgbClr val="FFFFFF"/>
              </a:buClr>
              <a:buSzPts val="2800"/>
              <a:buNone/>
              <a:defRPr sz="7467">
                <a:solidFill>
                  <a:srgbClr val="FFFFFF"/>
                </a:solidFill>
              </a:defRPr>
            </a:lvl5pPr>
            <a:lvl6pPr lvl="5" algn="ctr" rtl="0">
              <a:lnSpc>
                <a:spcPct val="100000"/>
              </a:lnSpc>
              <a:spcBef>
                <a:spcPts val="0"/>
              </a:spcBef>
              <a:spcAft>
                <a:spcPts val="0"/>
              </a:spcAft>
              <a:buClr>
                <a:srgbClr val="FFFFFF"/>
              </a:buClr>
              <a:buSzPts val="2800"/>
              <a:buNone/>
              <a:defRPr sz="7467">
                <a:solidFill>
                  <a:srgbClr val="FFFFFF"/>
                </a:solidFill>
              </a:defRPr>
            </a:lvl6pPr>
            <a:lvl7pPr lvl="6" algn="ctr" rtl="0">
              <a:lnSpc>
                <a:spcPct val="100000"/>
              </a:lnSpc>
              <a:spcBef>
                <a:spcPts val="0"/>
              </a:spcBef>
              <a:spcAft>
                <a:spcPts val="0"/>
              </a:spcAft>
              <a:buClr>
                <a:srgbClr val="FFFFFF"/>
              </a:buClr>
              <a:buSzPts val="2800"/>
              <a:buNone/>
              <a:defRPr sz="7467">
                <a:solidFill>
                  <a:srgbClr val="FFFFFF"/>
                </a:solidFill>
              </a:defRPr>
            </a:lvl7pPr>
            <a:lvl8pPr lvl="7" algn="ctr" rtl="0">
              <a:lnSpc>
                <a:spcPct val="100000"/>
              </a:lnSpc>
              <a:spcBef>
                <a:spcPts val="0"/>
              </a:spcBef>
              <a:spcAft>
                <a:spcPts val="0"/>
              </a:spcAft>
              <a:buClr>
                <a:srgbClr val="FFFFFF"/>
              </a:buClr>
              <a:buSzPts val="2800"/>
              <a:buNone/>
              <a:defRPr sz="7467">
                <a:solidFill>
                  <a:srgbClr val="FFFFFF"/>
                </a:solidFill>
              </a:defRPr>
            </a:lvl8pPr>
            <a:lvl9pPr lvl="8" algn="ctr" rtl="0">
              <a:lnSpc>
                <a:spcPct val="100000"/>
              </a:lnSpc>
              <a:spcBef>
                <a:spcPts val="0"/>
              </a:spcBef>
              <a:spcAft>
                <a:spcPts val="0"/>
              </a:spcAft>
              <a:buClr>
                <a:srgbClr val="FFFFFF"/>
              </a:buClr>
              <a:buSzPts val="2800"/>
              <a:buNone/>
              <a:defRPr sz="7467">
                <a:solidFill>
                  <a:srgbClr val="FFFFFF"/>
                </a:solidFill>
              </a:defRPr>
            </a:lvl9pPr>
          </a:lstStyle>
          <a:p>
            <a:endParaRPr/>
          </a:p>
        </p:txBody>
      </p:sp>
      <p:sp>
        <p:nvSpPr>
          <p:cNvPr id="489" name="Google Shape;489;p33"/>
          <p:cNvSpPr txBox="1">
            <a:spLocks noGrp="1"/>
          </p:cNvSpPr>
          <p:nvPr>
            <p:ph type="subTitle" idx="3"/>
          </p:nvPr>
        </p:nvSpPr>
        <p:spPr>
          <a:xfrm>
            <a:off x="1740960" y="10640085"/>
            <a:ext cx="6457641" cy="13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None/>
              <a:defRPr sz="3733">
                <a:solidFill>
                  <a:schemeClr val="dk1"/>
                </a:solidFill>
              </a:defRPr>
            </a:lvl1pPr>
            <a:lvl2pPr lvl="1" algn="ctr" rtl="0">
              <a:lnSpc>
                <a:spcPct val="100000"/>
              </a:lnSpc>
              <a:spcBef>
                <a:spcPts val="0"/>
              </a:spcBef>
              <a:spcAft>
                <a:spcPts val="0"/>
              </a:spcAft>
              <a:buClr>
                <a:srgbClr val="FFFFFF"/>
              </a:buClr>
              <a:buSzPts val="2800"/>
              <a:buNone/>
              <a:defRPr sz="7467">
                <a:solidFill>
                  <a:srgbClr val="FFFFFF"/>
                </a:solidFill>
              </a:defRPr>
            </a:lvl2pPr>
            <a:lvl3pPr lvl="2" algn="ctr" rtl="0">
              <a:lnSpc>
                <a:spcPct val="100000"/>
              </a:lnSpc>
              <a:spcBef>
                <a:spcPts val="0"/>
              </a:spcBef>
              <a:spcAft>
                <a:spcPts val="0"/>
              </a:spcAft>
              <a:buClr>
                <a:srgbClr val="FFFFFF"/>
              </a:buClr>
              <a:buSzPts val="2800"/>
              <a:buNone/>
              <a:defRPr sz="7467">
                <a:solidFill>
                  <a:srgbClr val="FFFFFF"/>
                </a:solidFill>
              </a:defRPr>
            </a:lvl3pPr>
            <a:lvl4pPr lvl="3" algn="ctr" rtl="0">
              <a:lnSpc>
                <a:spcPct val="100000"/>
              </a:lnSpc>
              <a:spcBef>
                <a:spcPts val="0"/>
              </a:spcBef>
              <a:spcAft>
                <a:spcPts val="0"/>
              </a:spcAft>
              <a:buClr>
                <a:srgbClr val="FFFFFF"/>
              </a:buClr>
              <a:buSzPts val="2800"/>
              <a:buNone/>
              <a:defRPr sz="7467">
                <a:solidFill>
                  <a:srgbClr val="FFFFFF"/>
                </a:solidFill>
              </a:defRPr>
            </a:lvl4pPr>
            <a:lvl5pPr lvl="4" algn="ctr" rtl="0">
              <a:lnSpc>
                <a:spcPct val="100000"/>
              </a:lnSpc>
              <a:spcBef>
                <a:spcPts val="0"/>
              </a:spcBef>
              <a:spcAft>
                <a:spcPts val="0"/>
              </a:spcAft>
              <a:buClr>
                <a:srgbClr val="FFFFFF"/>
              </a:buClr>
              <a:buSzPts val="2800"/>
              <a:buNone/>
              <a:defRPr sz="7467">
                <a:solidFill>
                  <a:srgbClr val="FFFFFF"/>
                </a:solidFill>
              </a:defRPr>
            </a:lvl5pPr>
            <a:lvl6pPr lvl="5" algn="ctr" rtl="0">
              <a:lnSpc>
                <a:spcPct val="100000"/>
              </a:lnSpc>
              <a:spcBef>
                <a:spcPts val="0"/>
              </a:spcBef>
              <a:spcAft>
                <a:spcPts val="0"/>
              </a:spcAft>
              <a:buClr>
                <a:srgbClr val="FFFFFF"/>
              </a:buClr>
              <a:buSzPts val="2800"/>
              <a:buNone/>
              <a:defRPr sz="7467">
                <a:solidFill>
                  <a:srgbClr val="FFFFFF"/>
                </a:solidFill>
              </a:defRPr>
            </a:lvl6pPr>
            <a:lvl7pPr lvl="6" algn="ctr" rtl="0">
              <a:lnSpc>
                <a:spcPct val="100000"/>
              </a:lnSpc>
              <a:spcBef>
                <a:spcPts val="0"/>
              </a:spcBef>
              <a:spcAft>
                <a:spcPts val="0"/>
              </a:spcAft>
              <a:buClr>
                <a:srgbClr val="FFFFFF"/>
              </a:buClr>
              <a:buSzPts val="2800"/>
              <a:buNone/>
              <a:defRPr sz="7467">
                <a:solidFill>
                  <a:srgbClr val="FFFFFF"/>
                </a:solidFill>
              </a:defRPr>
            </a:lvl7pPr>
            <a:lvl8pPr lvl="7" algn="ctr" rtl="0">
              <a:lnSpc>
                <a:spcPct val="100000"/>
              </a:lnSpc>
              <a:spcBef>
                <a:spcPts val="0"/>
              </a:spcBef>
              <a:spcAft>
                <a:spcPts val="0"/>
              </a:spcAft>
              <a:buClr>
                <a:srgbClr val="FFFFFF"/>
              </a:buClr>
              <a:buSzPts val="2800"/>
              <a:buNone/>
              <a:defRPr sz="7467">
                <a:solidFill>
                  <a:srgbClr val="FFFFFF"/>
                </a:solidFill>
              </a:defRPr>
            </a:lvl8pPr>
            <a:lvl9pPr lvl="8" algn="ctr" rtl="0">
              <a:lnSpc>
                <a:spcPct val="100000"/>
              </a:lnSpc>
              <a:spcBef>
                <a:spcPts val="0"/>
              </a:spcBef>
              <a:spcAft>
                <a:spcPts val="0"/>
              </a:spcAft>
              <a:buClr>
                <a:srgbClr val="FFFFFF"/>
              </a:buClr>
              <a:buSzPts val="2800"/>
              <a:buNone/>
              <a:defRPr sz="7467">
                <a:solidFill>
                  <a:srgbClr val="FFFFFF"/>
                </a:solidFill>
              </a:defRPr>
            </a:lvl9pPr>
          </a:lstStyle>
          <a:p>
            <a:endParaRPr/>
          </a:p>
        </p:txBody>
      </p:sp>
      <p:sp>
        <p:nvSpPr>
          <p:cNvPr id="490" name="Google Shape;490;p33"/>
          <p:cNvSpPr txBox="1">
            <a:spLocks noGrp="1"/>
          </p:cNvSpPr>
          <p:nvPr>
            <p:ph type="subTitle" idx="4"/>
          </p:nvPr>
        </p:nvSpPr>
        <p:spPr>
          <a:xfrm>
            <a:off x="16188574" y="10640085"/>
            <a:ext cx="6457641" cy="13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None/>
              <a:defRPr sz="3733">
                <a:solidFill>
                  <a:schemeClr val="dk1"/>
                </a:solidFill>
              </a:defRPr>
            </a:lvl1pPr>
            <a:lvl2pPr lvl="1" algn="ctr" rtl="0">
              <a:lnSpc>
                <a:spcPct val="100000"/>
              </a:lnSpc>
              <a:spcBef>
                <a:spcPts val="0"/>
              </a:spcBef>
              <a:spcAft>
                <a:spcPts val="0"/>
              </a:spcAft>
              <a:buClr>
                <a:srgbClr val="FFFFFF"/>
              </a:buClr>
              <a:buSzPts val="2800"/>
              <a:buNone/>
              <a:defRPr sz="7467">
                <a:solidFill>
                  <a:srgbClr val="FFFFFF"/>
                </a:solidFill>
              </a:defRPr>
            </a:lvl2pPr>
            <a:lvl3pPr lvl="2" algn="ctr" rtl="0">
              <a:lnSpc>
                <a:spcPct val="100000"/>
              </a:lnSpc>
              <a:spcBef>
                <a:spcPts val="0"/>
              </a:spcBef>
              <a:spcAft>
                <a:spcPts val="0"/>
              </a:spcAft>
              <a:buClr>
                <a:srgbClr val="FFFFFF"/>
              </a:buClr>
              <a:buSzPts val="2800"/>
              <a:buNone/>
              <a:defRPr sz="7467">
                <a:solidFill>
                  <a:srgbClr val="FFFFFF"/>
                </a:solidFill>
              </a:defRPr>
            </a:lvl3pPr>
            <a:lvl4pPr lvl="3" algn="ctr" rtl="0">
              <a:lnSpc>
                <a:spcPct val="100000"/>
              </a:lnSpc>
              <a:spcBef>
                <a:spcPts val="0"/>
              </a:spcBef>
              <a:spcAft>
                <a:spcPts val="0"/>
              </a:spcAft>
              <a:buClr>
                <a:srgbClr val="FFFFFF"/>
              </a:buClr>
              <a:buSzPts val="2800"/>
              <a:buNone/>
              <a:defRPr sz="7467">
                <a:solidFill>
                  <a:srgbClr val="FFFFFF"/>
                </a:solidFill>
              </a:defRPr>
            </a:lvl4pPr>
            <a:lvl5pPr lvl="4" algn="ctr" rtl="0">
              <a:lnSpc>
                <a:spcPct val="100000"/>
              </a:lnSpc>
              <a:spcBef>
                <a:spcPts val="0"/>
              </a:spcBef>
              <a:spcAft>
                <a:spcPts val="0"/>
              </a:spcAft>
              <a:buClr>
                <a:srgbClr val="FFFFFF"/>
              </a:buClr>
              <a:buSzPts val="2800"/>
              <a:buNone/>
              <a:defRPr sz="7467">
                <a:solidFill>
                  <a:srgbClr val="FFFFFF"/>
                </a:solidFill>
              </a:defRPr>
            </a:lvl5pPr>
            <a:lvl6pPr lvl="5" algn="ctr" rtl="0">
              <a:lnSpc>
                <a:spcPct val="100000"/>
              </a:lnSpc>
              <a:spcBef>
                <a:spcPts val="0"/>
              </a:spcBef>
              <a:spcAft>
                <a:spcPts val="0"/>
              </a:spcAft>
              <a:buClr>
                <a:srgbClr val="FFFFFF"/>
              </a:buClr>
              <a:buSzPts val="2800"/>
              <a:buNone/>
              <a:defRPr sz="7467">
                <a:solidFill>
                  <a:srgbClr val="FFFFFF"/>
                </a:solidFill>
              </a:defRPr>
            </a:lvl6pPr>
            <a:lvl7pPr lvl="6" algn="ctr" rtl="0">
              <a:lnSpc>
                <a:spcPct val="100000"/>
              </a:lnSpc>
              <a:spcBef>
                <a:spcPts val="0"/>
              </a:spcBef>
              <a:spcAft>
                <a:spcPts val="0"/>
              </a:spcAft>
              <a:buClr>
                <a:srgbClr val="FFFFFF"/>
              </a:buClr>
              <a:buSzPts val="2800"/>
              <a:buNone/>
              <a:defRPr sz="7467">
                <a:solidFill>
                  <a:srgbClr val="FFFFFF"/>
                </a:solidFill>
              </a:defRPr>
            </a:lvl7pPr>
            <a:lvl8pPr lvl="7" algn="ctr" rtl="0">
              <a:lnSpc>
                <a:spcPct val="100000"/>
              </a:lnSpc>
              <a:spcBef>
                <a:spcPts val="0"/>
              </a:spcBef>
              <a:spcAft>
                <a:spcPts val="0"/>
              </a:spcAft>
              <a:buClr>
                <a:srgbClr val="FFFFFF"/>
              </a:buClr>
              <a:buSzPts val="2800"/>
              <a:buNone/>
              <a:defRPr sz="7467">
                <a:solidFill>
                  <a:srgbClr val="FFFFFF"/>
                </a:solidFill>
              </a:defRPr>
            </a:lvl8pPr>
            <a:lvl9pPr lvl="8" algn="ctr" rtl="0">
              <a:lnSpc>
                <a:spcPct val="100000"/>
              </a:lnSpc>
              <a:spcBef>
                <a:spcPts val="0"/>
              </a:spcBef>
              <a:spcAft>
                <a:spcPts val="0"/>
              </a:spcAft>
              <a:buClr>
                <a:srgbClr val="FFFFFF"/>
              </a:buClr>
              <a:buSzPts val="2800"/>
              <a:buNone/>
              <a:defRPr sz="7467">
                <a:solidFill>
                  <a:srgbClr val="FFFFFF"/>
                </a:solidFill>
              </a:defRPr>
            </a:lvl9pPr>
          </a:lstStyle>
          <a:p>
            <a:endParaRPr/>
          </a:p>
        </p:txBody>
      </p:sp>
      <p:sp>
        <p:nvSpPr>
          <p:cNvPr id="491" name="Google Shape;491;p33"/>
          <p:cNvSpPr txBox="1">
            <a:spLocks noGrp="1"/>
          </p:cNvSpPr>
          <p:nvPr>
            <p:ph type="subTitle" idx="5"/>
          </p:nvPr>
        </p:nvSpPr>
        <p:spPr>
          <a:xfrm>
            <a:off x="8964767" y="6042024"/>
            <a:ext cx="6457641" cy="13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733"/>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492" name="Google Shape;492;p33"/>
          <p:cNvSpPr txBox="1">
            <a:spLocks noGrp="1"/>
          </p:cNvSpPr>
          <p:nvPr>
            <p:ph type="subTitle" idx="6"/>
          </p:nvPr>
        </p:nvSpPr>
        <p:spPr>
          <a:xfrm>
            <a:off x="8964767" y="5169427"/>
            <a:ext cx="6457641" cy="111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5067">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493" name="Google Shape;493;p33"/>
          <p:cNvSpPr txBox="1">
            <a:spLocks noGrp="1"/>
          </p:cNvSpPr>
          <p:nvPr>
            <p:ph type="subTitle" idx="7"/>
          </p:nvPr>
        </p:nvSpPr>
        <p:spPr>
          <a:xfrm>
            <a:off x="16179306" y="6011824"/>
            <a:ext cx="6457641" cy="13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733"/>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494" name="Google Shape;494;p33"/>
          <p:cNvSpPr txBox="1">
            <a:spLocks noGrp="1"/>
          </p:cNvSpPr>
          <p:nvPr>
            <p:ph type="subTitle" idx="8"/>
          </p:nvPr>
        </p:nvSpPr>
        <p:spPr>
          <a:xfrm>
            <a:off x="16179306" y="5169427"/>
            <a:ext cx="6457641" cy="111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5067">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495" name="Google Shape;495;p33"/>
          <p:cNvSpPr txBox="1">
            <a:spLocks noGrp="1"/>
          </p:cNvSpPr>
          <p:nvPr>
            <p:ph type="subTitle" idx="9"/>
          </p:nvPr>
        </p:nvSpPr>
        <p:spPr>
          <a:xfrm>
            <a:off x="1750228" y="6067859"/>
            <a:ext cx="6457641" cy="13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733"/>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496" name="Google Shape;496;p33"/>
          <p:cNvSpPr txBox="1">
            <a:spLocks noGrp="1"/>
          </p:cNvSpPr>
          <p:nvPr>
            <p:ph type="subTitle" idx="13"/>
          </p:nvPr>
        </p:nvSpPr>
        <p:spPr>
          <a:xfrm>
            <a:off x="1750228" y="9760293"/>
            <a:ext cx="6457641" cy="111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5067">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497" name="Google Shape;497;p33"/>
          <p:cNvSpPr txBox="1">
            <a:spLocks noGrp="1"/>
          </p:cNvSpPr>
          <p:nvPr>
            <p:ph type="subTitle" idx="14"/>
          </p:nvPr>
        </p:nvSpPr>
        <p:spPr>
          <a:xfrm>
            <a:off x="8964767" y="9760293"/>
            <a:ext cx="6457641" cy="111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5067">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498" name="Google Shape;498;p33"/>
          <p:cNvSpPr txBox="1">
            <a:spLocks noGrp="1"/>
          </p:cNvSpPr>
          <p:nvPr>
            <p:ph type="subTitle" idx="15"/>
          </p:nvPr>
        </p:nvSpPr>
        <p:spPr>
          <a:xfrm>
            <a:off x="16179306" y="9760293"/>
            <a:ext cx="6457641" cy="111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5067">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499" name="Google Shape;499;p33"/>
          <p:cNvSpPr txBox="1">
            <a:spLocks noGrp="1"/>
          </p:cNvSpPr>
          <p:nvPr>
            <p:ph type="title"/>
          </p:nvPr>
        </p:nvSpPr>
        <p:spPr>
          <a:xfrm>
            <a:off x="1829038" y="1186733"/>
            <a:ext cx="20729099" cy="1527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a:endParaRPr/>
          </a:p>
        </p:txBody>
      </p:sp>
    </p:spTree>
    <p:extLst>
      <p:ext uri="{BB962C8B-B14F-4D97-AF65-F5344CB8AC3E}">
        <p14:creationId xmlns:p14="http://schemas.microsoft.com/office/powerpoint/2010/main" val="164048758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Only 6">
  <p:cSld name="Title Only 6">
    <p:bg>
      <p:bgPr>
        <a:solidFill>
          <a:schemeClr val="accent3"/>
        </a:solidFill>
        <a:effectLst/>
      </p:bgPr>
    </p:bg>
    <p:spTree>
      <p:nvGrpSpPr>
        <p:cNvPr id="1" name="Shape 500"/>
        <p:cNvGrpSpPr/>
        <p:nvPr/>
      </p:nvGrpSpPr>
      <p:grpSpPr>
        <a:xfrm>
          <a:off x="0" y="0"/>
          <a:ext cx="0" cy="0"/>
          <a:chOff x="0" y="0"/>
          <a:chExt cx="0" cy="0"/>
        </a:xfrm>
      </p:grpSpPr>
      <p:grpSp>
        <p:nvGrpSpPr>
          <p:cNvPr id="501" name="Google Shape;501;p34"/>
          <p:cNvGrpSpPr/>
          <p:nvPr/>
        </p:nvGrpSpPr>
        <p:grpSpPr>
          <a:xfrm rot="1351459">
            <a:off x="565199" y="-6408322"/>
            <a:ext cx="25512388" cy="24524051"/>
            <a:chOff x="1786775" y="1002200"/>
            <a:chExt cx="3861800" cy="3712875"/>
          </a:xfrm>
        </p:grpSpPr>
        <p:sp>
          <p:nvSpPr>
            <p:cNvPr id="502" name="Google Shape;502;p34"/>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503" name="Google Shape;503;p34"/>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sp>
          <p:nvSpPr>
            <p:cNvPr id="504" name="Google Shape;504;p34"/>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67"/>
            </a:p>
          </p:txBody>
        </p:sp>
      </p:grpSp>
      <p:sp>
        <p:nvSpPr>
          <p:cNvPr id="505" name="Google Shape;505;p34"/>
          <p:cNvSpPr txBox="1">
            <a:spLocks noGrp="1"/>
          </p:cNvSpPr>
          <p:nvPr>
            <p:ph type="title"/>
          </p:nvPr>
        </p:nvSpPr>
        <p:spPr>
          <a:xfrm>
            <a:off x="2846437" y="1186733"/>
            <a:ext cx="18694434" cy="273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3"/>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extLst>
      <p:ext uri="{BB962C8B-B14F-4D97-AF65-F5344CB8AC3E}">
        <p14:creationId xmlns:p14="http://schemas.microsoft.com/office/powerpoint/2010/main" val="93761003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506"/>
        <p:cNvGrpSpPr/>
        <p:nvPr/>
      </p:nvGrpSpPr>
      <p:grpSpPr>
        <a:xfrm>
          <a:off x="0" y="0"/>
          <a:ext cx="0" cy="0"/>
          <a:chOff x="0" y="0"/>
          <a:chExt cx="0" cy="0"/>
        </a:xfrm>
      </p:grpSpPr>
      <p:sp>
        <p:nvSpPr>
          <p:cNvPr id="507" name="Google Shape;507;p35"/>
          <p:cNvSpPr/>
          <p:nvPr/>
        </p:nvSpPr>
        <p:spPr>
          <a:xfrm rot="277699">
            <a:off x="1954158" y="-6389715"/>
            <a:ext cx="27557529" cy="26611787"/>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sz="5067"/>
          </a:p>
        </p:txBody>
      </p:sp>
      <p:sp>
        <p:nvSpPr>
          <p:cNvPr id="508" name="Google Shape;508;p35"/>
          <p:cNvSpPr txBox="1">
            <a:spLocks noGrp="1"/>
          </p:cNvSpPr>
          <p:nvPr>
            <p:ph type="title" hasCustomPrompt="1"/>
          </p:nvPr>
        </p:nvSpPr>
        <p:spPr>
          <a:xfrm>
            <a:off x="11811738" y="3460117"/>
            <a:ext cx="9798076" cy="261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3334">
                <a:solidFill>
                  <a:schemeClr val="lt1"/>
                </a:solidFill>
              </a:defRPr>
            </a:lvl1pPr>
            <a:lvl2pPr lvl="1" algn="ctr" rtl="0">
              <a:spcBef>
                <a:spcPts val="0"/>
              </a:spcBef>
              <a:spcAft>
                <a:spcPts val="0"/>
              </a:spcAft>
              <a:buSzPts val="12000"/>
              <a:buNone/>
              <a:defRPr sz="32000"/>
            </a:lvl2pPr>
            <a:lvl3pPr lvl="2" algn="ctr" rtl="0">
              <a:spcBef>
                <a:spcPts val="0"/>
              </a:spcBef>
              <a:spcAft>
                <a:spcPts val="0"/>
              </a:spcAft>
              <a:buSzPts val="12000"/>
              <a:buNone/>
              <a:defRPr sz="32000"/>
            </a:lvl3pPr>
            <a:lvl4pPr lvl="3" algn="ctr" rtl="0">
              <a:spcBef>
                <a:spcPts val="0"/>
              </a:spcBef>
              <a:spcAft>
                <a:spcPts val="0"/>
              </a:spcAft>
              <a:buSzPts val="12000"/>
              <a:buNone/>
              <a:defRPr sz="32000"/>
            </a:lvl4pPr>
            <a:lvl5pPr lvl="4" algn="ctr" rtl="0">
              <a:spcBef>
                <a:spcPts val="0"/>
              </a:spcBef>
              <a:spcAft>
                <a:spcPts val="0"/>
              </a:spcAft>
              <a:buSzPts val="12000"/>
              <a:buNone/>
              <a:defRPr sz="32000"/>
            </a:lvl5pPr>
            <a:lvl6pPr lvl="5" algn="ctr" rtl="0">
              <a:spcBef>
                <a:spcPts val="0"/>
              </a:spcBef>
              <a:spcAft>
                <a:spcPts val="0"/>
              </a:spcAft>
              <a:buSzPts val="12000"/>
              <a:buNone/>
              <a:defRPr sz="32000"/>
            </a:lvl6pPr>
            <a:lvl7pPr lvl="6" algn="ctr" rtl="0">
              <a:spcBef>
                <a:spcPts val="0"/>
              </a:spcBef>
              <a:spcAft>
                <a:spcPts val="0"/>
              </a:spcAft>
              <a:buSzPts val="12000"/>
              <a:buNone/>
              <a:defRPr sz="32000"/>
            </a:lvl7pPr>
            <a:lvl8pPr lvl="7" algn="ctr" rtl="0">
              <a:spcBef>
                <a:spcPts val="0"/>
              </a:spcBef>
              <a:spcAft>
                <a:spcPts val="0"/>
              </a:spcAft>
              <a:buSzPts val="12000"/>
              <a:buNone/>
              <a:defRPr sz="32000"/>
            </a:lvl8pPr>
            <a:lvl9pPr lvl="8" algn="ctr" rtl="0">
              <a:spcBef>
                <a:spcPts val="0"/>
              </a:spcBef>
              <a:spcAft>
                <a:spcPts val="0"/>
              </a:spcAft>
              <a:buSzPts val="12000"/>
              <a:buNone/>
              <a:defRPr sz="32000"/>
            </a:lvl9pPr>
          </a:lstStyle>
          <a:p>
            <a:r>
              <a:t>xx%</a:t>
            </a:r>
          </a:p>
        </p:txBody>
      </p:sp>
      <p:sp>
        <p:nvSpPr>
          <p:cNvPr id="509" name="Google Shape;509;p35"/>
          <p:cNvSpPr txBox="1">
            <a:spLocks noGrp="1"/>
          </p:cNvSpPr>
          <p:nvPr>
            <p:ph type="sldNum" idx="12"/>
          </p:nvPr>
        </p:nvSpPr>
        <p:spPr>
          <a:xfrm>
            <a:off x="22596163" y="12435245"/>
            <a:ext cx="1463391" cy="1049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510" name="Google Shape;510;p35"/>
          <p:cNvSpPr txBox="1">
            <a:spLocks noGrp="1"/>
          </p:cNvSpPr>
          <p:nvPr>
            <p:ph type="subTitle" idx="1"/>
          </p:nvPr>
        </p:nvSpPr>
        <p:spPr>
          <a:xfrm>
            <a:off x="15010154" y="6073517"/>
            <a:ext cx="4256554" cy="125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733">
                <a:solidFill>
                  <a:schemeClr val="lt1"/>
                </a:solidFill>
                <a:latin typeface="Raleway"/>
                <a:ea typeface="Raleway"/>
                <a:cs typeface="Raleway"/>
                <a:sym typeface="Raleway"/>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511" name="Google Shape;511;p35"/>
          <p:cNvSpPr txBox="1">
            <a:spLocks noGrp="1"/>
          </p:cNvSpPr>
          <p:nvPr>
            <p:ph type="subTitle" idx="2"/>
          </p:nvPr>
        </p:nvSpPr>
        <p:spPr>
          <a:xfrm>
            <a:off x="17679536" y="10017768"/>
            <a:ext cx="4256554" cy="125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733">
                <a:solidFill>
                  <a:schemeClr val="lt1"/>
                </a:solidFill>
                <a:latin typeface="Raleway"/>
                <a:ea typeface="Raleway"/>
                <a:cs typeface="Raleway"/>
                <a:sym typeface="Raleway"/>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512" name="Google Shape;512;p35"/>
          <p:cNvSpPr txBox="1">
            <a:spLocks noGrp="1"/>
          </p:cNvSpPr>
          <p:nvPr>
            <p:ph type="subTitle" idx="3"/>
          </p:nvPr>
        </p:nvSpPr>
        <p:spPr>
          <a:xfrm>
            <a:off x="11985427" y="10017800"/>
            <a:ext cx="4256554" cy="125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733">
                <a:solidFill>
                  <a:schemeClr val="lt1"/>
                </a:solidFill>
                <a:latin typeface="Raleway"/>
                <a:ea typeface="Raleway"/>
                <a:cs typeface="Raleway"/>
                <a:sym typeface="Raleway"/>
              </a:defRPr>
            </a:lvl1pPr>
            <a:lvl2pPr lvl="1" algn="ctr" rtl="0">
              <a:lnSpc>
                <a:spcPct val="100000"/>
              </a:lnSpc>
              <a:spcBef>
                <a:spcPts val="0"/>
              </a:spcBef>
              <a:spcAft>
                <a:spcPts val="0"/>
              </a:spcAft>
              <a:buSzPts val="2800"/>
              <a:buNone/>
              <a:defRPr sz="7467"/>
            </a:lvl2pPr>
            <a:lvl3pPr lvl="2" algn="ctr" rtl="0">
              <a:lnSpc>
                <a:spcPct val="100000"/>
              </a:lnSpc>
              <a:spcBef>
                <a:spcPts val="0"/>
              </a:spcBef>
              <a:spcAft>
                <a:spcPts val="0"/>
              </a:spcAft>
              <a:buSzPts val="2800"/>
              <a:buNone/>
              <a:defRPr sz="7467"/>
            </a:lvl3pPr>
            <a:lvl4pPr lvl="3" algn="ctr" rtl="0">
              <a:lnSpc>
                <a:spcPct val="100000"/>
              </a:lnSpc>
              <a:spcBef>
                <a:spcPts val="0"/>
              </a:spcBef>
              <a:spcAft>
                <a:spcPts val="0"/>
              </a:spcAft>
              <a:buSzPts val="2800"/>
              <a:buNone/>
              <a:defRPr sz="7467"/>
            </a:lvl4pPr>
            <a:lvl5pPr lvl="4" algn="ctr" rtl="0">
              <a:lnSpc>
                <a:spcPct val="100000"/>
              </a:lnSpc>
              <a:spcBef>
                <a:spcPts val="0"/>
              </a:spcBef>
              <a:spcAft>
                <a:spcPts val="0"/>
              </a:spcAft>
              <a:buSzPts val="2800"/>
              <a:buNone/>
              <a:defRPr sz="7467"/>
            </a:lvl5pPr>
            <a:lvl6pPr lvl="5" algn="ctr" rtl="0">
              <a:lnSpc>
                <a:spcPct val="100000"/>
              </a:lnSpc>
              <a:spcBef>
                <a:spcPts val="0"/>
              </a:spcBef>
              <a:spcAft>
                <a:spcPts val="0"/>
              </a:spcAft>
              <a:buSzPts val="2800"/>
              <a:buNone/>
              <a:defRPr sz="7467"/>
            </a:lvl6pPr>
            <a:lvl7pPr lvl="6" algn="ctr" rtl="0">
              <a:lnSpc>
                <a:spcPct val="100000"/>
              </a:lnSpc>
              <a:spcBef>
                <a:spcPts val="0"/>
              </a:spcBef>
              <a:spcAft>
                <a:spcPts val="0"/>
              </a:spcAft>
              <a:buSzPts val="2800"/>
              <a:buNone/>
              <a:defRPr sz="7467"/>
            </a:lvl7pPr>
            <a:lvl8pPr lvl="7" algn="ctr" rtl="0">
              <a:lnSpc>
                <a:spcPct val="100000"/>
              </a:lnSpc>
              <a:spcBef>
                <a:spcPts val="0"/>
              </a:spcBef>
              <a:spcAft>
                <a:spcPts val="0"/>
              </a:spcAft>
              <a:buSzPts val="2800"/>
              <a:buNone/>
              <a:defRPr sz="7467"/>
            </a:lvl8pPr>
            <a:lvl9pPr lvl="8" algn="ctr" rtl="0">
              <a:lnSpc>
                <a:spcPct val="100000"/>
              </a:lnSpc>
              <a:spcBef>
                <a:spcPts val="0"/>
              </a:spcBef>
              <a:spcAft>
                <a:spcPts val="0"/>
              </a:spcAft>
              <a:buSzPts val="2800"/>
              <a:buNone/>
              <a:defRPr sz="7467"/>
            </a:lvl9pPr>
          </a:lstStyle>
          <a:p>
            <a:endParaRPr/>
          </a:p>
        </p:txBody>
      </p:sp>
      <p:sp>
        <p:nvSpPr>
          <p:cNvPr id="513" name="Google Shape;513;p35"/>
          <p:cNvSpPr txBox="1">
            <a:spLocks noGrp="1"/>
          </p:cNvSpPr>
          <p:nvPr>
            <p:ph type="title" idx="4"/>
          </p:nvPr>
        </p:nvSpPr>
        <p:spPr>
          <a:xfrm>
            <a:off x="1930651" y="1194816"/>
            <a:ext cx="6173604" cy="152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a:endParaRPr/>
          </a:p>
        </p:txBody>
      </p:sp>
      <p:sp>
        <p:nvSpPr>
          <p:cNvPr id="514" name="Google Shape;514;p35"/>
          <p:cNvSpPr txBox="1">
            <a:spLocks noGrp="1"/>
          </p:cNvSpPr>
          <p:nvPr>
            <p:ph type="title" idx="5" hasCustomPrompt="1"/>
          </p:nvPr>
        </p:nvSpPr>
        <p:spPr>
          <a:xfrm>
            <a:off x="16607789" y="7916600"/>
            <a:ext cx="5950375" cy="191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a:solidFill>
                  <a:schemeClr val="lt1"/>
                </a:solidFill>
              </a:defRPr>
            </a:lvl1pPr>
            <a:lvl2pPr lvl="1" algn="ctr" rtl="0">
              <a:spcBef>
                <a:spcPts val="0"/>
              </a:spcBef>
              <a:spcAft>
                <a:spcPts val="0"/>
              </a:spcAft>
              <a:buSzPts val="12000"/>
              <a:buNone/>
              <a:defRPr sz="32000"/>
            </a:lvl2pPr>
            <a:lvl3pPr lvl="2" algn="ctr" rtl="0">
              <a:spcBef>
                <a:spcPts val="0"/>
              </a:spcBef>
              <a:spcAft>
                <a:spcPts val="0"/>
              </a:spcAft>
              <a:buSzPts val="12000"/>
              <a:buNone/>
              <a:defRPr sz="32000"/>
            </a:lvl3pPr>
            <a:lvl4pPr lvl="3" algn="ctr" rtl="0">
              <a:spcBef>
                <a:spcPts val="0"/>
              </a:spcBef>
              <a:spcAft>
                <a:spcPts val="0"/>
              </a:spcAft>
              <a:buSzPts val="12000"/>
              <a:buNone/>
              <a:defRPr sz="32000"/>
            </a:lvl4pPr>
            <a:lvl5pPr lvl="4" algn="ctr" rtl="0">
              <a:spcBef>
                <a:spcPts val="0"/>
              </a:spcBef>
              <a:spcAft>
                <a:spcPts val="0"/>
              </a:spcAft>
              <a:buSzPts val="12000"/>
              <a:buNone/>
              <a:defRPr sz="32000"/>
            </a:lvl5pPr>
            <a:lvl6pPr lvl="5" algn="ctr" rtl="0">
              <a:spcBef>
                <a:spcPts val="0"/>
              </a:spcBef>
              <a:spcAft>
                <a:spcPts val="0"/>
              </a:spcAft>
              <a:buSzPts val="12000"/>
              <a:buNone/>
              <a:defRPr sz="32000"/>
            </a:lvl6pPr>
            <a:lvl7pPr lvl="6" algn="ctr" rtl="0">
              <a:spcBef>
                <a:spcPts val="0"/>
              </a:spcBef>
              <a:spcAft>
                <a:spcPts val="0"/>
              </a:spcAft>
              <a:buSzPts val="12000"/>
              <a:buNone/>
              <a:defRPr sz="32000"/>
            </a:lvl7pPr>
            <a:lvl8pPr lvl="7" algn="ctr" rtl="0">
              <a:spcBef>
                <a:spcPts val="0"/>
              </a:spcBef>
              <a:spcAft>
                <a:spcPts val="0"/>
              </a:spcAft>
              <a:buSzPts val="12000"/>
              <a:buNone/>
              <a:defRPr sz="32000"/>
            </a:lvl8pPr>
            <a:lvl9pPr lvl="8" algn="ctr" rtl="0">
              <a:spcBef>
                <a:spcPts val="0"/>
              </a:spcBef>
              <a:spcAft>
                <a:spcPts val="0"/>
              </a:spcAft>
              <a:buSzPts val="12000"/>
              <a:buNone/>
              <a:defRPr sz="32000"/>
            </a:lvl9pPr>
          </a:lstStyle>
          <a:p>
            <a:r>
              <a:t>xx%</a:t>
            </a:r>
          </a:p>
        </p:txBody>
      </p:sp>
      <p:sp>
        <p:nvSpPr>
          <p:cNvPr id="515" name="Google Shape;515;p35"/>
          <p:cNvSpPr txBox="1">
            <a:spLocks noGrp="1"/>
          </p:cNvSpPr>
          <p:nvPr>
            <p:ph type="title" idx="6" hasCustomPrompt="1"/>
          </p:nvPr>
        </p:nvSpPr>
        <p:spPr>
          <a:xfrm>
            <a:off x="10768402" y="7916333"/>
            <a:ext cx="5950375" cy="191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a:solidFill>
                  <a:schemeClr val="lt1"/>
                </a:solidFill>
              </a:defRPr>
            </a:lvl1pPr>
            <a:lvl2pPr lvl="1" algn="ctr" rtl="0">
              <a:spcBef>
                <a:spcPts val="0"/>
              </a:spcBef>
              <a:spcAft>
                <a:spcPts val="0"/>
              </a:spcAft>
              <a:buSzPts val="12000"/>
              <a:buNone/>
              <a:defRPr sz="32000"/>
            </a:lvl2pPr>
            <a:lvl3pPr lvl="2" algn="ctr" rtl="0">
              <a:spcBef>
                <a:spcPts val="0"/>
              </a:spcBef>
              <a:spcAft>
                <a:spcPts val="0"/>
              </a:spcAft>
              <a:buSzPts val="12000"/>
              <a:buNone/>
              <a:defRPr sz="32000"/>
            </a:lvl3pPr>
            <a:lvl4pPr lvl="3" algn="ctr" rtl="0">
              <a:spcBef>
                <a:spcPts val="0"/>
              </a:spcBef>
              <a:spcAft>
                <a:spcPts val="0"/>
              </a:spcAft>
              <a:buSzPts val="12000"/>
              <a:buNone/>
              <a:defRPr sz="32000"/>
            </a:lvl4pPr>
            <a:lvl5pPr lvl="4" algn="ctr" rtl="0">
              <a:spcBef>
                <a:spcPts val="0"/>
              </a:spcBef>
              <a:spcAft>
                <a:spcPts val="0"/>
              </a:spcAft>
              <a:buSzPts val="12000"/>
              <a:buNone/>
              <a:defRPr sz="32000"/>
            </a:lvl5pPr>
            <a:lvl6pPr lvl="5" algn="ctr" rtl="0">
              <a:spcBef>
                <a:spcPts val="0"/>
              </a:spcBef>
              <a:spcAft>
                <a:spcPts val="0"/>
              </a:spcAft>
              <a:buSzPts val="12000"/>
              <a:buNone/>
              <a:defRPr sz="32000"/>
            </a:lvl6pPr>
            <a:lvl7pPr lvl="6" algn="ctr" rtl="0">
              <a:spcBef>
                <a:spcPts val="0"/>
              </a:spcBef>
              <a:spcAft>
                <a:spcPts val="0"/>
              </a:spcAft>
              <a:buSzPts val="12000"/>
              <a:buNone/>
              <a:defRPr sz="32000"/>
            </a:lvl7pPr>
            <a:lvl8pPr lvl="7" algn="ctr" rtl="0">
              <a:spcBef>
                <a:spcPts val="0"/>
              </a:spcBef>
              <a:spcAft>
                <a:spcPts val="0"/>
              </a:spcAft>
              <a:buSzPts val="12000"/>
              <a:buNone/>
              <a:defRPr sz="32000"/>
            </a:lvl8pPr>
            <a:lvl9pPr lvl="8" algn="ctr" rtl="0">
              <a:spcBef>
                <a:spcPts val="0"/>
              </a:spcBef>
              <a:spcAft>
                <a:spcPts val="0"/>
              </a:spcAft>
              <a:buSzPts val="12000"/>
              <a:buNone/>
              <a:defRPr sz="32000"/>
            </a:lvl9pPr>
          </a:lstStyle>
          <a:p>
            <a:r>
              <a:t>xx%</a:t>
            </a:r>
          </a:p>
        </p:txBody>
      </p:sp>
    </p:spTree>
    <p:extLst>
      <p:ext uri="{BB962C8B-B14F-4D97-AF65-F5344CB8AC3E}">
        <p14:creationId xmlns:p14="http://schemas.microsoft.com/office/powerpoint/2010/main" val="3017897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right text">
  <p:cSld name="Title and right text">
    <p:spTree>
      <p:nvGrpSpPr>
        <p:cNvPr id="1" name="Shape 516"/>
        <p:cNvGrpSpPr/>
        <p:nvPr/>
      </p:nvGrpSpPr>
      <p:grpSpPr>
        <a:xfrm>
          <a:off x="0" y="0"/>
          <a:ext cx="0" cy="0"/>
          <a:chOff x="0" y="0"/>
          <a:chExt cx="0" cy="0"/>
        </a:xfrm>
      </p:grpSpPr>
      <p:sp>
        <p:nvSpPr>
          <p:cNvPr id="517" name="Google Shape;517;p36"/>
          <p:cNvSpPr/>
          <p:nvPr/>
        </p:nvSpPr>
        <p:spPr>
          <a:xfrm rot="277656">
            <a:off x="12351320" y="-12200581"/>
            <a:ext cx="28889446" cy="27898256"/>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sz="5067"/>
          </a:p>
        </p:txBody>
      </p:sp>
      <p:sp>
        <p:nvSpPr>
          <p:cNvPr id="518" name="Google Shape;518;p36"/>
          <p:cNvSpPr txBox="1">
            <a:spLocks noGrp="1"/>
          </p:cNvSpPr>
          <p:nvPr>
            <p:ph type="title"/>
          </p:nvPr>
        </p:nvSpPr>
        <p:spPr>
          <a:xfrm>
            <a:off x="13500024" y="4224800"/>
            <a:ext cx="9057979" cy="2303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solidFill>
                  <a:srgbClr val="FFFFFF"/>
                </a:solidFill>
              </a:defRPr>
            </a:lvl1pPr>
            <a:lvl2pPr lvl="1" rtl="0">
              <a:spcBef>
                <a:spcPts val="0"/>
              </a:spcBef>
              <a:spcAft>
                <a:spcPts val="0"/>
              </a:spcAft>
              <a:buSzPts val="2400"/>
              <a:buNone/>
              <a:defRPr sz="6400"/>
            </a:lvl2pPr>
            <a:lvl3pPr lvl="2" rtl="0">
              <a:spcBef>
                <a:spcPts val="0"/>
              </a:spcBef>
              <a:spcAft>
                <a:spcPts val="0"/>
              </a:spcAft>
              <a:buSzPts val="2400"/>
              <a:buNone/>
              <a:defRPr sz="6400"/>
            </a:lvl3pPr>
            <a:lvl4pPr lvl="3" rtl="0">
              <a:spcBef>
                <a:spcPts val="0"/>
              </a:spcBef>
              <a:spcAft>
                <a:spcPts val="0"/>
              </a:spcAft>
              <a:buSzPts val="2400"/>
              <a:buNone/>
              <a:defRPr sz="6400"/>
            </a:lvl4pPr>
            <a:lvl5pPr lvl="4" rtl="0">
              <a:spcBef>
                <a:spcPts val="0"/>
              </a:spcBef>
              <a:spcAft>
                <a:spcPts val="0"/>
              </a:spcAft>
              <a:buSzPts val="2400"/>
              <a:buNone/>
              <a:defRPr sz="6400"/>
            </a:lvl5pPr>
            <a:lvl6pPr lvl="5" rtl="0">
              <a:spcBef>
                <a:spcPts val="0"/>
              </a:spcBef>
              <a:spcAft>
                <a:spcPts val="0"/>
              </a:spcAft>
              <a:buSzPts val="2400"/>
              <a:buNone/>
              <a:defRPr sz="6400"/>
            </a:lvl6pPr>
            <a:lvl7pPr lvl="6" rtl="0">
              <a:spcBef>
                <a:spcPts val="0"/>
              </a:spcBef>
              <a:spcAft>
                <a:spcPts val="0"/>
              </a:spcAft>
              <a:buSzPts val="2400"/>
              <a:buNone/>
              <a:defRPr sz="6400"/>
            </a:lvl7pPr>
            <a:lvl8pPr lvl="7" rtl="0">
              <a:spcBef>
                <a:spcPts val="0"/>
              </a:spcBef>
              <a:spcAft>
                <a:spcPts val="0"/>
              </a:spcAft>
              <a:buSzPts val="2400"/>
              <a:buNone/>
              <a:defRPr sz="6400"/>
            </a:lvl8pPr>
            <a:lvl9pPr lvl="8" rtl="0">
              <a:spcBef>
                <a:spcPts val="0"/>
              </a:spcBef>
              <a:spcAft>
                <a:spcPts val="0"/>
              </a:spcAft>
              <a:buSzPts val="2400"/>
              <a:buNone/>
              <a:defRPr sz="6400"/>
            </a:lvl9pPr>
          </a:lstStyle>
          <a:p>
            <a:endParaRPr/>
          </a:p>
        </p:txBody>
      </p:sp>
      <p:sp>
        <p:nvSpPr>
          <p:cNvPr id="519" name="Google Shape;519;p36"/>
          <p:cNvSpPr txBox="1">
            <a:spLocks noGrp="1"/>
          </p:cNvSpPr>
          <p:nvPr>
            <p:ph type="subTitle" idx="1"/>
          </p:nvPr>
        </p:nvSpPr>
        <p:spPr>
          <a:xfrm>
            <a:off x="13500024" y="6170333"/>
            <a:ext cx="7747409" cy="29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3733">
                <a:solidFill>
                  <a:schemeClr val="lt1"/>
                </a:solidFill>
                <a:latin typeface="Raleway"/>
                <a:ea typeface="Raleway"/>
                <a:cs typeface="Raleway"/>
                <a:sym typeface="Raleway"/>
              </a:defRPr>
            </a:lvl1pPr>
            <a:lvl2pPr lvl="1" rtl="0">
              <a:lnSpc>
                <a:spcPct val="100000"/>
              </a:lnSpc>
              <a:spcBef>
                <a:spcPts val="0"/>
              </a:spcBef>
              <a:spcAft>
                <a:spcPts val="0"/>
              </a:spcAft>
              <a:buSzPts val="2800"/>
              <a:buNone/>
              <a:defRPr sz="7467"/>
            </a:lvl2pPr>
            <a:lvl3pPr lvl="2" rtl="0">
              <a:lnSpc>
                <a:spcPct val="100000"/>
              </a:lnSpc>
              <a:spcBef>
                <a:spcPts val="0"/>
              </a:spcBef>
              <a:spcAft>
                <a:spcPts val="0"/>
              </a:spcAft>
              <a:buSzPts val="2800"/>
              <a:buNone/>
              <a:defRPr sz="7467"/>
            </a:lvl3pPr>
            <a:lvl4pPr lvl="3" rtl="0">
              <a:lnSpc>
                <a:spcPct val="100000"/>
              </a:lnSpc>
              <a:spcBef>
                <a:spcPts val="0"/>
              </a:spcBef>
              <a:spcAft>
                <a:spcPts val="0"/>
              </a:spcAft>
              <a:buSzPts val="2800"/>
              <a:buNone/>
              <a:defRPr sz="7467"/>
            </a:lvl4pPr>
            <a:lvl5pPr lvl="4" rtl="0">
              <a:lnSpc>
                <a:spcPct val="100000"/>
              </a:lnSpc>
              <a:spcBef>
                <a:spcPts val="0"/>
              </a:spcBef>
              <a:spcAft>
                <a:spcPts val="0"/>
              </a:spcAft>
              <a:buSzPts val="2800"/>
              <a:buNone/>
              <a:defRPr sz="7467"/>
            </a:lvl5pPr>
            <a:lvl6pPr lvl="5" rtl="0">
              <a:lnSpc>
                <a:spcPct val="100000"/>
              </a:lnSpc>
              <a:spcBef>
                <a:spcPts val="0"/>
              </a:spcBef>
              <a:spcAft>
                <a:spcPts val="0"/>
              </a:spcAft>
              <a:buSzPts val="2800"/>
              <a:buNone/>
              <a:defRPr sz="7467"/>
            </a:lvl6pPr>
            <a:lvl7pPr lvl="6" rtl="0">
              <a:lnSpc>
                <a:spcPct val="100000"/>
              </a:lnSpc>
              <a:spcBef>
                <a:spcPts val="0"/>
              </a:spcBef>
              <a:spcAft>
                <a:spcPts val="0"/>
              </a:spcAft>
              <a:buSzPts val="2800"/>
              <a:buNone/>
              <a:defRPr sz="7467"/>
            </a:lvl7pPr>
            <a:lvl8pPr lvl="7" rtl="0">
              <a:lnSpc>
                <a:spcPct val="100000"/>
              </a:lnSpc>
              <a:spcBef>
                <a:spcPts val="0"/>
              </a:spcBef>
              <a:spcAft>
                <a:spcPts val="0"/>
              </a:spcAft>
              <a:buSzPts val="2800"/>
              <a:buNone/>
              <a:defRPr sz="7467"/>
            </a:lvl8pPr>
            <a:lvl9pPr lvl="8" rtl="0">
              <a:lnSpc>
                <a:spcPct val="100000"/>
              </a:lnSpc>
              <a:spcBef>
                <a:spcPts val="0"/>
              </a:spcBef>
              <a:spcAft>
                <a:spcPts val="0"/>
              </a:spcAft>
              <a:buSzPts val="2800"/>
              <a:buNone/>
              <a:defRPr sz="7467"/>
            </a:lvl9pPr>
          </a:lstStyle>
          <a:p>
            <a:endParaRPr/>
          </a:p>
        </p:txBody>
      </p:sp>
    </p:spTree>
    <p:extLst>
      <p:ext uri="{BB962C8B-B14F-4D97-AF65-F5344CB8AC3E}">
        <p14:creationId xmlns:p14="http://schemas.microsoft.com/office/powerpoint/2010/main" val="314269470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left text 2">
  <p:cSld name="Title and left text 2">
    <p:spTree>
      <p:nvGrpSpPr>
        <p:cNvPr id="1" name="Shape 520"/>
        <p:cNvGrpSpPr/>
        <p:nvPr/>
      </p:nvGrpSpPr>
      <p:grpSpPr>
        <a:xfrm>
          <a:off x="0" y="0"/>
          <a:ext cx="0" cy="0"/>
          <a:chOff x="0" y="0"/>
          <a:chExt cx="0" cy="0"/>
        </a:xfrm>
      </p:grpSpPr>
      <p:sp>
        <p:nvSpPr>
          <p:cNvPr id="521" name="Google Shape;521;p37"/>
          <p:cNvSpPr/>
          <p:nvPr/>
        </p:nvSpPr>
        <p:spPr>
          <a:xfrm rot="-277656" flipH="1">
            <a:off x="-16880085" y="-12379715"/>
            <a:ext cx="28889446" cy="27898256"/>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sz="5067"/>
          </a:p>
        </p:txBody>
      </p:sp>
      <p:sp>
        <p:nvSpPr>
          <p:cNvPr id="522" name="Google Shape;522;p37"/>
          <p:cNvSpPr txBox="1">
            <a:spLocks noGrp="1"/>
          </p:cNvSpPr>
          <p:nvPr>
            <p:ph type="title"/>
          </p:nvPr>
        </p:nvSpPr>
        <p:spPr>
          <a:xfrm>
            <a:off x="1930651" y="4224800"/>
            <a:ext cx="7901829" cy="2303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solidFill>
                  <a:srgbClr val="FFFFFF"/>
                </a:solidFill>
              </a:defRPr>
            </a:lvl1pPr>
            <a:lvl2pPr lvl="1" rtl="0">
              <a:spcBef>
                <a:spcPts val="0"/>
              </a:spcBef>
              <a:spcAft>
                <a:spcPts val="0"/>
              </a:spcAft>
              <a:buSzPts val="2400"/>
              <a:buNone/>
              <a:defRPr sz="6400"/>
            </a:lvl2pPr>
            <a:lvl3pPr lvl="2" rtl="0">
              <a:spcBef>
                <a:spcPts val="0"/>
              </a:spcBef>
              <a:spcAft>
                <a:spcPts val="0"/>
              </a:spcAft>
              <a:buSzPts val="2400"/>
              <a:buNone/>
              <a:defRPr sz="6400"/>
            </a:lvl3pPr>
            <a:lvl4pPr lvl="3" rtl="0">
              <a:spcBef>
                <a:spcPts val="0"/>
              </a:spcBef>
              <a:spcAft>
                <a:spcPts val="0"/>
              </a:spcAft>
              <a:buSzPts val="2400"/>
              <a:buNone/>
              <a:defRPr sz="6400"/>
            </a:lvl4pPr>
            <a:lvl5pPr lvl="4" rtl="0">
              <a:spcBef>
                <a:spcPts val="0"/>
              </a:spcBef>
              <a:spcAft>
                <a:spcPts val="0"/>
              </a:spcAft>
              <a:buSzPts val="2400"/>
              <a:buNone/>
              <a:defRPr sz="6400"/>
            </a:lvl5pPr>
            <a:lvl6pPr lvl="5" rtl="0">
              <a:spcBef>
                <a:spcPts val="0"/>
              </a:spcBef>
              <a:spcAft>
                <a:spcPts val="0"/>
              </a:spcAft>
              <a:buSzPts val="2400"/>
              <a:buNone/>
              <a:defRPr sz="6400"/>
            </a:lvl6pPr>
            <a:lvl7pPr lvl="6" rtl="0">
              <a:spcBef>
                <a:spcPts val="0"/>
              </a:spcBef>
              <a:spcAft>
                <a:spcPts val="0"/>
              </a:spcAft>
              <a:buSzPts val="2400"/>
              <a:buNone/>
              <a:defRPr sz="6400"/>
            </a:lvl7pPr>
            <a:lvl8pPr lvl="7" rtl="0">
              <a:spcBef>
                <a:spcPts val="0"/>
              </a:spcBef>
              <a:spcAft>
                <a:spcPts val="0"/>
              </a:spcAft>
              <a:buSzPts val="2400"/>
              <a:buNone/>
              <a:defRPr sz="6400"/>
            </a:lvl8pPr>
            <a:lvl9pPr lvl="8" rtl="0">
              <a:spcBef>
                <a:spcPts val="0"/>
              </a:spcBef>
              <a:spcAft>
                <a:spcPts val="0"/>
              </a:spcAft>
              <a:buSzPts val="2400"/>
              <a:buNone/>
              <a:defRPr sz="6400"/>
            </a:lvl9pPr>
          </a:lstStyle>
          <a:p>
            <a:endParaRPr/>
          </a:p>
        </p:txBody>
      </p:sp>
      <p:sp>
        <p:nvSpPr>
          <p:cNvPr id="523" name="Google Shape;523;p37"/>
          <p:cNvSpPr txBox="1">
            <a:spLocks noGrp="1"/>
          </p:cNvSpPr>
          <p:nvPr>
            <p:ph type="subTitle" idx="1"/>
          </p:nvPr>
        </p:nvSpPr>
        <p:spPr>
          <a:xfrm>
            <a:off x="1930651" y="6178269"/>
            <a:ext cx="7901829" cy="29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3733">
                <a:solidFill>
                  <a:schemeClr val="lt1"/>
                </a:solidFill>
                <a:latin typeface="Raleway"/>
                <a:ea typeface="Raleway"/>
                <a:cs typeface="Raleway"/>
                <a:sym typeface="Raleway"/>
              </a:defRPr>
            </a:lvl1pPr>
            <a:lvl2pPr lvl="1" rtl="0">
              <a:lnSpc>
                <a:spcPct val="100000"/>
              </a:lnSpc>
              <a:spcBef>
                <a:spcPts val="0"/>
              </a:spcBef>
              <a:spcAft>
                <a:spcPts val="0"/>
              </a:spcAft>
              <a:buSzPts val="2800"/>
              <a:buNone/>
              <a:defRPr sz="7467"/>
            </a:lvl2pPr>
            <a:lvl3pPr lvl="2" rtl="0">
              <a:lnSpc>
                <a:spcPct val="100000"/>
              </a:lnSpc>
              <a:spcBef>
                <a:spcPts val="0"/>
              </a:spcBef>
              <a:spcAft>
                <a:spcPts val="0"/>
              </a:spcAft>
              <a:buSzPts val="2800"/>
              <a:buNone/>
              <a:defRPr sz="7467"/>
            </a:lvl3pPr>
            <a:lvl4pPr lvl="3" rtl="0">
              <a:lnSpc>
                <a:spcPct val="100000"/>
              </a:lnSpc>
              <a:spcBef>
                <a:spcPts val="0"/>
              </a:spcBef>
              <a:spcAft>
                <a:spcPts val="0"/>
              </a:spcAft>
              <a:buSzPts val="2800"/>
              <a:buNone/>
              <a:defRPr sz="7467"/>
            </a:lvl4pPr>
            <a:lvl5pPr lvl="4" rtl="0">
              <a:lnSpc>
                <a:spcPct val="100000"/>
              </a:lnSpc>
              <a:spcBef>
                <a:spcPts val="0"/>
              </a:spcBef>
              <a:spcAft>
                <a:spcPts val="0"/>
              </a:spcAft>
              <a:buSzPts val="2800"/>
              <a:buNone/>
              <a:defRPr sz="7467"/>
            </a:lvl5pPr>
            <a:lvl6pPr lvl="5" rtl="0">
              <a:lnSpc>
                <a:spcPct val="100000"/>
              </a:lnSpc>
              <a:spcBef>
                <a:spcPts val="0"/>
              </a:spcBef>
              <a:spcAft>
                <a:spcPts val="0"/>
              </a:spcAft>
              <a:buSzPts val="2800"/>
              <a:buNone/>
              <a:defRPr sz="7467"/>
            </a:lvl6pPr>
            <a:lvl7pPr lvl="6" rtl="0">
              <a:lnSpc>
                <a:spcPct val="100000"/>
              </a:lnSpc>
              <a:spcBef>
                <a:spcPts val="0"/>
              </a:spcBef>
              <a:spcAft>
                <a:spcPts val="0"/>
              </a:spcAft>
              <a:buSzPts val="2800"/>
              <a:buNone/>
              <a:defRPr sz="7467"/>
            </a:lvl7pPr>
            <a:lvl8pPr lvl="7" rtl="0">
              <a:lnSpc>
                <a:spcPct val="100000"/>
              </a:lnSpc>
              <a:spcBef>
                <a:spcPts val="0"/>
              </a:spcBef>
              <a:spcAft>
                <a:spcPts val="0"/>
              </a:spcAft>
              <a:buSzPts val="2800"/>
              <a:buNone/>
              <a:defRPr sz="7467"/>
            </a:lvl8pPr>
            <a:lvl9pPr lvl="8" rtl="0">
              <a:lnSpc>
                <a:spcPct val="100000"/>
              </a:lnSpc>
              <a:spcBef>
                <a:spcPts val="0"/>
              </a:spcBef>
              <a:spcAft>
                <a:spcPts val="0"/>
              </a:spcAft>
              <a:buSzPts val="2800"/>
              <a:buNone/>
              <a:defRPr sz="7467"/>
            </a:lvl9pPr>
          </a:lstStyle>
          <a:p>
            <a:endParaRPr/>
          </a:p>
        </p:txBody>
      </p:sp>
    </p:spTree>
    <p:extLst>
      <p:ext uri="{BB962C8B-B14F-4D97-AF65-F5344CB8AC3E}">
        <p14:creationId xmlns:p14="http://schemas.microsoft.com/office/powerpoint/2010/main" val="5014558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accent3"/>
        </a:solidFill>
        <a:effectLst/>
      </p:bgPr>
    </p:bg>
    <p:spTree>
      <p:nvGrpSpPr>
        <p:cNvPr id="1" name="Shape 524"/>
        <p:cNvGrpSpPr/>
        <p:nvPr/>
      </p:nvGrpSpPr>
      <p:grpSpPr>
        <a:xfrm>
          <a:off x="0" y="0"/>
          <a:ext cx="0" cy="0"/>
          <a:chOff x="0" y="0"/>
          <a:chExt cx="0" cy="0"/>
        </a:xfrm>
      </p:grpSpPr>
    </p:spTree>
    <p:extLst>
      <p:ext uri="{BB962C8B-B14F-4D97-AF65-F5344CB8AC3E}">
        <p14:creationId xmlns:p14="http://schemas.microsoft.com/office/powerpoint/2010/main" val="418170090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3"/>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829042" y="1426568"/>
            <a:ext cx="11762331" cy="4550400"/>
          </a:xfrm>
          <a:prstGeom prst="rect">
            <a:avLst/>
          </a:prstGeom>
        </p:spPr>
        <p:txBody>
          <a:bodyPr spcFirstLastPara="1" wrap="square" lIns="243652" tIns="243652" rIns="243652" bIns="243652" anchor="b" anchorCtr="0">
            <a:noAutofit/>
          </a:bodyPr>
          <a:lstStyle>
            <a:lvl1pPr lvl="0">
              <a:spcBef>
                <a:spcPts val="0"/>
              </a:spcBef>
              <a:spcAft>
                <a:spcPts val="0"/>
              </a:spcAft>
              <a:buSzPts val="5200"/>
              <a:buNone/>
              <a:defRPr sz="13300">
                <a:solidFill>
                  <a:srgbClr val="FFFFFF"/>
                </a:solidFill>
                <a:latin typeface="Fredoka One"/>
                <a:ea typeface="Fredoka One"/>
                <a:cs typeface="Fredoka One"/>
                <a:sym typeface="Fredoka One"/>
              </a:defRPr>
            </a:lvl1pPr>
            <a:lvl2pPr lvl="1" algn="ctr">
              <a:spcBef>
                <a:spcPts val="0"/>
              </a:spcBef>
              <a:spcAft>
                <a:spcPts val="0"/>
              </a:spcAft>
              <a:buSzPts val="5200"/>
              <a:buNone/>
              <a:defRPr sz="13900"/>
            </a:lvl2pPr>
            <a:lvl3pPr lvl="2" algn="ctr">
              <a:spcBef>
                <a:spcPts val="0"/>
              </a:spcBef>
              <a:spcAft>
                <a:spcPts val="0"/>
              </a:spcAft>
              <a:buSzPts val="5200"/>
              <a:buNone/>
              <a:defRPr sz="13900"/>
            </a:lvl3pPr>
            <a:lvl4pPr lvl="3" algn="ctr">
              <a:spcBef>
                <a:spcPts val="0"/>
              </a:spcBef>
              <a:spcAft>
                <a:spcPts val="0"/>
              </a:spcAft>
              <a:buSzPts val="5200"/>
              <a:buNone/>
              <a:defRPr sz="13900"/>
            </a:lvl4pPr>
            <a:lvl5pPr lvl="4" algn="ctr">
              <a:spcBef>
                <a:spcPts val="0"/>
              </a:spcBef>
              <a:spcAft>
                <a:spcPts val="0"/>
              </a:spcAft>
              <a:buSzPts val="5200"/>
              <a:buNone/>
              <a:defRPr sz="13900"/>
            </a:lvl5pPr>
            <a:lvl6pPr lvl="5" algn="ctr">
              <a:spcBef>
                <a:spcPts val="0"/>
              </a:spcBef>
              <a:spcAft>
                <a:spcPts val="0"/>
              </a:spcAft>
              <a:buSzPts val="5200"/>
              <a:buNone/>
              <a:defRPr sz="13900"/>
            </a:lvl6pPr>
            <a:lvl7pPr lvl="6" algn="ctr">
              <a:spcBef>
                <a:spcPts val="0"/>
              </a:spcBef>
              <a:spcAft>
                <a:spcPts val="0"/>
              </a:spcAft>
              <a:buSzPts val="5200"/>
              <a:buNone/>
              <a:defRPr sz="13900"/>
            </a:lvl7pPr>
            <a:lvl8pPr lvl="7" algn="ctr">
              <a:spcBef>
                <a:spcPts val="0"/>
              </a:spcBef>
              <a:spcAft>
                <a:spcPts val="0"/>
              </a:spcAft>
              <a:buSzPts val="5200"/>
              <a:buNone/>
              <a:defRPr sz="13900"/>
            </a:lvl8pPr>
            <a:lvl9pPr lvl="8" algn="ctr">
              <a:spcBef>
                <a:spcPts val="0"/>
              </a:spcBef>
              <a:spcAft>
                <a:spcPts val="0"/>
              </a:spcAft>
              <a:buSzPts val="5200"/>
              <a:buNone/>
              <a:defRPr sz="13900"/>
            </a:lvl9pPr>
          </a:lstStyle>
          <a:p>
            <a:endParaRPr/>
          </a:p>
        </p:txBody>
      </p:sp>
      <p:sp>
        <p:nvSpPr>
          <p:cNvPr id="10" name="Google Shape;10;p2"/>
          <p:cNvSpPr txBox="1">
            <a:spLocks noGrp="1"/>
          </p:cNvSpPr>
          <p:nvPr>
            <p:ph type="subTitle" idx="1"/>
          </p:nvPr>
        </p:nvSpPr>
        <p:spPr>
          <a:xfrm>
            <a:off x="1829042" y="6075587"/>
            <a:ext cx="11762331" cy="1184000"/>
          </a:xfrm>
          <a:prstGeom prst="rect">
            <a:avLst/>
          </a:prstGeom>
        </p:spPr>
        <p:txBody>
          <a:bodyPr spcFirstLastPara="1" wrap="square" lIns="243652" tIns="243652" rIns="243652" bIns="243652" anchor="t" anchorCtr="0">
            <a:noAutofit/>
          </a:bodyPr>
          <a:lstStyle>
            <a:lvl1pPr lvl="0">
              <a:lnSpc>
                <a:spcPct val="100000"/>
              </a:lnSpc>
              <a:spcBef>
                <a:spcPts val="0"/>
              </a:spcBef>
              <a:spcAft>
                <a:spcPts val="0"/>
              </a:spcAft>
              <a:buSzPts val="2800"/>
              <a:buNone/>
              <a:defRPr sz="3700">
                <a:solidFill>
                  <a:srgbClr val="FFFFFF"/>
                </a:solidFill>
                <a:latin typeface="Raleway"/>
                <a:ea typeface="Raleway"/>
                <a:cs typeface="Raleway"/>
                <a:sym typeface="Raleway"/>
              </a:defRPr>
            </a:lvl1pPr>
            <a:lvl2pPr lvl="1" algn="ctr">
              <a:lnSpc>
                <a:spcPct val="100000"/>
              </a:lnSpc>
              <a:spcBef>
                <a:spcPts val="0"/>
              </a:spcBef>
              <a:spcAft>
                <a:spcPts val="0"/>
              </a:spcAft>
              <a:buSzPts val="2800"/>
              <a:buNone/>
              <a:defRPr sz="7500"/>
            </a:lvl2pPr>
            <a:lvl3pPr lvl="2" algn="ctr">
              <a:lnSpc>
                <a:spcPct val="100000"/>
              </a:lnSpc>
              <a:spcBef>
                <a:spcPts val="0"/>
              </a:spcBef>
              <a:spcAft>
                <a:spcPts val="0"/>
              </a:spcAft>
              <a:buSzPts val="2800"/>
              <a:buNone/>
              <a:defRPr sz="7500"/>
            </a:lvl3pPr>
            <a:lvl4pPr lvl="3" algn="ctr">
              <a:lnSpc>
                <a:spcPct val="100000"/>
              </a:lnSpc>
              <a:spcBef>
                <a:spcPts val="0"/>
              </a:spcBef>
              <a:spcAft>
                <a:spcPts val="0"/>
              </a:spcAft>
              <a:buSzPts val="2800"/>
              <a:buNone/>
              <a:defRPr sz="7500"/>
            </a:lvl4pPr>
            <a:lvl5pPr lvl="4" algn="ctr">
              <a:lnSpc>
                <a:spcPct val="100000"/>
              </a:lnSpc>
              <a:spcBef>
                <a:spcPts val="0"/>
              </a:spcBef>
              <a:spcAft>
                <a:spcPts val="0"/>
              </a:spcAft>
              <a:buSzPts val="2800"/>
              <a:buNone/>
              <a:defRPr sz="7500"/>
            </a:lvl5pPr>
            <a:lvl6pPr lvl="5" algn="ctr">
              <a:lnSpc>
                <a:spcPct val="100000"/>
              </a:lnSpc>
              <a:spcBef>
                <a:spcPts val="0"/>
              </a:spcBef>
              <a:spcAft>
                <a:spcPts val="0"/>
              </a:spcAft>
              <a:buSzPts val="2800"/>
              <a:buNone/>
              <a:defRPr sz="7500"/>
            </a:lvl6pPr>
            <a:lvl7pPr lvl="6" algn="ctr">
              <a:lnSpc>
                <a:spcPct val="100000"/>
              </a:lnSpc>
              <a:spcBef>
                <a:spcPts val="0"/>
              </a:spcBef>
              <a:spcAft>
                <a:spcPts val="0"/>
              </a:spcAft>
              <a:buSzPts val="2800"/>
              <a:buNone/>
              <a:defRPr sz="7500"/>
            </a:lvl7pPr>
            <a:lvl8pPr lvl="7" algn="ctr">
              <a:lnSpc>
                <a:spcPct val="100000"/>
              </a:lnSpc>
              <a:spcBef>
                <a:spcPts val="0"/>
              </a:spcBef>
              <a:spcAft>
                <a:spcPts val="0"/>
              </a:spcAft>
              <a:buSzPts val="2800"/>
              <a:buNone/>
              <a:defRPr sz="7500"/>
            </a:lvl8pPr>
            <a:lvl9pPr lvl="8" algn="ctr">
              <a:lnSpc>
                <a:spcPct val="100000"/>
              </a:lnSpc>
              <a:spcBef>
                <a:spcPts val="0"/>
              </a:spcBef>
              <a:spcAft>
                <a:spcPts val="0"/>
              </a:spcAft>
              <a:buSzPts val="2800"/>
              <a:buNone/>
              <a:defRPr sz="7500"/>
            </a:lvl9pPr>
          </a:lstStyle>
          <a:p>
            <a:endParaRPr/>
          </a:p>
        </p:txBody>
      </p:sp>
      <p:grpSp>
        <p:nvGrpSpPr>
          <p:cNvPr id="2" name="Google Shape;11;p2"/>
          <p:cNvGrpSpPr/>
          <p:nvPr/>
        </p:nvGrpSpPr>
        <p:grpSpPr>
          <a:xfrm rot="12770">
            <a:off x="8384354" y="-1930580"/>
            <a:ext cx="23014556" cy="20510563"/>
            <a:chOff x="1543903" y="1051131"/>
            <a:chExt cx="4579322" cy="4218197"/>
          </a:xfrm>
        </p:grpSpPr>
        <p:sp>
          <p:nvSpPr>
            <p:cNvPr id="12" name="Google Shape;12;p2"/>
            <p:cNvSpPr/>
            <p:nvPr/>
          </p:nvSpPr>
          <p:spPr>
            <a:xfrm>
              <a:off x="1543903" y="1051131"/>
              <a:ext cx="4579322" cy="4218197"/>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9307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p:nvPr/>
        </p:nvSpPr>
        <p:spPr>
          <a:xfrm>
            <a:off x="0" y="333"/>
            <a:ext cx="24387175" cy="13716000"/>
          </a:xfrm>
          <a:prstGeom prst="rect">
            <a:avLst/>
          </a:prstGeom>
          <a:solidFill>
            <a:srgbClr val="FFFFFF"/>
          </a:solidFill>
          <a:ln>
            <a:noFill/>
          </a:ln>
        </p:spPr>
        <p:txBody>
          <a:bodyPr spcFirstLastPara="1" wrap="square" lIns="243652" tIns="243652" rIns="243652" bIns="243652" anchor="ctr" anchorCtr="0">
            <a:noAutofit/>
          </a:bodyPr>
          <a:lstStyle/>
          <a:p>
            <a:pPr marL="0" lvl="0" indent="0" algn="l" rtl="0">
              <a:spcBef>
                <a:spcPts val="0"/>
              </a:spcBef>
              <a:spcAft>
                <a:spcPts val="0"/>
              </a:spcAft>
              <a:buNone/>
            </a:pPr>
            <a:endParaRPr/>
          </a:p>
        </p:txBody>
      </p:sp>
      <p:grpSp>
        <p:nvGrpSpPr>
          <p:cNvPr id="2" name="Google Shape;25;p4"/>
          <p:cNvGrpSpPr/>
          <p:nvPr/>
        </p:nvGrpSpPr>
        <p:grpSpPr>
          <a:xfrm rot="1379863">
            <a:off x="188056" y="-7259951"/>
            <a:ext cx="25805736" cy="25213112"/>
            <a:chOff x="1786775" y="1002200"/>
            <a:chExt cx="3861800" cy="3712875"/>
          </a:xfrm>
        </p:grpSpPr>
        <p:sp>
          <p:nvSpPr>
            <p:cNvPr id="26" name="Google Shape;26;p4"/>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4"/>
          <p:cNvSpPr txBox="1">
            <a:spLocks noGrp="1"/>
          </p:cNvSpPr>
          <p:nvPr>
            <p:ph type="title"/>
          </p:nvPr>
        </p:nvSpPr>
        <p:spPr>
          <a:xfrm>
            <a:off x="3256929" y="5282000"/>
            <a:ext cx="5349496" cy="3152000"/>
          </a:xfrm>
          <a:prstGeom prst="rect">
            <a:avLst/>
          </a:prstGeom>
        </p:spPr>
        <p:txBody>
          <a:bodyPr spcFirstLastPara="1" wrap="square" lIns="243652" tIns="243652" rIns="243652" bIns="243652" anchor="t" anchorCtr="0">
            <a:noAutofit/>
          </a:bodyPr>
          <a:lstStyle>
            <a:lvl1pPr lvl="0">
              <a:spcBef>
                <a:spcPts val="0"/>
              </a:spcBef>
              <a:spcAft>
                <a:spcPts val="0"/>
              </a:spcAft>
              <a:buSzPts val="2800"/>
              <a:buNone/>
              <a:defRPr>
                <a:solidFill>
                  <a:schemeClr val="accent3"/>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4"/>
          <p:cNvSpPr txBox="1">
            <a:spLocks noGrp="1"/>
          </p:cNvSpPr>
          <p:nvPr>
            <p:ph type="subTitle" idx="1"/>
          </p:nvPr>
        </p:nvSpPr>
        <p:spPr>
          <a:xfrm>
            <a:off x="14276392" y="6976768"/>
            <a:ext cx="6306421" cy="1923200"/>
          </a:xfrm>
          <a:prstGeom prst="rect">
            <a:avLst/>
          </a:prstGeom>
        </p:spPr>
        <p:txBody>
          <a:bodyPr spcFirstLastPara="1" wrap="square" lIns="243652" tIns="243652" rIns="243652" bIns="243652" anchor="t" anchorCtr="0">
            <a:noAutofit/>
          </a:bodyPr>
          <a:lstStyle>
            <a:lvl1pPr lvl="0" rtl="0">
              <a:spcBef>
                <a:spcPts val="0"/>
              </a:spcBef>
              <a:spcAft>
                <a:spcPts val="0"/>
              </a:spcAft>
              <a:buSzPts val="2800"/>
              <a:buNone/>
              <a:defRPr sz="37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7500"/>
            </a:lvl2pPr>
            <a:lvl3pPr lvl="2" rtl="0">
              <a:lnSpc>
                <a:spcPct val="100000"/>
              </a:lnSpc>
              <a:spcBef>
                <a:spcPts val="0"/>
              </a:spcBef>
              <a:spcAft>
                <a:spcPts val="0"/>
              </a:spcAft>
              <a:buSzPts val="2800"/>
              <a:buNone/>
              <a:defRPr sz="7500"/>
            </a:lvl3pPr>
            <a:lvl4pPr lvl="3" rtl="0">
              <a:lnSpc>
                <a:spcPct val="100000"/>
              </a:lnSpc>
              <a:spcBef>
                <a:spcPts val="0"/>
              </a:spcBef>
              <a:spcAft>
                <a:spcPts val="0"/>
              </a:spcAft>
              <a:buSzPts val="2800"/>
              <a:buNone/>
              <a:defRPr sz="7500"/>
            </a:lvl4pPr>
            <a:lvl5pPr lvl="4" rtl="0">
              <a:lnSpc>
                <a:spcPct val="100000"/>
              </a:lnSpc>
              <a:spcBef>
                <a:spcPts val="0"/>
              </a:spcBef>
              <a:spcAft>
                <a:spcPts val="0"/>
              </a:spcAft>
              <a:buSzPts val="2800"/>
              <a:buNone/>
              <a:defRPr sz="7500"/>
            </a:lvl5pPr>
            <a:lvl6pPr lvl="5" rtl="0">
              <a:lnSpc>
                <a:spcPct val="100000"/>
              </a:lnSpc>
              <a:spcBef>
                <a:spcPts val="0"/>
              </a:spcBef>
              <a:spcAft>
                <a:spcPts val="0"/>
              </a:spcAft>
              <a:buSzPts val="2800"/>
              <a:buNone/>
              <a:defRPr sz="7500"/>
            </a:lvl6pPr>
            <a:lvl7pPr lvl="6" rtl="0">
              <a:lnSpc>
                <a:spcPct val="100000"/>
              </a:lnSpc>
              <a:spcBef>
                <a:spcPts val="0"/>
              </a:spcBef>
              <a:spcAft>
                <a:spcPts val="0"/>
              </a:spcAft>
              <a:buSzPts val="2800"/>
              <a:buNone/>
              <a:defRPr sz="7500"/>
            </a:lvl7pPr>
            <a:lvl8pPr lvl="7" rtl="0">
              <a:lnSpc>
                <a:spcPct val="100000"/>
              </a:lnSpc>
              <a:spcBef>
                <a:spcPts val="0"/>
              </a:spcBef>
              <a:spcAft>
                <a:spcPts val="0"/>
              </a:spcAft>
              <a:buSzPts val="2800"/>
              <a:buNone/>
              <a:defRPr sz="7500"/>
            </a:lvl8pPr>
            <a:lvl9pPr lvl="8" rtl="0">
              <a:lnSpc>
                <a:spcPct val="100000"/>
              </a:lnSpc>
              <a:spcBef>
                <a:spcPts val="0"/>
              </a:spcBef>
              <a:spcAft>
                <a:spcPts val="0"/>
              </a:spcAft>
              <a:buSzPts val="2800"/>
              <a:buNone/>
              <a:defRPr sz="7500"/>
            </a:lvl9pPr>
          </a:lstStyle>
          <a:p>
            <a:endParaRPr/>
          </a:p>
        </p:txBody>
      </p:sp>
      <p:sp>
        <p:nvSpPr>
          <p:cNvPr id="31" name="Google Shape;31;p4"/>
          <p:cNvSpPr txBox="1">
            <a:spLocks noGrp="1"/>
          </p:cNvSpPr>
          <p:nvPr>
            <p:ph type="subTitle" idx="2"/>
          </p:nvPr>
        </p:nvSpPr>
        <p:spPr>
          <a:xfrm>
            <a:off x="14276392" y="5051368"/>
            <a:ext cx="6306421" cy="1923200"/>
          </a:xfrm>
          <a:prstGeom prst="rect">
            <a:avLst/>
          </a:prstGeom>
        </p:spPr>
        <p:txBody>
          <a:bodyPr spcFirstLastPara="1" wrap="square" lIns="243652" tIns="243652" rIns="243652" bIns="243652" anchor="t" anchorCtr="0">
            <a:noAutofit/>
          </a:bodyPr>
          <a:lstStyle>
            <a:lvl1pPr lvl="0" rtl="0">
              <a:spcBef>
                <a:spcPts val="0"/>
              </a:spcBef>
              <a:spcAft>
                <a:spcPts val="0"/>
              </a:spcAft>
              <a:buSzPts val="2800"/>
              <a:buNone/>
              <a:defRPr sz="37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7500"/>
            </a:lvl2pPr>
            <a:lvl3pPr lvl="2" rtl="0">
              <a:lnSpc>
                <a:spcPct val="100000"/>
              </a:lnSpc>
              <a:spcBef>
                <a:spcPts val="0"/>
              </a:spcBef>
              <a:spcAft>
                <a:spcPts val="0"/>
              </a:spcAft>
              <a:buSzPts val="2800"/>
              <a:buNone/>
              <a:defRPr sz="7500"/>
            </a:lvl3pPr>
            <a:lvl4pPr lvl="3" rtl="0">
              <a:lnSpc>
                <a:spcPct val="100000"/>
              </a:lnSpc>
              <a:spcBef>
                <a:spcPts val="0"/>
              </a:spcBef>
              <a:spcAft>
                <a:spcPts val="0"/>
              </a:spcAft>
              <a:buSzPts val="2800"/>
              <a:buNone/>
              <a:defRPr sz="7500"/>
            </a:lvl4pPr>
            <a:lvl5pPr lvl="4" rtl="0">
              <a:lnSpc>
                <a:spcPct val="100000"/>
              </a:lnSpc>
              <a:spcBef>
                <a:spcPts val="0"/>
              </a:spcBef>
              <a:spcAft>
                <a:spcPts val="0"/>
              </a:spcAft>
              <a:buSzPts val="2800"/>
              <a:buNone/>
              <a:defRPr sz="7500"/>
            </a:lvl5pPr>
            <a:lvl6pPr lvl="5" rtl="0">
              <a:lnSpc>
                <a:spcPct val="100000"/>
              </a:lnSpc>
              <a:spcBef>
                <a:spcPts val="0"/>
              </a:spcBef>
              <a:spcAft>
                <a:spcPts val="0"/>
              </a:spcAft>
              <a:buSzPts val="2800"/>
              <a:buNone/>
              <a:defRPr sz="7500"/>
            </a:lvl6pPr>
            <a:lvl7pPr lvl="6" rtl="0">
              <a:lnSpc>
                <a:spcPct val="100000"/>
              </a:lnSpc>
              <a:spcBef>
                <a:spcPts val="0"/>
              </a:spcBef>
              <a:spcAft>
                <a:spcPts val="0"/>
              </a:spcAft>
              <a:buSzPts val="2800"/>
              <a:buNone/>
              <a:defRPr sz="7500"/>
            </a:lvl7pPr>
            <a:lvl8pPr lvl="7" rtl="0">
              <a:lnSpc>
                <a:spcPct val="100000"/>
              </a:lnSpc>
              <a:spcBef>
                <a:spcPts val="0"/>
              </a:spcBef>
              <a:spcAft>
                <a:spcPts val="0"/>
              </a:spcAft>
              <a:buSzPts val="2800"/>
              <a:buNone/>
              <a:defRPr sz="7500"/>
            </a:lvl8pPr>
            <a:lvl9pPr lvl="8" rtl="0">
              <a:lnSpc>
                <a:spcPct val="100000"/>
              </a:lnSpc>
              <a:spcBef>
                <a:spcPts val="0"/>
              </a:spcBef>
              <a:spcAft>
                <a:spcPts val="0"/>
              </a:spcAft>
              <a:buSzPts val="2800"/>
              <a:buNone/>
              <a:defRPr sz="7500"/>
            </a:lvl9pPr>
          </a:lstStyle>
          <a:p>
            <a:endParaRPr/>
          </a:p>
        </p:txBody>
      </p:sp>
      <p:sp>
        <p:nvSpPr>
          <p:cNvPr id="32" name="Google Shape;32;p4"/>
          <p:cNvSpPr txBox="1">
            <a:spLocks noGrp="1"/>
          </p:cNvSpPr>
          <p:nvPr>
            <p:ph type="subTitle" idx="3"/>
          </p:nvPr>
        </p:nvSpPr>
        <p:spPr>
          <a:xfrm>
            <a:off x="14276392" y="3125933"/>
            <a:ext cx="6306421" cy="1923200"/>
          </a:xfrm>
          <a:prstGeom prst="rect">
            <a:avLst/>
          </a:prstGeom>
        </p:spPr>
        <p:txBody>
          <a:bodyPr spcFirstLastPara="1" wrap="square" lIns="243652" tIns="243652" rIns="243652" bIns="243652" anchor="t" anchorCtr="0">
            <a:noAutofit/>
          </a:bodyPr>
          <a:lstStyle>
            <a:lvl1pPr lvl="0" rtl="0">
              <a:spcBef>
                <a:spcPts val="0"/>
              </a:spcBef>
              <a:spcAft>
                <a:spcPts val="0"/>
              </a:spcAft>
              <a:buSzPts val="2800"/>
              <a:buNone/>
              <a:defRPr sz="37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7500"/>
            </a:lvl2pPr>
            <a:lvl3pPr lvl="2" rtl="0">
              <a:lnSpc>
                <a:spcPct val="100000"/>
              </a:lnSpc>
              <a:spcBef>
                <a:spcPts val="0"/>
              </a:spcBef>
              <a:spcAft>
                <a:spcPts val="0"/>
              </a:spcAft>
              <a:buSzPts val="2800"/>
              <a:buNone/>
              <a:defRPr sz="7500"/>
            </a:lvl3pPr>
            <a:lvl4pPr lvl="3" rtl="0">
              <a:lnSpc>
                <a:spcPct val="100000"/>
              </a:lnSpc>
              <a:spcBef>
                <a:spcPts val="0"/>
              </a:spcBef>
              <a:spcAft>
                <a:spcPts val="0"/>
              </a:spcAft>
              <a:buSzPts val="2800"/>
              <a:buNone/>
              <a:defRPr sz="7500"/>
            </a:lvl4pPr>
            <a:lvl5pPr lvl="4" rtl="0">
              <a:lnSpc>
                <a:spcPct val="100000"/>
              </a:lnSpc>
              <a:spcBef>
                <a:spcPts val="0"/>
              </a:spcBef>
              <a:spcAft>
                <a:spcPts val="0"/>
              </a:spcAft>
              <a:buSzPts val="2800"/>
              <a:buNone/>
              <a:defRPr sz="7500"/>
            </a:lvl5pPr>
            <a:lvl6pPr lvl="5" rtl="0">
              <a:lnSpc>
                <a:spcPct val="100000"/>
              </a:lnSpc>
              <a:spcBef>
                <a:spcPts val="0"/>
              </a:spcBef>
              <a:spcAft>
                <a:spcPts val="0"/>
              </a:spcAft>
              <a:buSzPts val="2800"/>
              <a:buNone/>
              <a:defRPr sz="7500"/>
            </a:lvl6pPr>
            <a:lvl7pPr lvl="6" rtl="0">
              <a:lnSpc>
                <a:spcPct val="100000"/>
              </a:lnSpc>
              <a:spcBef>
                <a:spcPts val="0"/>
              </a:spcBef>
              <a:spcAft>
                <a:spcPts val="0"/>
              </a:spcAft>
              <a:buSzPts val="2800"/>
              <a:buNone/>
              <a:defRPr sz="7500"/>
            </a:lvl7pPr>
            <a:lvl8pPr lvl="7" rtl="0">
              <a:lnSpc>
                <a:spcPct val="100000"/>
              </a:lnSpc>
              <a:spcBef>
                <a:spcPts val="0"/>
              </a:spcBef>
              <a:spcAft>
                <a:spcPts val="0"/>
              </a:spcAft>
              <a:buSzPts val="2800"/>
              <a:buNone/>
              <a:defRPr sz="7500"/>
            </a:lvl8pPr>
            <a:lvl9pPr lvl="8" rtl="0">
              <a:lnSpc>
                <a:spcPct val="100000"/>
              </a:lnSpc>
              <a:spcBef>
                <a:spcPts val="0"/>
              </a:spcBef>
              <a:spcAft>
                <a:spcPts val="0"/>
              </a:spcAft>
              <a:buSzPts val="2800"/>
              <a:buNone/>
              <a:defRPr sz="7500"/>
            </a:lvl9pPr>
          </a:lstStyle>
          <a:p>
            <a:endParaRPr/>
          </a:p>
        </p:txBody>
      </p:sp>
      <p:sp>
        <p:nvSpPr>
          <p:cNvPr id="33" name="Google Shape;33;p4"/>
          <p:cNvSpPr txBox="1">
            <a:spLocks noGrp="1"/>
          </p:cNvSpPr>
          <p:nvPr>
            <p:ph type="subTitle" idx="4"/>
          </p:nvPr>
        </p:nvSpPr>
        <p:spPr>
          <a:xfrm>
            <a:off x="14276392" y="8903667"/>
            <a:ext cx="6306421" cy="1923200"/>
          </a:xfrm>
          <a:prstGeom prst="rect">
            <a:avLst/>
          </a:prstGeom>
        </p:spPr>
        <p:txBody>
          <a:bodyPr spcFirstLastPara="1" wrap="square" lIns="243652" tIns="243652" rIns="243652" bIns="243652" anchor="t" anchorCtr="0">
            <a:noAutofit/>
          </a:bodyPr>
          <a:lstStyle>
            <a:lvl1pPr lvl="0" rtl="0">
              <a:spcBef>
                <a:spcPts val="0"/>
              </a:spcBef>
              <a:spcAft>
                <a:spcPts val="0"/>
              </a:spcAft>
              <a:buSzPts val="2800"/>
              <a:buNone/>
              <a:defRPr sz="37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7500"/>
            </a:lvl2pPr>
            <a:lvl3pPr lvl="2" rtl="0">
              <a:lnSpc>
                <a:spcPct val="100000"/>
              </a:lnSpc>
              <a:spcBef>
                <a:spcPts val="0"/>
              </a:spcBef>
              <a:spcAft>
                <a:spcPts val="0"/>
              </a:spcAft>
              <a:buSzPts val="2800"/>
              <a:buNone/>
              <a:defRPr sz="7500"/>
            </a:lvl3pPr>
            <a:lvl4pPr lvl="3" rtl="0">
              <a:lnSpc>
                <a:spcPct val="100000"/>
              </a:lnSpc>
              <a:spcBef>
                <a:spcPts val="0"/>
              </a:spcBef>
              <a:spcAft>
                <a:spcPts val="0"/>
              </a:spcAft>
              <a:buSzPts val="2800"/>
              <a:buNone/>
              <a:defRPr sz="7500"/>
            </a:lvl4pPr>
            <a:lvl5pPr lvl="4" rtl="0">
              <a:lnSpc>
                <a:spcPct val="100000"/>
              </a:lnSpc>
              <a:spcBef>
                <a:spcPts val="0"/>
              </a:spcBef>
              <a:spcAft>
                <a:spcPts val="0"/>
              </a:spcAft>
              <a:buSzPts val="2800"/>
              <a:buNone/>
              <a:defRPr sz="7500"/>
            </a:lvl5pPr>
            <a:lvl6pPr lvl="5" rtl="0">
              <a:lnSpc>
                <a:spcPct val="100000"/>
              </a:lnSpc>
              <a:spcBef>
                <a:spcPts val="0"/>
              </a:spcBef>
              <a:spcAft>
                <a:spcPts val="0"/>
              </a:spcAft>
              <a:buSzPts val="2800"/>
              <a:buNone/>
              <a:defRPr sz="7500"/>
            </a:lvl6pPr>
            <a:lvl7pPr lvl="6" rtl="0">
              <a:lnSpc>
                <a:spcPct val="100000"/>
              </a:lnSpc>
              <a:spcBef>
                <a:spcPts val="0"/>
              </a:spcBef>
              <a:spcAft>
                <a:spcPts val="0"/>
              </a:spcAft>
              <a:buSzPts val="2800"/>
              <a:buNone/>
              <a:defRPr sz="7500"/>
            </a:lvl7pPr>
            <a:lvl8pPr lvl="7" rtl="0">
              <a:lnSpc>
                <a:spcPct val="100000"/>
              </a:lnSpc>
              <a:spcBef>
                <a:spcPts val="0"/>
              </a:spcBef>
              <a:spcAft>
                <a:spcPts val="0"/>
              </a:spcAft>
              <a:buSzPts val="2800"/>
              <a:buNone/>
              <a:defRPr sz="7500"/>
            </a:lvl8pPr>
            <a:lvl9pPr lvl="8" rtl="0">
              <a:lnSpc>
                <a:spcPct val="100000"/>
              </a:lnSpc>
              <a:spcBef>
                <a:spcPts val="0"/>
              </a:spcBef>
              <a:spcAft>
                <a:spcPts val="0"/>
              </a:spcAft>
              <a:buSzPts val="2800"/>
              <a:buNone/>
              <a:defRPr sz="7500"/>
            </a:lvl9pPr>
          </a:lstStyle>
          <a:p>
            <a:endParaRPr/>
          </a:p>
        </p:txBody>
      </p:sp>
    </p:spTree>
    <p:extLst>
      <p:ext uri="{BB962C8B-B14F-4D97-AF65-F5344CB8AC3E}">
        <p14:creationId xmlns:p14="http://schemas.microsoft.com/office/powerpoint/2010/main" val="424642585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3"/>
        </a:solidFill>
        <a:effectLst/>
      </p:bgPr>
    </p:bg>
    <p:spTree>
      <p:nvGrpSpPr>
        <p:cNvPr id="1" name="Shape 47"/>
        <p:cNvGrpSpPr/>
        <p:nvPr/>
      </p:nvGrpSpPr>
      <p:grpSpPr>
        <a:xfrm>
          <a:off x="0" y="0"/>
          <a:ext cx="0" cy="0"/>
          <a:chOff x="0" y="0"/>
          <a:chExt cx="0" cy="0"/>
        </a:xfrm>
      </p:grpSpPr>
      <p:grpSp>
        <p:nvGrpSpPr>
          <p:cNvPr id="2" name="Google Shape;48;p8"/>
          <p:cNvGrpSpPr/>
          <p:nvPr/>
        </p:nvGrpSpPr>
        <p:grpSpPr>
          <a:xfrm rot="-6901726">
            <a:off x="-6184433" y="-6693693"/>
            <a:ext cx="28070539" cy="27645567"/>
            <a:chOff x="1132290" y="467842"/>
            <a:chExt cx="5085019" cy="4954098"/>
          </a:xfrm>
        </p:grpSpPr>
        <p:sp>
          <p:nvSpPr>
            <p:cNvPr id="49" name="Google Shape;49;p8"/>
            <p:cNvSpPr/>
            <p:nvPr/>
          </p:nvSpPr>
          <p:spPr>
            <a:xfrm rot="-1172623">
              <a:off x="1674207" y="1021347"/>
              <a:ext cx="4001184" cy="3847088"/>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8"/>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8"/>
          <p:cNvSpPr txBox="1">
            <a:spLocks noGrp="1"/>
          </p:cNvSpPr>
          <p:nvPr>
            <p:ph type="title"/>
          </p:nvPr>
        </p:nvSpPr>
        <p:spPr>
          <a:xfrm>
            <a:off x="1674351" y="4774000"/>
            <a:ext cx="13288130" cy="2244800"/>
          </a:xfrm>
          <a:prstGeom prst="rect">
            <a:avLst/>
          </a:prstGeom>
        </p:spPr>
        <p:txBody>
          <a:bodyPr spcFirstLastPara="1" wrap="square" lIns="243652" tIns="243652" rIns="243652" bIns="243652" anchor="ctr" anchorCtr="0">
            <a:noAutofit/>
          </a:bodyPr>
          <a:lstStyle>
            <a:lvl1pPr lvl="0" rtl="0">
              <a:spcBef>
                <a:spcPts val="0"/>
              </a:spcBef>
              <a:spcAft>
                <a:spcPts val="0"/>
              </a:spcAft>
              <a:buSzPts val="3600"/>
              <a:buNone/>
              <a:defRPr sz="9600"/>
            </a:lvl1pPr>
            <a:lvl2pPr lvl="1" rtl="0">
              <a:spcBef>
                <a:spcPts val="0"/>
              </a:spcBef>
              <a:spcAft>
                <a:spcPts val="0"/>
              </a:spcAft>
              <a:buSzPts val="3600"/>
              <a:buNone/>
              <a:defRPr sz="9600"/>
            </a:lvl2pPr>
            <a:lvl3pPr lvl="2" rtl="0">
              <a:spcBef>
                <a:spcPts val="0"/>
              </a:spcBef>
              <a:spcAft>
                <a:spcPts val="0"/>
              </a:spcAft>
              <a:buSzPts val="3600"/>
              <a:buNone/>
              <a:defRPr sz="9600"/>
            </a:lvl3pPr>
            <a:lvl4pPr lvl="3" rtl="0">
              <a:spcBef>
                <a:spcPts val="0"/>
              </a:spcBef>
              <a:spcAft>
                <a:spcPts val="0"/>
              </a:spcAft>
              <a:buSzPts val="3600"/>
              <a:buNone/>
              <a:defRPr sz="9600"/>
            </a:lvl4pPr>
            <a:lvl5pPr lvl="4" rtl="0">
              <a:spcBef>
                <a:spcPts val="0"/>
              </a:spcBef>
              <a:spcAft>
                <a:spcPts val="0"/>
              </a:spcAft>
              <a:buSzPts val="3600"/>
              <a:buNone/>
              <a:defRPr sz="9600"/>
            </a:lvl5pPr>
            <a:lvl6pPr lvl="5" rtl="0">
              <a:spcBef>
                <a:spcPts val="0"/>
              </a:spcBef>
              <a:spcAft>
                <a:spcPts val="0"/>
              </a:spcAft>
              <a:buSzPts val="3600"/>
              <a:buNone/>
              <a:defRPr sz="9600"/>
            </a:lvl6pPr>
            <a:lvl7pPr lvl="6" rtl="0">
              <a:spcBef>
                <a:spcPts val="0"/>
              </a:spcBef>
              <a:spcAft>
                <a:spcPts val="0"/>
              </a:spcAft>
              <a:buSzPts val="3600"/>
              <a:buNone/>
              <a:defRPr sz="9600"/>
            </a:lvl7pPr>
            <a:lvl8pPr lvl="7" rtl="0">
              <a:spcBef>
                <a:spcPts val="0"/>
              </a:spcBef>
              <a:spcAft>
                <a:spcPts val="0"/>
              </a:spcAft>
              <a:buSzPts val="3600"/>
              <a:buNone/>
              <a:defRPr sz="9600"/>
            </a:lvl8pPr>
            <a:lvl9pPr lvl="8" rtl="0">
              <a:spcBef>
                <a:spcPts val="0"/>
              </a:spcBef>
              <a:spcAft>
                <a:spcPts val="0"/>
              </a:spcAft>
              <a:buSzPts val="3600"/>
              <a:buNone/>
              <a:defRPr sz="9600"/>
            </a:lvl9pPr>
          </a:lstStyle>
          <a:p>
            <a:endParaRPr/>
          </a:p>
        </p:txBody>
      </p:sp>
      <p:sp>
        <p:nvSpPr>
          <p:cNvPr id="53" name="Google Shape;53;p8"/>
          <p:cNvSpPr txBox="1">
            <a:spLocks noGrp="1"/>
          </p:cNvSpPr>
          <p:nvPr>
            <p:ph type="subTitle" idx="1"/>
          </p:nvPr>
        </p:nvSpPr>
        <p:spPr>
          <a:xfrm>
            <a:off x="1674351" y="7018800"/>
            <a:ext cx="13288130" cy="1923200"/>
          </a:xfrm>
          <a:prstGeom prst="rect">
            <a:avLst/>
          </a:prstGeom>
        </p:spPr>
        <p:txBody>
          <a:bodyPr spcFirstLastPara="1" wrap="square" lIns="243652" tIns="243652" rIns="243652" bIns="243652" anchor="t" anchorCtr="0">
            <a:noAutofit/>
          </a:bodyPr>
          <a:lstStyle>
            <a:lvl1pPr lvl="0" rtl="0">
              <a:spcBef>
                <a:spcPts val="0"/>
              </a:spcBef>
              <a:spcAft>
                <a:spcPts val="0"/>
              </a:spcAft>
              <a:buSzPts val="2800"/>
              <a:buNone/>
              <a:defRPr sz="40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7500"/>
            </a:lvl2pPr>
            <a:lvl3pPr lvl="2" rtl="0">
              <a:lnSpc>
                <a:spcPct val="100000"/>
              </a:lnSpc>
              <a:spcBef>
                <a:spcPts val="0"/>
              </a:spcBef>
              <a:spcAft>
                <a:spcPts val="0"/>
              </a:spcAft>
              <a:buSzPts val="2800"/>
              <a:buNone/>
              <a:defRPr sz="7500"/>
            </a:lvl3pPr>
            <a:lvl4pPr lvl="3" rtl="0">
              <a:lnSpc>
                <a:spcPct val="100000"/>
              </a:lnSpc>
              <a:spcBef>
                <a:spcPts val="0"/>
              </a:spcBef>
              <a:spcAft>
                <a:spcPts val="0"/>
              </a:spcAft>
              <a:buSzPts val="2800"/>
              <a:buNone/>
              <a:defRPr sz="7500"/>
            </a:lvl4pPr>
            <a:lvl5pPr lvl="4" rtl="0">
              <a:lnSpc>
                <a:spcPct val="100000"/>
              </a:lnSpc>
              <a:spcBef>
                <a:spcPts val="0"/>
              </a:spcBef>
              <a:spcAft>
                <a:spcPts val="0"/>
              </a:spcAft>
              <a:buSzPts val="2800"/>
              <a:buNone/>
              <a:defRPr sz="7500"/>
            </a:lvl5pPr>
            <a:lvl6pPr lvl="5" rtl="0">
              <a:lnSpc>
                <a:spcPct val="100000"/>
              </a:lnSpc>
              <a:spcBef>
                <a:spcPts val="0"/>
              </a:spcBef>
              <a:spcAft>
                <a:spcPts val="0"/>
              </a:spcAft>
              <a:buSzPts val="2800"/>
              <a:buNone/>
              <a:defRPr sz="7500"/>
            </a:lvl6pPr>
            <a:lvl7pPr lvl="6" rtl="0">
              <a:lnSpc>
                <a:spcPct val="100000"/>
              </a:lnSpc>
              <a:spcBef>
                <a:spcPts val="0"/>
              </a:spcBef>
              <a:spcAft>
                <a:spcPts val="0"/>
              </a:spcAft>
              <a:buSzPts val="2800"/>
              <a:buNone/>
              <a:defRPr sz="7500"/>
            </a:lvl7pPr>
            <a:lvl8pPr lvl="7" rtl="0">
              <a:lnSpc>
                <a:spcPct val="100000"/>
              </a:lnSpc>
              <a:spcBef>
                <a:spcPts val="0"/>
              </a:spcBef>
              <a:spcAft>
                <a:spcPts val="0"/>
              </a:spcAft>
              <a:buSzPts val="2800"/>
              <a:buNone/>
              <a:defRPr sz="7500"/>
            </a:lvl8pPr>
            <a:lvl9pPr lvl="8" rtl="0">
              <a:lnSpc>
                <a:spcPct val="100000"/>
              </a:lnSpc>
              <a:spcBef>
                <a:spcPts val="0"/>
              </a:spcBef>
              <a:spcAft>
                <a:spcPts val="0"/>
              </a:spcAft>
              <a:buSzPts val="2800"/>
              <a:buNone/>
              <a:defRPr sz="7500"/>
            </a:lvl9pPr>
          </a:lstStyle>
          <a:p>
            <a:endParaRPr/>
          </a:p>
        </p:txBody>
      </p:sp>
    </p:spTree>
    <p:extLst>
      <p:ext uri="{BB962C8B-B14F-4D97-AF65-F5344CB8AC3E}">
        <p14:creationId xmlns:p14="http://schemas.microsoft.com/office/powerpoint/2010/main" val="2808461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9"/>
        <p:cNvGrpSpPr/>
        <p:nvPr/>
      </p:nvGrpSpPr>
      <p:grpSpPr>
        <a:xfrm>
          <a:off x="0" y="0"/>
          <a:ext cx="0" cy="0"/>
          <a:chOff x="0" y="0"/>
          <a:chExt cx="0" cy="0"/>
        </a:xfrm>
      </p:grpSpPr>
      <p:grpSp>
        <p:nvGrpSpPr>
          <p:cNvPr id="2" name="Google Shape;70;p11"/>
          <p:cNvGrpSpPr/>
          <p:nvPr/>
        </p:nvGrpSpPr>
        <p:grpSpPr>
          <a:xfrm rot="2506023">
            <a:off x="3399481" y="-1875340"/>
            <a:ext cx="18169715" cy="17466749"/>
            <a:chOff x="1786775" y="1002200"/>
            <a:chExt cx="3861800" cy="3712875"/>
          </a:xfrm>
        </p:grpSpPr>
        <p:sp>
          <p:nvSpPr>
            <p:cNvPr id="71" name="Google Shape;71;p11"/>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11"/>
          <p:cNvSpPr txBox="1">
            <a:spLocks noGrp="1"/>
          </p:cNvSpPr>
          <p:nvPr>
            <p:ph type="title" hasCustomPrompt="1"/>
          </p:nvPr>
        </p:nvSpPr>
        <p:spPr>
          <a:xfrm>
            <a:off x="3539265" y="4261568"/>
            <a:ext cx="17308653" cy="3516000"/>
          </a:xfrm>
          <a:prstGeom prst="rect">
            <a:avLst/>
          </a:prstGeom>
        </p:spPr>
        <p:txBody>
          <a:bodyPr spcFirstLastPara="1" wrap="square" lIns="243652" tIns="243652" rIns="243652" bIns="243652" anchor="b" anchorCtr="0">
            <a:noAutofit/>
          </a:bodyPr>
          <a:lstStyle>
            <a:lvl1pPr lvl="0" algn="ctr">
              <a:spcBef>
                <a:spcPts val="0"/>
              </a:spcBef>
              <a:spcAft>
                <a:spcPts val="0"/>
              </a:spcAft>
              <a:buSzPts val="12000"/>
              <a:buNone/>
              <a:defRPr sz="13300">
                <a:solidFill>
                  <a:schemeClr val="lt1"/>
                </a:solidFill>
              </a:defRPr>
            </a:lvl1pPr>
            <a:lvl2pPr lvl="1" algn="ctr">
              <a:spcBef>
                <a:spcPts val="0"/>
              </a:spcBef>
              <a:spcAft>
                <a:spcPts val="0"/>
              </a:spcAft>
              <a:buSzPts val="12000"/>
              <a:buNone/>
              <a:defRPr sz="32000"/>
            </a:lvl2pPr>
            <a:lvl3pPr lvl="2" algn="ctr">
              <a:spcBef>
                <a:spcPts val="0"/>
              </a:spcBef>
              <a:spcAft>
                <a:spcPts val="0"/>
              </a:spcAft>
              <a:buSzPts val="12000"/>
              <a:buNone/>
              <a:defRPr sz="32000"/>
            </a:lvl3pPr>
            <a:lvl4pPr lvl="3" algn="ctr">
              <a:spcBef>
                <a:spcPts val="0"/>
              </a:spcBef>
              <a:spcAft>
                <a:spcPts val="0"/>
              </a:spcAft>
              <a:buSzPts val="12000"/>
              <a:buNone/>
              <a:defRPr sz="32000"/>
            </a:lvl4pPr>
            <a:lvl5pPr lvl="4" algn="ctr">
              <a:spcBef>
                <a:spcPts val="0"/>
              </a:spcBef>
              <a:spcAft>
                <a:spcPts val="0"/>
              </a:spcAft>
              <a:buSzPts val="12000"/>
              <a:buNone/>
              <a:defRPr sz="32000"/>
            </a:lvl5pPr>
            <a:lvl6pPr lvl="5" algn="ctr">
              <a:spcBef>
                <a:spcPts val="0"/>
              </a:spcBef>
              <a:spcAft>
                <a:spcPts val="0"/>
              </a:spcAft>
              <a:buSzPts val="12000"/>
              <a:buNone/>
              <a:defRPr sz="32000"/>
            </a:lvl6pPr>
            <a:lvl7pPr lvl="6" algn="ctr">
              <a:spcBef>
                <a:spcPts val="0"/>
              </a:spcBef>
              <a:spcAft>
                <a:spcPts val="0"/>
              </a:spcAft>
              <a:buSzPts val="12000"/>
              <a:buNone/>
              <a:defRPr sz="32000"/>
            </a:lvl7pPr>
            <a:lvl8pPr lvl="7" algn="ctr">
              <a:spcBef>
                <a:spcPts val="0"/>
              </a:spcBef>
              <a:spcAft>
                <a:spcPts val="0"/>
              </a:spcAft>
              <a:buSzPts val="12000"/>
              <a:buNone/>
              <a:defRPr sz="32000"/>
            </a:lvl8pPr>
            <a:lvl9pPr lvl="8" algn="ctr">
              <a:spcBef>
                <a:spcPts val="0"/>
              </a:spcBef>
              <a:spcAft>
                <a:spcPts val="0"/>
              </a:spcAft>
              <a:buSzPts val="12000"/>
              <a:buNone/>
              <a:defRPr sz="32000"/>
            </a:lvl9pPr>
          </a:lstStyle>
          <a:p>
            <a:r>
              <a:t>xx%</a:t>
            </a:r>
          </a:p>
        </p:txBody>
      </p:sp>
      <p:sp>
        <p:nvSpPr>
          <p:cNvPr id="75" name="Google Shape;75;p11"/>
          <p:cNvSpPr txBox="1">
            <a:spLocks noGrp="1"/>
          </p:cNvSpPr>
          <p:nvPr>
            <p:ph type="subTitle" idx="1"/>
          </p:nvPr>
        </p:nvSpPr>
        <p:spPr>
          <a:xfrm>
            <a:off x="3539265" y="7854568"/>
            <a:ext cx="17308653" cy="1253600"/>
          </a:xfrm>
          <a:prstGeom prst="rect">
            <a:avLst/>
          </a:prstGeom>
        </p:spPr>
        <p:txBody>
          <a:bodyPr spcFirstLastPara="1" wrap="square" lIns="243652" tIns="243652" rIns="243652" bIns="243652" anchor="t" anchorCtr="0">
            <a:noAutofit/>
          </a:bodyPr>
          <a:lstStyle>
            <a:lvl1pPr lvl="0" algn="ctr" rtl="0">
              <a:spcBef>
                <a:spcPts val="0"/>
              </a:spcBef>
              <a:spcAft>
                <a:spcPts val="0"/>
              </a:spcAft>
              <a:buSzPts val="2800"/>
              <a:buNone/>
              <a:defRPr sz="3700">
                <a:solidFill>
                  <a:schemeClr val="lt1"/>
                </a:solidFill>
                <a:latin typeface="Raleway"/>
                <a:ea typeface="Raleway"/>
                <a:cs typeface="Raleway"/>
                <a:sym typeface="Raleway"/>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Tree>
    <p:extLst>
      <p:ext uri="{BB962C8B-B14F-4D97-AF65-F5344CB8AC3E}">
        <p14:creationId xmlns:p14="http://schemas.microsoft.com/office/powerpoint/2010/main" val="3838378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3"/>
        </a:solidFill>
        <a:effectLst/>
      </p:bgPr>
    </p:bg>
    <p:spTree>
      <p:nvGrpSpPr>
        <p:cNvPr id="1" name="Shape 47"/>
        <p:cNvGrpSpPr/>
        <p:nvPr/>
      </p:nvGrpSpPr>
      <p:grpSpPr>
        <a:xfrm>
          <a:off x="0" y="0"/>
          <a:ext cx="0" cy="0"/>
          <a:chOff x="0" y="0"/>
          <a:chExt cx="0" cy="0"/>
        </a:xfrm>
      </p:grpSpPr>
      <p:grpSp>
        <p:nvGrpSpPr>
          <p:cNvPr id="2" name="Google Shape;48;p8"/>
          <p:cNvGrpSpPr/>
          <p:nvPr/>
        </p:nvGrpSpPr>
        <p:grpSpPr>
          <a:xfrm rot="-6901726">
            <a:off x="-6184433" y="-6693693"/>
            <a:ext cx="28070539" cy="27645567"/>
            <a:chOff x="1132290" y="467842"/>
            <a:chExt cx="5085019" cy="4954098"/>
          </a:xfrm>
        </p:grpSpPr>
        <p:sp>
          <p:nvSpPr>
            <p:cNvPr id="49" name="Google Shape;49;p8"/>
            <p:cNvSpPr/>
            <p:nvPr/>
          </p:nvSpPr>
          <p:spPr>
            <a:xfrm rot="-1172623">
              <a:off x="1674207" y="1021347"/>
              <a:ext cx="4001184" cy="3847088"/>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8"/>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8"/>
          <p:cNvSpPr txBox="1">
            <a:spLocks noGrp="1"/>
          </p:cNvSpPr>
          <p:nvPr>
            <p:ph type="title"/>
          </p:nvPr>
        </p:nvSpPr>
        <p:spPr>
          <a:xfrm>
            <a:off x="1674351" y="4774000"/>
            <a:ext cx="13288130" cy="2244800"/>
          </a:xfrm>
          <a:prstGeom prst="rect">
            <a:avLst/>
          </a:prstGeom>
        </p:spPr>
        <p:txBody>
          <a:bodyPr spcFirstLastPara="1" wrap="square" lIns="243759" tIns="243759" rIns="243759" bIns="243759" anchor="ctr" anchorCtr="0">
            <a:noAutofit/>
          </a:bodyPr>
          <a:lstStyle>
            <a:lvl1pPr lvl="0" rtl="0">
              <a:spcBef>
                <a:spcPts val="0"/>
              </a:spcBef>
              <a:spcAft>
                <a:spcPts val="0"/>
              </a:spcAft>
              <a:buSzPts val="3600"/>
              <a:buNone/>
              <a:defRPr sz="9600"/>
            </a:lvl1pPr>
            <a:lvl2pPr lvl="1" rtl="0">
              <a:spcBef>
                <a:spcPts val="0"/>
              </a:spcBef>
              <a:spcAft>
                <a:spcPts val="0"/>
              </a:spcAft>
              <a:buSzPts val="3600"/>
              <a:buNone/>
              <a:defRPr sz="9600"/>
            </a:lvl2pPr>
            <a:lvl3pPr lvl="2" rtl="0">
              <a:spcBef>
                <a:spcPts val="0"/>
              </a:spcBef>
              <a:spcAft>
                <a:spcPts val="0"/>
              </a:spcAft>
              <a:buSzPts val="3600"/>
              <a:buNone/>
              <a:defRPr sz="9600"/>
            </a:lvl3pPr>
            <a:lvl4pPr lvl="3" rtl="0">
              <a:spcBef>
                <a:spcPts val="0"/>
              </a:spcBef>
              <a:spcAft>
                <a:spcPts val="0"/>
              </a:spcAft>
              <a:buSzPts val="3600"/>
              <a:buNone/>
              <a:defRPr sz="9600"/>
            </a:lvl4pPr>
            <a:lvl5pPr lvl="4" rtl="0">
              <a:spcBef>
                <a:spcPts val="0"/>
              </a:spcBef>
              <a:spcAft>
                <a:spcPts val="0"/>
              </a:spcAft>
              <a:buSzPts val="3600"/>
              <a:buNone/>
              <a:defRPr sz="9600"/>
            </a:lvl5pPr>
            <a:lvl6pPr lvl="5" rtl="0">
              <a:spcBef>
                <a:spcPts val="0"/>
              </a:spcBef>
              <a:spcAft>
                <a:spcPts val="0"/>
              </a:spcAft>
              <a:buSzPts val="3600"/>
              <a:buNone/>
              <a:defRPr sz="9600"/>
            </a:lvl6pPr>
            <a:lvl7pPr lvl="6" rtl="0">
              <a:spcBef>
                <a:spcPts val="0"/>
              </a:spcBef>
              <a:spcAft>
                <a:spcPts val="0"/>
              </a:spcAft>
              <a:buSzPts val="3600"/>
              <a:buNone/>
              <a:defRPr sz="9600"/>
            </a:lvl7pPr>
            <a:lvl8pPr lvl="7" rtl="0">
              <a:spcBef>
                <a:spcPts val="0"/>
              </a:spcBef>
              <a:spcAft>
                <a:spcPts val="0"/>
              </a:spcAft>
              <a:buSzPts val="3600"/>
              <a:buNone/>
              <a:defRPr sz="9600"/>
            </a:lvl8pPr>
            <a:lvl9pPr lvl="8" rtl="0">
              <a:spcBef>
                <a:spcPts val="0"/>
              </a:spcBef>
              <a:spcAft>
                <a:spcPts val="0"/>
              </a:spcAft>
              <a:buSzPts val="3600"/>
              <a:buNone/>
              <a:defRPr sz="9600"/>
            </a:lvl9pPr>
          </a:lstStyle>
          <a:p>
            <a:endParaRPr/>
          </a:p>
        </p:txBody>
      </p:sp>
      <p:sp>
        <p:nvSpPr>
          <p:cNvPr id="53" name="Google Shape;53;p8"/>
          <p:cNvSpPr txBox="1">
            <a:spLocks noGrp="1"/>
          </p:cNvSpPr>
          <p:nvPr>
            <p:ph type="subTitle" idx="1"/>
          </p:nvPr>
        </p:nvSpPr>
        <p:spPr>
          <a:xfrm>
            <a:off x="1674351" y="7018800"/>
            <a:ext cx="13288130" cy="1923200"/>
          </a:xfrm>
          <a:prstGeom prst="rect">
            <a:avLst/>
          </a:prstGeom>
        </p:spPr>
        <p:txBody>
          <a:bodyPr spcFirstLastPara="1" wrap="square" lIns="243759" tIns="243759" rIns="243759" bIns="243759" anchor="t" anchorCtr="0">
            <a:noAutofit/>
          </a:bodyPr>
          <a:lstStyle>
            <a:lvl1pPr lvl="0" rtl="0">
              <a:spcBef>
                <a:spcPts val="0"/>
              </a:spcBef>
              <a:spcAft>
                <a:spcPts val="0"/>
              </a:spcAft>
              <a:buSzPts val="2800"/>
              <a:buNone/>
              <a:defRPr sz="40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7500"/>
            </a:lvl2pPr>
            <a:lvl3pPr lvl="2" rtl="0">
              <a:lnSpc>
                <a:spcPct val="100000"/>
              </a:lnSpc>
              <a:spcBef>
                <a:spcPts val="0"/>
              </a:spcBef>
              <a:spcAft>
                <a:spcPts val="0"/>
              </a:spcAft>
              <a:buSzPts val="2800"/>
              <a:buNone/>
              <a:defRPr sz="7500"/>
            </a:lvl3pPr>
            <a:lvl4pPr lvl="3" rtl="0">
              <a:lnSpc>
                <a:spcPct val="100000"/>
              </a:lnSpc>
              <a:spcBef>
                <a:spcPts val="0"/>
              </a:spcBef>
              <a:spcAft>
                <a:spcPts val="0"/>
              </a:spcAft>
              <a:buSzPts val="2800"/>
              <a:buNone/>
              <a:defRPr sz="7500"/>
            </a:lvl4pPr>
            <a:lvl5pPr lvl="4" rtl="0">
              <a:lnSpc>
                <a:spcPct val="100000"/>
              </a:lnSpc>
              <a:spcBef>
                <a:spcPts val="0"/>
              </a:spcBef>
              <a:spcAft>
                <a:spcPts val="0"/>
              </a:spcAft>
              <a:buSzPts val="2800"/>
              <a:buNone/>
              <a:defRPr sz="7500"/>
            </a:lvl5pPr>
            <a:lvl6pPr lvl="5" rtl="0">
              <a:lnSpc>
                <a:spcPct val="100000"/>
              </a:lnSpc>
              <a:spcBef>
                <a:spcPts val="0"/>
              </a:spcBef>
              <a:spcAft>
                <a:spcPts val="0"/>
              </a:spcAft>
              <a:buSzPts val="2800"/>
              <a:buNone/>
              <a:defRPr sz="7500"/>
            </a:lvl6pPr>
            <a:lvl7pPr lvl="6" rtl="0">
              <a:lnSpc>
                <a:spcPct val="100000"/>
              </a:lnSpc>
              <a:spcBef>
                <a:spcPts val="0"/>
              </a:spcBef>
              <a:spcAft>
                <a:spcPts val="0"/>
              </a:spcAft>
              <a:buSzPts val="2800"/>
              <a:buNone/>
              <a:defRPr sz="7500"/>
            </a:lvl7pPr>
            <a:lvl8pPr lvl="7" rtl="0">
              <a:lnSpc>
                <a:spcPct val="100000"/>
              </a:lnSpc>
              <a:spcBef>
                <a:spcPts val="0"/>
              </a:spcBef>
              <a:spcAft>
                <a:spcPts val="0"/>
              </a:spcAft>
              <a:buSzPts val="2800"/>
              <a:buNone/>
              <a:defRPr sz="7500"/>
            </a:lvl8pPr>
            <a:lvl9pPr lvl="8" rtl="0">
              <a:lnSpc>
                <a:spcPct val="100000"/>
              </a:lnSpc>
              <a:spcBef>
                <a:spcPts val="0"/>
              </a:spcBef>
              <a:spcAft>
                <a:spcPts val="0"/>
              </a:spcAft>
              <a:buSzPts val="2800"/>
              <a:buNone/>
              <a:defRPr sz="7500"/>
            </a:lvl9pPr>
          </a:lstStyle>
          <a:p>
            <a:endParaRPr/>
          </a:p>
        </p:txBody>
      </p:sp>
    </p:spTree>
    <p:extLst>
      <p:ext uri="{BB962C8B-B14F-4D97-AF65-F5344CB8AC3E}">
        <p14:creationId xmlns:p14="http://schemas.microsoft.com/office/powerpoint/2010/main" val="249875741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extLst>
      <p:ext uri="{BB962C8B-B14F-4D97-AF65-F5344CB8AC3E}">
        <p14:creationId xmlns:p14="http://schemas.microsoft.com/office/powerpoint/2010/main" val="167884959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only 2">
  <p:cSld name="Title only 2">
    <p:bg>
      <p:bgPr>
        <a:solidFill>
          <a:schemeClr val="accent3"/>
        </a:solidFill>
        <a:effectLst/>
      </p:bgPr>
    </p:bg>
    <p:spTree>
      <p:nvGrpSpPr>
        <p:cNvPr id="1" name="Shape 80"/>
        <p:cNvGrpSpPr/>
        <p:nvPr/>
      </p:nvGrpSpPr>
      <p:grpSpPr>
        <a:xfrm>
          <a:off x="0" y="0"/>
          <a:ext cx="0" cy="0"/>
          <a:chOff x="0" y="0"/>
          <a:chExt cx="0" cy="0"/>
        </a:xfrm>
      </p:grpSpPr>
      <p:grpSp>
        <p:nvGrpSpPr>
          <p:cNvPr id="2" name="Google Shape;81;p14"/>
          <p:cNvGrpSpPr/>
          <p:nvPr/>
        </p:nvGrpSpPr>
        <p:grpSpPr>
          <a:xfrm rot="1351513">
            <a:off x="-1114696" y="-6307291"/>
            <a:ext cx="26616412" cy="25586277"/>
            <a:chOff x="1786775" y="1002200"/>
            <a:chExt cx="3861800" cy="3712875"/>
          </a:xfrm>
        </p:grpSpPr>
        <p:sp>
          <p:nvSpPr>
            <p:cNvPr id="82" name="Google Shape;82;p14"/>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14"/>
          <p:cNvSpPr txBox="1">
            <a:spLocks noGrp="1"/>
          </p:cNvSpPr>
          <p:nvPr>
            <p:ph type="title"/>
          </p:nvPr>
        </p:nvSpPr>
        <p:spPr>
          <a:xfrm>
            <a:off x="831312" y="1186733"/>
            <a:ext cx="22724559" cy="1527200"/>
          </a:xfrm>
          <a:prstGeom prst="rect">
            <a:avLst/>
          </a:prstGeom>
        </p:spPr>
        <p:txBody>
          <a:bodyPr spcFirstLastPara="1" wrap="square" lIns="243652" tIns="243652" rIns="243652" bIns="243652" anchor="t" anchorCtr="0">
            <a:noAutofit/>
          </a:bodyPr>
          <a:lstStyle>
            <a:lvl1pPr lv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Tree>
    <p:extLst>
      <p:ext uri="{BB962C8B-B14F-4D97-AF65-F5344CB8AC3E}">
        <p14:creationId xmlns:p14="http://schemas.microsoft.com/office/powerpoint/2010/main" val="319425756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and left text">
  <p:cSld name="Title and left text">
    <p:bg>
      <p:bgPr>
        <a:solidFill>
          <a:schemeClr val="accent3"/>
        </a:solidFill>
        <a:effectLst/>
      </p:bgPr>
    </p:bg>
    <p:spTree>
      <p:nvGrpSpPr>
        <p:cNvPr id="1" name="Shape 86"/>
        <p:cNvGrpSpPr/>
        <p:nvPr/>
      </p:nvGrpSpPr>
      <p:grpSpPr>
        <a:xfrm>
          <a:off x="0" y="0"/>
          <a:ext cx="0" cy="0"/>
          <a:chOff x="0" y="0"/>
          <a:chExt cx="0" cy="0"/>
        </a:xfrm>
      </p:grpSpPr>
      <p:grpSp>
        <p:nvGrpSpPr>
          <p:cNvPr id="2" name="Google Shape;87;p15"/>
          <p:cNvGrpSpPr/>
          <p:nvPr/>
        </p:nvGrpSpPr>
        <p:grpSpPr>
          <a:xfrm rot="-2808582" flipH="1">
            <a:off x="-2051656" y="-5098281"/>
            <a:ext cx="25548840" cy="24816402"/>
            <a:chOff x="1786775" y="1002200"/>
            <a:chExt cx="3861800" cy="3712875"/>
          </a:xfrm>
        </p:grpSpPr>
        <p:sp>
          <p:nvSpPr>
            <p:cNvPr id="88" name="Google Shape;88;p15"/>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5"/>
          <p:cNvSpPr txBox="1">
            <a:spLocks noGrp="1"/>
          </p:cNvSpPr>
          <p:nvPr>
            <p:ph type="title"/>
          </p:nvPr>
        </p:nvSpPr>
        <p:spPr>
          <a:xfrm>
            <a:off x="831312" y="1186733"/>
            <a:ext cx="22724559" cy="1527200"/>
          </a:xfrm>
          <a:prstGeom prst="rect">
            <a:avLst/>
          </a:prstGeom>
        </p:spPr>
        <p:txBody>
          <a:bodyPr spcFirstLastPara="1" wrap="square" lIns="243652" tIns="243652" rIns="243652" bIns="243652" anchor="t" anchorCtr="0">
            <a:noAutofit/>
          </a:bodyPr>
          <a:lstStyle>
            <a:lvl1pPr lv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
        <p:nvSpPr>
          <p:cNvPr id="92" name="Google Shape;92;p15"/>
          <p:cNvSpPr txBox="1">
            <a:spLocks noGrp="1"/>
          </p:cNvSpPr>
          <p:nvPr>
            <p:ph type="subTitle" idx="1"/>
          </p:nvPr>
        </p:nvSpPr>
        <p:spPr>
          <a:xfrm>
            <a:off x="2509597" y="10466867"/>
            <a:ext cx="6457641" cy="1784000"/>
          </a:xfrm>
          <a:prstGeom prst="rect">
            <a:avLst/>
          </a:prstGeom>
        </p:spPr>
        <p:txBody>
          <a:bodyPr spcFirstLastPara="1" wrap="square" lIns="243652" tIns="243652" rIns="243652" bIns="243652" anchor="t" anchorCtr="0">
            <a:noAutofit/>
          </a:bodyPr>
          <a:lstStyle>
            <a:lvl1pPr lvl="0" rtl="0">
              <a:lnSpc>
                <a:spcPct val="100000"/>
              </a:lnSpc>
              <a:spcBef>
                <a:spcPts val="0"/>
              </a:spcBef>
              <a:spcAft>
                <a:spcPts val="0"/>
              </a:spcAft>
              <a:buSzPts val="2800"/>
              <a:buNone/>
              <a:defRPr sz="4000"/>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93" name="Google Shape;93;p15"/>
          <p:cNvSpPr txBox="1">
            <a:spLocks noGrp="1"/>
          </p:cNvSpPr>
          <p:nvPr>
            <p:ph type="subTitle" idx="2"/>
          </p:nvPr>
        </p:nvSpPr>
        <p:spPr>
          <a:xfrm>
            <a:off x="2509597" y="7378267"/>
            <a:ext cx="6457641" cy="1784000"/>
          </a:xfrm>
          <a:prstGeom prst="rect">
            <a:avLst/>
          </a:prstGeom>
        </p:spPr>
        <p:txBody>
          <a:bodyPr spcFirstLastPara="1" wrap="square" lIns="243652" tIns="243652" rIns="243652" bIns="243652" anchor="t" anchorCtr="0">
            <a:noAutofit/>
          </a:bodyPr>
          <a:lstStyle>
            <a:lvl1pPr lvl="0" rtl="0">
              <a:lnSpc>
                <a:spcPct val="100000"/>
              </a:lnSpc>
              <a:spcBef>
                <a:spcPts val="0"/>
              </a:spcBef>
              <a:spcAft>
                <a:spcPts val="0"/>
              </a:spcAft>
              <a:buSzPts val="2800"/>
              <a:buNone/>
              <a:defRPr sz="4000"/>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94" name="Google Shape;94;p15"/>
          <p:cNvSpPr txBox="1">
            <a:spLocks noGrp="1"/>
          </p:cNvSpPr>
          <p:nvPr>
            <p:ph type="subTitle" idx="3"/>
          </p:nvPr>
        </p:nvSpPr>
        <p:spPr>
          <a:xfrm>
            <a:off x="2509597" y="4289667"/>
            <a:ext cx="6457641" cy="1784000"/>
          </a:xfrm>
          <a:prstGeom prst="rect">
            <a:avLst/>
          </a:prstGeom>
        </p:spPr>
        <p:txBody>
          <a:bodyPr spcFirstLastPara="1" wrap="square" lIns="243652" tIns="243652" rIns="243652" bIns="243652" anchor="t" anchorCtr="0">
            <a:noAutofit/>
          </a:bodyPr>
          <a:lstStyle>
            <a:lvl1pPr lvl="0" rtl="0">
              <a:lnSpc>
                <a:spcPct val="100000"/>
              </a:lnSpc>
              <a:spcBef>
                <a:spcPts val="0"/>
              </a:spcBef>
              <a:spcAft>
                <a:spcPts val="0"/>
              </a:spcAft>
              <a:buSzPts val="2800"/>
              <a:buNone/>
              <a:defRPr sz="4000"/>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95" name="Google Shape;95;p15"/>
          <p:cNvSpPr txBox="1">
            <a:spLocks noGrp="1"/>
          </p:cNvSpPr>
          <p:nvPr>
            <p:ph type="subTitle" idx="4"/>
          </p:nvPr>
        </p:nvSpPr>
        <p:spPr>
          <a:xfrm>
            <a:off x="2509597" y="9353733"/>
            <a:ext cx="6457641" cy="1141600"/>
          </a:xfrm>
          <a:prstGeom prst="rect">
            <a:avLst/>
          </a:prstGeom>
        </p:spPr>
        <p:txBody>
          <a:bodyPr spcFirstLastPara="1" wrap="square" lIns="243652" tIns="243652" rIns="243652" bIns="243652" anchor="t" anchorCtr="0">
            <a:noAutofit/>
          </a:bodyPr>
          <a:lstStyle>
            <a:lvl1pPr lvl="0" rtl="0">
              <a:lnSpc>
                <a:spcPct val="100000"/>
              </a:lnSpc>
              <a:spcBef>
                <a:spcPts val="0"/>
              </a:spcBef>
              <a:spcAft>
                <a:spcPts val="0"/>
              </a:spcAft>
              <a:buSzPts val="2800"/>
              <a:buNone/>
              <a:defRPr sz="5100">
                <a:solidFill>
                  <a:srgbClr val="A5B7C6"/>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96" name="Google Shape;96;p15"/>
          <p:cNvSpPr txBox="1">
            <a:spLocks noGrp="1"/>
          </p:cNvSpPr>
          <p:nvPr>
            <p:ph type="subTitle" idx="5"/>
          </p:nvPr>
        </p:nvSpPr>
        <p:spPr>
          <a:xfrm>
            <a:off x="2509597" y="6236667"/>
            <a:ext cx="6457641" cy="1141600"/>
          </a:xfrm>
          <a:prstGeom prst="rect">
            <a:avLst/>
          </a:prstGeom>
        </p:spPr>
        <p:txBody>
          <a:bodyPr spcFirstLastPara="1" wrap="square" lIns="243652" tIns="243652" rIns="243652" bIns="243652" anchor="t" anchorCtr="0">
            <a:noAutofit/>
          </a:bodyPr>
          <a:lstStyle>
            <a:lvl1pPr lvl="0" rtl="0">
              <a:lnSpc>
                <a:spcPct val="100000"/>
              </a:lnSpc>
              <a:spcBef>
                <a:spcPts val="0"/>
              </a:spcBef>
              <a:spcAft>
                <a:spcPts val="0"/>
              </a:spcAft>
              <a:buSzPts val="2800"/>
              <a:buNone/>
              <a:defRPr sz="5100">
                <a:solidFill>
                  <a:srgbClr val="445D7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97" name="Google Shape;97;p15"/>
          <p:cNvSpPr txBox="1">
            <a:spLocks noGrp="1"/>
          </p:cNvSpPr>
          <p:nvPr>
            <p:ph type="subTitle" idx="6"/>
          </p:nvPr>
        </p:nvSpPr>
        <p:spPr>
          <a:xfrm>
            <a:off x="2509597" y="3119600"/>
            <a:ext cx="6457641" cy="1141600"/>
          </a:xfrm>
          <a:prstGeom prst="rect">
            <a:avLst/>
          </a:prstGeom>
        </p:spPr>
        <p:txBody>
          <a:bodyPr spcFirstLastPara="1" wrap="square" lIns="243652" tIns="243652" rIns="243652" bIns="243652" anchor="t" anchorCtr="0">
            <a:noAutofit/>
          </a:bodyPr>
          <a:lstStyle>
            <a:lvl1pPr lvl="0" rtl="0">
              <a:lnSpc>
                <a:spcPct val="100000"/>
              </a:lnSpc>
              <a:spcBef>
                <a:spcPts val="0"/>
              </a:spcBef>
              <a:spcAft>
                <a:spcPts val="0"/>
              </a:spcAft>
              <a:buClr>
                <a:schemeClr val="accent3"/>
              </a:buClr>
              <a:buSzPts val="2800"/>
              <a:buNone/>
              <a:defRPr sz="51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Clr>
                <a:schemeClr val="accent3"/>
              </a:buClr>
              <a:buSzPts val="2800"/>
              <a:buNone/>
              <a:defRPr sz="7500">
                <a:solidFill>
                  <a:schemeClr val="accent3"/>
                </a:solidFill>
              </a:defRPr>
            </a:lvl2pPr>
            <a:lvl3pPr lvl="2" algn="ctr" rtl="0">
              <a:lnSpc>
                <a:spcPct val="100000"/>
              </a:lnSpc>
              <a:spcBef>
                <a:spcPts val="0"/>
              </a:spcBef>
              <a:spcAft>
                <a:spcPts val="0"/>
              </a:spcAft>
              <a:buClr>
                <a:schemeClr val="accent3"/>
              </a:buClr>
              <a:buSzPts val="2800"/>
              <a:buNone/>
              <a:defRPr sz="7500">
                <a:solidFill>
                  <a:schemeClr val="accent3"/>
                </a:solidFill>
              </a:defRPr>
            </a:lvl3pPr>
            <a:lvl4pPr lvl="3" algn="ctr" rtl="0">
              <a:lnSpc>
                <a:spcPct val="100000"/>
              </a:lnSpc>
              <a:spcBef>
                <a:spcPts val="0"/>
              </a:spcBef>
              <a:spcAft>
                <a:spcPts val="0"/>
              </a:spcAft>
              <a:buClr>
                <a:schemeClr val="accent3"/>
              </a:buClr>
              <a:buSzPts val="2800"/>
              <a:buNone/>
              <a:defRPr sz="7500">
                <a:solidFill>
                  <a:schemeClr val="accent3"/>
                </a:solidFill>
              </a:defRPr>
            </a:lvl4pPr>
            <a:lvl5pPr lvl="4" algn="ctr" rtl="0">
              <a:lnSpc>
                <a:spcPct val="100000"/>
              </a:lnSpc>
              <a:spcBef>
                <a:spcPts val="0"/>
              </a:spcBef>
              <a:spcAft>
                <a:spcPts val="0"/>
              </a:spcAft>
              <a:buClr>
                <a:schemeClr val="accent3"/>
              </a:buClr>
              <a:buSzPts val="2800"/>
              <a:buNone/>
              <a:defRPr sz="7500">
                <a:solidFill>
                  <a:schemeClr val="accent3"/>
                </a:solidFill>
              </a:defRPr>
            </a:lvl5pPr>
            <a:lvl6pPr lvl="5" algn="ctr" rtl="0">
              <a:lnSpc>
                <a:spcPct val="100000"/>
              </a:lnSpc>
              <a:spcBef>
                <a:spcPts val="0"/>
              </a:spcBef>
              <a:spcAft>
                <a:spcPts val="0"/>
              </a:spcAft>
              <a:buClr>
                <a:schemeClr val="accent3"/>
              </a:buClr>
              <a:buSzPts val="2800"/>
              <a:buNone/>
              <a:defRPr sz="7500">
                <a:solidFill>
                  <a:schemeClr val="accent3"/>
                </a:solidFill>
              </a:defRPr>
            </a:lvl6pPr>
            <a:lvl7pPr lvl="6" algn="ctr" rtl="0">
              <a:lnSpc>
                <a:spcPct val="100000"/>
              </a:lnSpc>
              <a:spcBef>
                <a:spcPts val="0"/>
              </a:spcBef>
              <a:spcAft>
                <a:spcPts val="0"/>
              </a:spcAft>
              <a:buClr>
                <a:schemeClr val="accent3"/>
              </a:buClr>
              <a:buSzPts val="2800"/>
              <a:buNone/>
              <a:defRPr sz="7500">
                <a:solidFill>
                  <a:schemeClr val="accent3"/>
                </a:solidFill>
              </a:defRPr>
            </a:lvl7pPr>
            <a:lvl8pPr lvl="7" algn="ctr" rtl="0">
              <a:lnSpc>
                <a:spcPct val="100000"/>
              </a:lnSpc>
              <a:spcBef>
                <a:spcPts val="0"/>
              </a:spcBef>
              <a:spcAft>
                <a:spcPts val="0"/>
              </a:spcAft>
              <a:buClr>
                <a:schemeClr val="accent3"/>
              </a:buClr>
              <a:buSzPts val="2800"/>
              <a:buNone/>
              <a:defRPr sz="7500">
                <a:solidFill>
                  <a:schemeClr val="accent3"/>
                </a:solidFill>
              </a:defRPr>
            </a:lvl8pPr>
            <a:lvl9pPr lvl="8" algn="ctr" rtl="0">
              <a:lnSpc>
                <a:spcPct val="100000"/>
              </a:lnSpc>
              <a:spcBef>
                <a:spcPts val="0"/>
              </a:spcBef>
              <a:spcAft>
                <a:spcPts val="0"/>
              </a:spcAft>
              <a:buClr>
                <a:schemeClr val="accent3"/>
              </a:buClr>
              <a:buSzPts val="2800"/>
              <a:buNone/>
              <a:defRPr sz="7500">
                <a:solidFill>
                  <a:schemeClr val="accent3"/>
                </a:solidFill>
              </a:defRPr>
            </a:lvl9pPr>
          </a:lstStyle>
          <a:p>
            <a:endParaRPr/>
          </a:p>
        </p:txBody>
      </p:sp>
    </p:spTree>
    <p:extLst>
      <p:ext uri="{BB962C8B-B14F-4D97-AF65-F5344CB8AC3E}">
        <p14:creationId xmlns:p14="http://schemas.microsoft.com/office/powerpoint/2010/main" val="133846252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subtitles and descriptions">
  <p:cSld name="Title, subtitles and descriptions">
    <p:bg>
      <p:bgPr>
        <a:solidFill>
          <a:schemeClr val="accent3"/>
        </a:solidFill>
        <a:effectLst/>
      </p:bgPr>
    </p:bg>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831312" y="1186733"/>
            <a:ext cx="22724559" cy="1527200"/>
          </a:xfrm>
          <a:prstGeom prst="rect">
            <a:avLst/>
          </a:prstGeom>
        </p:spPr>
        <p:txBody>
          <a:bodyPr spcFirstLastPara="1" wrap="square" lIns="243652" tIns="243652" rIns="243652" bIns="243652" anchor="t" anchorCtr="0">
            <a:noAutofit/>
          </a:bodyPr>
          <a:lstStyle>
            <a:lvl1pPr lvl="0" algn="ctr">
              <a:spcBef>
                <a:spcPts val="0"/>
              </a:spcBef>
              <a:spcAft>
                <a:spcPts val="0"/>
              </a:spcAft>
              <a:buSzPts val="2800"/>
              <a:buNone/>
              <a:defRPr>
                <a:solidFill>
                  <a:srgbClr val="FFFFFF"/>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4" name="Google Shape;114;p17"/>
          <p:cNvSpPr txBox="1">
            <a:spLocks noGrp="1"/>
          </p:cNvSpPr>
          <p:nvPr>
            <p:ph type="subTitle" idx="1"/>
          </p:nvPr>
        </p:nvSpPr>
        <p:spPr>
          <a:xfrm>
            <a:off x="1750231" y="5955549"/>
            <a:ext cx="6457641" cy="1784000"/>
          </a:xfrm>
          <a:prstGeom prst="rect">
            <a:avLst/>
          </a:prstGeom>
        </p:spPr>
        <p:txBody>
          <a:bodyPr spcFirstLastPara="1" wrap="square" lIns="243652" tIns="243652" rIns="243652" bIns="243652" anchor="t" anchorCtr="0">
            <a:noAutofit/>
          </a:bodyPr>
          <a:lstStyle>
            <a:lvl1pPr lvl="0" algn="ctr" rtl="0">
              <a:lnSpc>
                <a:spcPct val="100000"/>
              </a:lnSpc>
              <a:spcBef>
                <a:spcPts val="0"/>
              </a:spcBef>
              <a:spcAft>
                <a:spcPts val="0"/>
              </a:spcAft>
              <a:buSzPts val="2800"/>
              <a:buNone/>
              <a:defRPr sz="3700">
                <a:solidFill>
                  <a:srgbClr val="FFFFFF"/>
                </a:solidFill>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115" name="Google Shape;115;p17"/>
          <p:cNvSpPr txBox="1">
            <a:spLocks noGrp="1"/>
          </p:cNvSpPr>
          <p:nvPr>
            <p:ph type="subTitle" idx="2"/>
          </p:nvPr>
        </p:nvSpPr>
        <p:spPr>
          <a:xfrm>
            <a:off x="1750231" y="5063549"/>
            <a:ext cx="6457641" cy="1118400"/>
          </a:xfrm>
          <a:prstGeom prst="rect">
            <a:avLst/>
          </a:prstGeom>
        </p:spPr>
        <p:txBody>
          <a:bodyPr spcFirstLastPara="1" wrap="square" lIns="243652" tIns="243652" rIns="243652" bIns="243652" anchor="t" anchorCtr="0">
            <a:noAutofit/>
          </a:bodyPr>
          <a:lstStyle>
            <a:lvl1pPr lvl="0" algn="ctr" rtl="0">
              <a:lnSpc>
                <a:spcPct val="100000"/>
              </a:lnSpc>
              <a:spcBef>
                <a:spcPts val="0"/>
              </a:spcBef>
              <a:spcAft>
                <a:spcPts val="0"/>
              </a:spcAft>
              <a:buSzPts val="2800"/>
              <a:buNone/>
              <a:defRPr sz="51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116" name="Google Shape;116;p17"/>
          <p:cNvSpPr txBox="1">
            <a:spLocks noGrp="1"/>
          </p:cNvSpPr>
          <p:nvPr>
            <p:ph type="subTitle" idx="3"/>
          </p:nvPr>
        </p:nvSpPr>
        <p:spPr>
          <a:xfrm>
            <a:off x="8964771" y="5955549"/>
            <a:ext cx="6457641" cy="1784000"/>
          </a:xfrm>
          <a:prstGeom prst="rect">
            <a:avLst/>
          </a:prstGeom>
        </p:spPr>
        <p:txBody>
          <a:bodyPr spcFirstLastPara="1" wrap="square" lIns="243652" tIns="243652" rIns="243652" bIns="243652" anchor="t" anchorCtr="0">
            <a:noAutofit/>
          </a:bodyPr>
          <a:lstStyle>
            <a:lvl1pPr lvl="0" algn="ctr" rtl="0">
              <a:lnSpc>
                <a:spcPct val="100000"/>
              </a:lnSpc>
              <a:spcBef>
                <a:spcPts val="0"/>
              </a:spcBef>
              <a:spcAft>
                <a:spcPts val="0"/>
              </a:spcAft>
              <a:buSzPts val="2800"/>
              <a:buNone/>
              <a:defRPr sz="3700">
                <a:solidFill>
                  <a:srgbClr val="FFFFFF"/>
                </a:solidFill>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117" name="Google Shape;117;p17"/>
          <p:cNvSpPr txBox="1">
            <a:spLocks noGrp="1"/>
          </p:cNvSpPr>
          <p:nvPr>
            <p:ph type="subTitle" idx="4"/>
          </p:nvPr>
        </p:nvSpPr>
        <p:spPr>
          <a:xfrm>
            <a:off x="8964771" y="5063549"/>
            <a:ext cx="6457641" cy="1118400"/>
          </a:xfrm>
          <a:prstGeom prst="rect">
            <a:avLst/>
          </a:prstGeom>
        </p:spPr>
        <p:txBody>
          <a:bodyPr spcFirstLastPara="1" wrap="square" lIns="243652" tIns="243652" rIns="243652" bIns="243652" anchor="t" anchorCtr="0">
            <a:noAutofit/>
          </a:bodyPr>
          <a:lstStyle>
            <a:lvl1pPr lvl="0" algn="ctr" rtl="0">
              <a:lnSpc>
                <a:spcPct val="100000"/>
              </a:lnSpc>
              <a:spcBef>
                <a:spcPts val="0"/>
              </a:spcBef>
              <a:spcAft>
                <a:spcPts val="0"/>
              </a:spcAft>
              <a:buSzPts val="2800"/>
              <a:buNone/>
              <a:defRPr sz="51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118" name="Google Shape;118;p17"/>
          <p:cNvSpPr txBox="1">
            <a:spLocks noGrp="1"/>
          </p:cNvSpPr>
          <p:nvPr>
            <p:ph type="subTitle" idx="5"/>
          </p:nvPr>
        </p:nvSpPr>
        <p:spPr>
          <a:xfrm>
            <a:off x="16179310" y="5955549"/>
            <a:ext cx="6457641" cy="1784000"/>
          </a:xfrm>
          <a:prstGeom prst="rect">
            <a:avLst/>
          </a:prstGeom>
        </p:spPr>
        <p:txBody>
          <a:bodyPr spcFirstLastPara="1" wrap="square" lIns="243652" tIns="243652" rIns="243652" bIns="243652" anchor="t" anchorCtr="0">
            <a:noAutofit/>
          </a:bodyPr>
          <a:lstStyle>
            <a:lvl1pPr lvl="0" algn="ctr" rtl="0">
              <a:lnSpc>
                <a:spcPct val="100000"/>
              </a:lnSpc>
              <a:spcBef>
                <a:spcPts val="0"/>
              </a:spcBef>
              <a:spcAft>
                <a:spcPts val="0"/>
              </a:spcAft>
              <a:buSzPts val="2800"/>
              <a:buNone/>
              <a:defRPr sz="3700">
                <a:solidFill>
                  <a:srgbClr val="FFFFFF"/>
                </a:solidFill>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119" name="Google Shape;119;p17"/>
          <p:cNvSpPr txBox="1">
            <a:spLocks noGrp="1"/>
          </p:cNvSpPr>
          <p:nvPr>
            <p:ph type="subTitle" idx="6"/>
          </p:nvPr>
        </p:nvSpPr>
        <p:spPr>
          <a:xfrm>
            <a:off x="16179310" y="5063549"/>
            <a:ext cx="6457641" cy="1118400"/>
          </a:xfrm>
          <a:prstGeom prst="rect">
            <a:avLst/>
          </a:prstGeom>
        </p:spPr>
        <p:txBody>
          <a:bodyPr spcFirstLastPara="1" wrap="square" lIns="243652" tIns="243652" rIns="243652" bIns="243652" anchor="t" anchorCtr="0">
            <a:noAutofit/>
          </a:bodyPr>
          <a:lstStyle>
            <a:lvl1pPr lvl="0" algn="ctr" rtl="0">
              <a:lnSpc>
                <a:spcPct val="100000"/>
              </a:lnSpc>
              <a:spcBef>
                <a:spcPts val="0"/>
              </a:spcBef>
              <a:spcAft>
                <a:spcPts val="0"/>
              </a:spcAft>
              <a:buSzPts val="2800"/>
              <a:buNone/>
              <a:defRPr sz="51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120" name="Google Shape;120;p17"/>
          <p:cNvSpPr txBox="1">
            <a:spLocks noGrp="1"/>
          </p:cNvSpPr>
          <p:nvPr>
            <p:ph type="subTitle" idx="7"/>
          </p:nvPr>
        </p:nvSpPr>
        <p:spPr>
          <a:xfrm>
            <a:off x="1750231" y="10892600"/>
            <a:ext cx="6457641" cy="1784000"/>
          </a:xfrm>
          <a:prstGeom prst="rect">
            <a:avLst/>
          </a:prstGeom>
        </p:spPr>
        <p:txBody>
          <a:bodyPr spcFirstLastPara="1" wrap="square" lIns="243652" tIns="243652" rIns="243652" bIns="243652" anchor="t" anchorCtr="0">
            <a:noAutofit/>
          </a:bodyPr>
          <a:lstStyle>
            <a:lvl1pPr lvl="0" algn="ctr" rtl="0">
              <a:lnSpc>
                <a:spcPct val="100000"/>
              </a:lnSpc>
              <a:spcBef>
                <a:spcPts val="0"/>
              </a:spcBef>
              <a:spcAft>
                <a:spcPts val="0"/>
              </a:spcAft>
              <a:buSzPts val="2800"/>
              <a:buNone/>
              <a:defRPr sz="3700">
                <a:solidFill>
                  <a:srgbClr val="FFFFFF"/>
                </a:solidFill>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121" name="Google Shape;121;p17"/>
          <p:cNvSpPr txBox="1">
            <a:spLocks noGrp="1"/>
          </p:cNvSpPr>
          <p:nvPr>
            <p:ph type="subTitle" idx="8"/>
          </p:nvPr>
        </p:nvSpPr>
        <p:spPr>
          <a:xfrm>
            <a:off x="1750231" y="9972429"/>
            <a:ext cx="6457641" cy="1118400"/>
          </a:xfrm>
          <a:prstGeom prst="rect">
            <a:avLst/>
          </a:prstGeom>
        </p:spPr>
        <p:txBody>
          <a:bodyPr spcFirstLastPara="1" wrap="square" lIns="243652" tIns="243652" rIns="243652" bIns="243652" anchor="t" anchorCtr="0">
            <a:noAutofit/>
          </a:bodyPr>
          <a:lstStyle>
            <a:lvl1pPr lvl="0" algn="ctr" rtl="0">
              <a:lnSpc>
                <a:spcPct val="100000"/>
              </a:lnSpc>
              <a:spcBef>
                <a:spcPts val="0"/>
              </a:spcBef>
              <a:spcAft>
                <a:spcPts val="0"/>
              </a:spcAft>
              <a:buSzPts val="2800"/>
              <a:buNone/>
              <a:defRPr sz="51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122" name="Google Shape;122;p17"/>
          <p:cNvSpPr txBox="1">
            <a:spLocks noGrp="1"/>
          </p:cNvSpPr>
          <p:nvPr>
            <p:ph type="subTitle" idx="9"/>
          </p:nvPr>
        </p:nvSpPr>
        <p:spPr>
          <a:xfrm>
            <a:off x="8964771" y="10892600"/>
            <a:ext cx="6457641" cy="1784000"/>
          </a:xfrm>
          <a:prstGeom prst="rect">
            <a:avLst/>
          </a:prstGeom>
        </p:spPr>
        <p:txBody>
          <a:bodyPr spcFirstLastPara="1" wrap="square" lIns="243652" tIns="243652" rIns="243652" bIns="243652" anchor="t" anchorCtr="0">
            <a:noAutofit/>
          </a:bodyPr>
          <a:lstStyle>
            <a:lvl1pPr lvl="0" algn="ctr" rtl="0">
              <a:lnSpc>
                <a:spcPct val="100000"/>
              </a:lnSpc>
              <a:spcBef>
                <a:spcPts val="0"/>
              </a:spcBef>
              <a:spcAft>
                <a:spcPts val="0"/>
              </a:spcAft>
              <a:buSzPts val="2800"/>
              <a:buNone/>
              <a:defRPr sz="3700">
                <a:solidFill>
                  <a:srgbClr val="FFFFFF"/>
                </a:solidFill>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123" name="Google Shape;123;p17"/>
          <p:cNvSpPr txBox="1">
            <a:spLocks noGrp="1"/>
          </p:cNvSpPr>
          <p:nvPr>
            <p:ph type="subTitle" idx="13"/>
          </p:nvPr>
        </p:nvSpPr>
        <p:spPr>
          <a:xfrm>
            <a:off x="8964771" y="9972429"/>
            <a:ext cx="6457641" cy="1118400"/>
          </a:xfrm>
          <a:prstGeom prst="rect">
            <a:avLst/>
          </a:prstGeom>
        </p:spPr>
        <p:txBody>
          <a:bodyPr spcFirstLastPara="1" wrap="square" lIns="243652" tIns="243652" rIns="243652" bIns="243652" anchor="t" anchorCtr="0">
            <a:noAutofit/>
          </a:bodyPr>
          <a:lstStyle>
            <a:lvl1pPr lvl="0" algn="ctr" rtl="0">
              <a:lnSpc>
                <a:spcPct val="100000"/>
              </a:lnSpc>
              <a:spcBef>
                <a:spcPts val="0"/>
              </a:spcBef>
              <a:spcAft>
                <a:spcPts val="0"/>
              </a:spcAft>
              <a:buSzPts val="2800"/>
              <a:buNone/>
              <a:defRPr sz="51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124" name="Google Shape;124;p17"/>
          <p:cNvSpPr txBox="1">
            <a:spLocks noGrp="1"/>
          </p:cNvSpPr>
          <p:nvPr>
            <p:ph type="subTitle" idx="14"/>
          </p:nvPr>
        </p:nvSpPr>
        <p:spPr>
          <a:xfrm>
            <a:off x="16179310" y="10892600"/>
            <a:ext cx="6457641" cy="1784000"/>
          </a:xfrm>
          <a:prstGeom prst="rect">
            <a:avLst/>
          </a:prstGeom>
        </p:spPr>
        <p:txBody>
          <a:bodyPr spcFirstLastPara="1" wrap="square" lIns="243652" tIns="243652" rIns="243652" bIns="243652" anchor="t" anchorCtr="0">
            <a:noAutofit/>
          </a:bodyPr>
          <a:lstStyle>
            <a:lvl1pPr lvl="0" algn="ctr" rtl="0">
              <a:lnSpc>
                <a:spcPct val="100000"/>
              </a:lnSpc>
              <a:spcBef>
                <a:spcPts val="0"/>
              </a:spcBef>
              <a:spcAft>
                <a:spcPts val="0"/>
              </a:spcAft>
              <a:buSzPts val="2800"/>
              <a:buNone/>
              <a:defRPr sz="3700">
                <a:solidFill>
                  <a:srgbClr val="FFFFFF"/>
                </a:solidFill>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125" name="Google Shape;125;p17"/>
          <p:cNvSpPr txBox="1">
            <a:spLocks noGrp="1"/>
          </p:cNvSpPr>
          <p:nvPr>
            <p:ph type="subTitle" idx="15"/>
          </p:nvPr>
        </p:nvSpPr>
        <p:spPr>
          <a:xfrm>
            <a:off x="16179310" y="9972429"/>
            <a:ext cx="6457641" cy="1118400"/>
          </a:xfrm>
          <a:prstGeom prst="rect">
            <a:avLst/>
          </a:prstGeom>
        </p:spPr>
        <p:txBody>
          <a:bodyPr spcFirstLastPara="1" wrap="square" lIns="243652" tIns="243652" rIns="243652" bIns="243652" anchor="t" anchorCtr="0">
            <a:noAutofit/>
          </a:bodyPr>
          <a:lstStyle>
            <a:lvl1pPr lvl="0" algn="ctr" rtl="0">
              <a:lnSpc>
                <a:spcPct val="100000"/>
              </a:lnSpc>
              <a:spcBef>
                <a:spcPts val="0"/>
              </a:spcBef>
              <a:spcAft>
                <a:spcPts val="0"/>
              </a:spcAft>
              <a:buSzPts val="2800"/>
              <a:buNone/>
              <a:defRPr sz="51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126" name="Google Shape;126;p17"/>
          <p:cNvSpPr txBox="1">
            <a:spLocks noGrp="1"/>
          </p:cNvSpPr>
          <p:nvPr>
            <p:ph type="title" idx="16" hasCustomPrompt="1"/>
          </p:nvPr>
        </p:nvSpPr>
        <p:spPr>
          <a:xfrm>
            <a:off x="4086669" y="3314067"/>
            <a:ext cx="1784232" cy="1784000"/>
          </a:xfrm>
          <a:prstGeom prst="rect">
            <a:avLst/>
          </a:prstGeom>
        </p:spPr>
        <p:txBody>
          <a:bodyPr spcFirstLastPara="1" wrap="square" lIns="243652" tIns="243652" rIns="243652" bIns="243652" anchor="b" anchorCtr="0">
            <a:noAutofit/>
          </a:bodyPr>
          <a:lstStyle>
            <a:lvl1pPr lvl="0" algn="ctr" rtl="0">
              <a:spcBef>
                <a:spcPts val="0"/>
              </a:spcBef>
              <a:spcAft>
                <a:spcPts val="0"/>
              </a:spcAft>
              <a:buSzPts val="3000"/>
              <a:buNone/>
              <a:defRPr sz="8000">
                <a:solidFill>
                  <a:schemeClr val="accent3"/>
                </a:solidFill>
              </a:defRPr>
            </a:lvl1pPr>
            <a:lvl2pPr lvl="1" algn="ctr" rtl="0">
              <a:spcBef>
                <a:spcPts val="0"/>
              </a:spcBef>
              <a:spcAft>
                <a:spcPts val="0"/>
              </a:spcAft>
              <a:buSzPts val="3000"/>
              <a:buNone/>
              <a:defRPr sz="8000"/>
            </a:lvl2pPr>
            <a:lvl3pPr lvl="2" algn="ctr" rtl="0">
              <a:spcBef>
                <a:spcPts val="0"/>
              </a:spcBef>
              <a:spcAft>
                <a:spcPts val="0"/>
              </a:spcAft>
              <a:buSzPts val="3000"/>
              <a:buNone/>
              <a:defRPr sz="8000"/>
            </a:lvl3pPr>
            <a:lvl4pPr lvl="3" algn="ctr" rtl="0">
              <a:spcBef>
                <a:spcPts val="0"/>
              </a:spcBef>
              <a:spcAft>
                <a:spcPts val="0"/>
              </a:spcAft>
              <a:buSzPts val="3000"/>
              <a:buNone/>
              <a:defRPr sz="8000"/>
            </a:lvl4pPr>
            <a:lvl5pPr lvl="4" algn="ctr" rtl="0">
              <a:spcBef>
                <a:spcPts val="0"/>
              </a:spcBef>
              <a:spcAft>
                <a:spcPts val="0"/>
              </a:spcAft>
              <a:buSzPts val="3000"/>
              <a:buNone/>
              <a:defRPr sz="8000"/>
            </a:lvl5pPr>
            <a:lvl6pPr lvl="5" algn="ctr" rtl="0">
              <a:spcBef>
                <a:spcPts val="0"/>
              </a:spcBef>
              <a:spcAft>
                <a:spcPts val="0"/>
              </a:spcAft>
              <a:buSzPts val="3000"/>
              <a:buNone/>
              <a:defRPr sz="8000"/>
            </a:lvl6pPr>
            <a:lvl7pPr lvl="6" algn="ctr" rtl="0">
              <a:spcBef>
                <a:spcPts val="0"/>
              </a:spcBef>
              <a:spcAft>
                <a:spcPts val="0"/>
              </a:spcAft>
              <a:buSzPts val="3000"/>
              <a:buNone/>
              <a:defRPr sz="8000"/>
            </a:lvl7pPr>
            <a:lvl8pPr lvl="7" algn="ctr" rtl="0">
              <a:spcBef>
                <a:spcPts val="0"/>
              </a:spcBef>
              <a:spcAft>
                <a:spcPts val="0"/>
              </a:spcAft>
              <a:buSzPts val="3000"/>
              <a:buNone/>
              <a:defRPr sz="8000"/>
            </a:lvl8pPr>
            <a:lvl9pPr lvl="8" algn="ctr" rtl="0">
              <a:spcBef>
                <a:spcPts val="0"/>
              </a:spcBef>
              <a:spcAft>
                <a:spcPts val="0"/>
              </a:spcAft>
              <a:buSzPts val="3000"/>
              <a:buNone/>
              <a:defRPr sz="8000"/>
            </a:lvl9pPr>
          </a:lstStyle>
          <a:p>
            <a:r>
              <a:t>xx%</a:t>
            </a:r>
          </a:p>
        </p:txBody>
      </p:sp>
      <p:sp>
        <p:nvSpPr>
          <p:cNvPr id="127" name="Google Shape;127;p17"/>
          <p:cNvSpPr txBox="1">
            <a:spLocks noGrp="1"/>
          </p:cNvSpPr>
          <p:nvPr>
            <p:ph type="title" idx="17" hasCustomPrompt="1"/>
          </p:nvPr>
        </p:nvSpPr>
        <p:spPr>
          <a:xfrm>
            <a:off x="4086669" y="8225133"/>
            <a:ext cx="1784232" cy="1784000"/>
          </a:xfrm>
          <a:prstGeom prst="rect">
            <a:avLst/>
          </a:prstGeom>
        </p:spPr>
        <p:txBody>
          <a:bodyPr spcFirstLastPara="1" wrap="square" lIns="243652" tIns="243652" rIns="243652" bIns="243652" anchor="b" anchorCtr="0">
            <a:noAutofit/>
          </a:bodyPr>
          <a:lstStyle>
            <a:lvl1pPr lvl="0" algn="ctr" rtl="0">
              <a:spcBef>
                <a:spcPts val="0"/>
              </a:spcBef>
              <a:spcAft>
                <a:spcPts val="0"/>
              </a:spcAft>
              <a:buSzPts val="3000"/>
              <a:buNone/>
              <a:defRPr sz="8000">
                <a:solidFill>
                  <a:schemeClr val="accent3"/>
                </a:solidFill>
              </a:defRPr>
            </a:lvl1pPr>
            <a:lvl2pPr lvl="1" algn="ctr" rtl="0">
              <a:spcBef>
                <a:spcPts val="0"/>
              </a:spcBef>
              <a:spcAft>
                <a:spcPts val="0"/>
              </a:spcAft>
              <a:buSzPts val="3000"/>
              <a:buNone/>
              <a:defRPr sz="8000"/>
            </a:lvl2pPr>
            <a:lvl3pPr lvl="2" algn="ctr" rtl="0">
              <a:spcBef>
                <a:spcPts val="0"/>
              </a:spcBef>
              <a:spcAft>
                <a:spcPts val="0"/>
              </a:spcAft>
              <a:buSzPts val="3000"/>
              <a:buNone/>
              <a:defRPr sz="8000"/>
            </a:lvl3pPr>
            <a:lvl4pPr lvl="3" algn="ctr" rtl="0">
              <a:spcBef>
                <a:spcPts val="0"/>
              </a:spcBef>
              <a:spcAft>
                <a:spcPts val="0"/>
              </a:spcAft>
              <a:buSzPts val="3000"/>
              <a:buNone/>
              <a:defRPr sz="8000"/>
            </a:lvl4pPr>
            <a:lvl5pPr lvl="4" algn="ctr" rtl="0">
              <a:spcBef>
                <a:spcPts val="0"/>
              </a:spcBef>
              <a:spcAft>
                <a:spcPts val="0"/>
              </a:spcAft>
              <a:buSzPts val="3000"/>
              <a:buNone/>
              <a:defRPr sz="8000"/>
            </a:lvl5pPr>
            <a:lvl6pPr lvl="5" algn="ctr" rtl="0">
              <a:spcBef>
                <a:spcPts val="0"/>
              </a:spcBef>
              <a:spcAft>
                <a:spcPts val="0"/>
              </a:spcAft>
              <a:buSzPts val="3000"/>
              <a:buNone/>
              <a:defRPr sz="8000"/>
            </a:lvl6pPr>
            <a:lvl7pPr lvl="6" algn="ctr" rtl="0">
              <a:spcBef>
                <a:spcPts val="0"/>
              </a:spcBef>
              <a:spcAft>
                <a:spcPts val="0"/>
              </a:spcAft>
              <a:buSzPts val="3000"/>
              <a:buNone/>
              <a:defRPr sz="8000"/>
            </a:lvl7pPr>
            <a:lvl8pPr lvl="7" algn="ctr" rtl="0">
              <a:spcBef>
                <a:spcPts val="0"/>
              </a:spcBef>
              <a:spcAft>
                <a:spcPts val="0"/>
              </a:spcAft>
              <a:buSzPts val="3000"/>
              <a:buNone/>
              <a:defRPr sz="8000"/>
            </a:lvl8pPr>
            <a:lvl9pPr lvl="8" algn="ctr" rtl="0">
              <a:spcBef>
                <a:spcPts val="0"/>
              </a:spcBef>
              <a:spcAft>
                <a:spcPts val="0"/>
              </a:spcAft>
              <a:buSzPts val="3000"/>
              <a:buNone/>
              <a:defRPr sz="8000"/>
            </a:lvl9pPr>
          </a:lstStyle>
          <a:p>
            <a:r>
              <a:t>xx%</a:t>
            </a:r>
          </a:p>
        </p:txBody>
      </p:sp>
      <p:sp>
        <p:nvSpPr>
          <p:cNvPr id="128" name="Google Shape;128;p17"/>
          <p:cNvSpPr txBox="1">
            <a:spLocks noGrp="1"/>
          </p:cNvSpPr>
          <p:nvPr>
            <p:ph type="title" idx="18" hasCustomPrompt="1"/>
          </p:nvPr>
        </p:nvSpPr>
        <p:spPr>
          <a:xfrm>
            <a:off x="11301338" y="3314200"/>
            <a:ext cx="1784232" cy="1784000"/>
          </a:xfrm>
          <a:prstGeom prst="rect">
            <a:avLst/>
          </a:prstGeom>
        </p:spPr>
        <p:txBody>
          <a:bodyPr spcFirstLastPara="1" wrap="square" lIns="243652" tIns="243652" rIns="243652" bIns="243652" anchor="b" anchorCtr="0">
            <a:noAutofit/>
          </a:bodyPr>
          <a:lstStyle>
            <a:lvl1pPr lvl="0" algn="ctr" rtl="0">
              <a:spcBef>
                <a:spcPts val="0"/>
              </a:spcBef>
              <a:spcAft>
                <a:spcPts val="0"/>
              </a:spcAft>
              <a:buSzPts val="3000"/>
              <a:buNone/>
              <a:defRPr sz="8000">
                <a:solidFill>
                  <a:schemeClr val="accent3"/>
                </a:solidFill>
              </a:defRPr>
            </a:lvl1pPr>
            <a:lvl2pPr lvl="1" algn="ctr" rtl="0">
              <a:spcBef>
                <a:spcPts val="0"/>
              </a:spcBef>
              <a:spcAft>
                <a:spcPts val="0"/>
              </a:spcAft>
              <a:buSzPts val="3000"/>
              <a:buNone/>
              <a:defRPr sz="8000"/>
            </a:lvl2pPr>
            <a:lvl3pPr lvl="2" algn="ctr" rtl="0">
              <a:spcBef>
                <a:spcPts val="0"/>
              </a:spcBef>
              <a:spcAft>
                <a:spcPts val="0"/>
              </a:spcAft>
              <a:buSzPts val="3000"/>
              <a:buNone/>
              <a:defRPr sz="8000"/>
            </a:lvl3pPr>
            <a:lvl4pPr lvl="3" algn="ctr" rtl="0">
              <a:spcBef>
                <a:spcPts val="0"/>
              </a:spcBef>
              <a:spcAft>
                <a:spcPts val="0"/>
              </a:spcAft>
              <a:buSzPts val="3000"/>
              <a:buNone/>
              <a:defRPr sz="8000"/>
            </a:lvl4pPr>
            <a:lvl5pPr lvl="4" algn="ctr" rtl="0">
              <a:spcBef>
                <a:spcPts val="0"/>
              </a:spcBef>
              <a:spcAft>
                <a:spcPts val="0"/>
              </a:spcAft>
              <a:buSzPts val="3000"/>
              <a:buNone/>
              <a:defRPr sz="8000"/>
            </a:lvl5pPr>
            <a:lvl6pPr lvl="5" algn="ctr" rtl="0">
              <a:spcBef>
                <a:spcPts val="0"/>
              </a:spcBef>
              <a:spcAft>
                <a:spcPts val="0"/>
              </a:spcAft>
              <a:buSzPts val="3000"/>
              <a:buNone/>
              <a:defRPr sz="8000"/>
            </a:lvl6pPr>
            <a:lvl7pPr lvl="6" algn="ctr" rtl="0">
              <a:spcBef>
                <a:spcPts val="0"/>
              </a:spcBef>
              <a:spcAft>
                <a:spcPts val="0"/>
              </a:spcAft>
              <a:buSzPts val="3000"/>
              <a:buNone/>
              <a:defRPr sz="8000"/>
            </a:lvl7pPr>
            <a:lvl8pPr lvl="7" algn="ctr" rtl="0">
              <a:spcBef>
                <a:spcPts val="0"/>
              </a:spcBef>
              <a:spcAft>
                <a:spcPts val="0"/>
              </a:spcAft>
              <a:buSzPts val="3000"/>
              <a:buNone/>
              <a:defRPr sz="8000"/>
            </a:lvl8pPr>
            <a:lvl9pPr lvl="8" algn="ctr" rtl="0">
              <a:spcBef>
                <a:spcPts val="0"/>
              </a:spcBef>
              <a:spcAft>
                <a:spcPts val="0"/>
              </a:spcAft>
              <a:buSzPts val="3000"/>
              <a:buNone/>
              <a:defRPr sz="8000"/>
            </a:lvl9pPr>
          </a:lstStyle>
          <a:p>
            <a:r>
              <a:t>xx%</a:t>
            </a:r>
          </a:p>
        </p:txBody>
      </p:sp>
      <p:sp>
        <p:nvSpPr>
          <p:cNvPr id="129" name="Google Shape;129;p17"/>
          <p:cNvSpPr txBox="1">
            <a:spLocks noGrp="1"/>
          </p:cNvSpPr>
          <p:nvPr>
            <p:ph type="title" idx="19" hasCustomPrompt="1"/>
          </p:nvPr>
        </p:nvSpPr>
        <p:spPr>
          <a:xfrm>
            <a:off x="11301475" y="8225133"/>
            <a:ext cx="1784232" cy="1784000"/>
          </a:xfrm>
          <a:prstGeom prst="rect">
            <a:avLst/>
          </a:prstGeom>
        </p:spPr>
        <p:txBody>
          <a:bodyPr spcFirstLastPara="1" wrap="square" lIns="243652" tIns="243652" rIns="243652" bIns="243652" anchor="b" anchorCtr="0">
            <a:noAutofit/>
          </a:bodyPr>
          <a:lstStyle>
            <a:lvl1pPr lvl="0" algn="ctr" rtl="0">
              <a:spcBef>
                <a:spcPts val="0"/>
              </a:spcBef>
              <a:spcAft>
                <a:spcPts val="0"/>
              </a:spcAft>
              <a:buSzPts val="3000"/>
              <a:buNone/>
              <a:defRPr sz="8000">
                <a:solidFill>
                  <a:schemeClr val="accent3"/>
                </a:solidFill>
              </a:defRPr>
            </a:lvl1pPr>
            <a:lvl2pPr lvl="1" algn="ctr" rtl="0">
              <a:spcBef>
                <a:spcPts val="0"/>
              </a:spcBef>
              <a:spcAft>
                <a:spcPts val="0"/>
              </a:spcAft>
              <a:buSzPts val="3000"/>
              <a:buNone/>
              <a:defRPr sz="8000"/>
            </a:lvl2pPr>
            <a:lvl3pPr lvl="2" algn="ctr" rtl="0">
              <a:spcBef>
                <a:spcPts val="0"/>
              </a:spcBef>
              <a:spcAft>
                <a:spcPts val="0"/>
              </a:spcAft>
              <a:buSzPts val="3000"/>
              <a:buNone/>
              <a:defRPr sz="8000"/>
            </a:lvl3pPr>
            <a:lvl4pPr lvl="3" algn="ctr" rtl="0">
              <a:spcBef>
                <a:spcPts val="0"/>
              </a:spcBef>
              <a:spcAft>
                <a:spcPts val="0"/>
              </a:spcAft>
              <a:buSzPts val="3000"/>
              <a:buNone/>
              <a:defRPr sz="8000"/>
            </a:lvl4pPr>
            <a:lvl5pPr lvl="4" algn="ctr" rtl="0">
              <a:spcBef>
                <a:spcPts val="0"/>
              </a:spcBef>
              <a:spcAft>
                <a:spcPts val="0"/>
              </a:spcAft>
              <a:buSzPts val="3000"/>
              <a:buNone/>
              <a:defRPr sz="8000"/>
            </a:lvl5pPr>
            <a:lvl6pPr lvl="5" algn="ctr" rtl="0">
              <a:spcBef>
                <a:spcPts val="0"/>
              </a:spcBef>
              <a:spcAft>
                <a:spcPts val="0"/>
              </a:spcAft>
              <a:buSzPts val="3000"/>
              <a:buNone/>
              <a:defRPr sz="8000"/>
            </a:lvl6pPr>
            <a:lvl7pPr lvl="6" algn="ctr" rtl="0">
              <a:spcBef>
                <a:spcPts val="0"/>
              </a:spcBef>
              <a:spcAft>
                <a:spcPts val="0"/>
              </a:spcAft>
              <a:buSzPts val="3000"/>
              <a:buNone/>
              <a:defRPr sz="8000"/>
            </a:lvl7pPr>
            <a:lvl8pPr lvl="7" algn="ctr" rtl="0">
              <a:spcBef>
                <a:spcPts val="0"/>
              </a:spcBef>
              <a:spcAft>
                <a:spcPts val="0"/>
              </a:spcAft>
              <a:buSzPts val="3000"/>
              <a:buNone/>
              <a:defRPr sz="8000"/>
            </a:lvl8pPr>
            <a:lvl9pPr lvl="8" algn="ctr" rtl="0">
              <a:spcBef>
                <a:spcPts val="0"/>
              </a:spcBef>
              <a:spcAft>
                <a:spcPts val="0"/>
              </a:spcAft>
              <a:buSzPts val="3000"/>
              <a:buNone/>
              <a:defRPr sz="8000"/>
            </a:lvl9pPr>
          </a:lstStyle>
          <a:p>
            <a:r>
              <a:t>xx%</a:t>
            </a:r>
          </a:p>
        </p:txBody>
      </p:sp>
      <p:sp>
        <p:nvSpPr>
          <p:cNvPr id="130" name="Google Shape;130;p17"/>
          <p:cNvSpPr txBox="1">
            <a:spLocks noGrp="1"/>
          </p:cNvSpPr>
          <p:nvPr>
            <p:ph type="title" idx="20" hasCustomPrompt="1"/>
          </p:nvPr>
        </p:nvSpPr>
        <p:spPr>
          <a:xfrm>
            <a:off x="18515611" y="3314200"/>
            <a:ext cx="1784232" cy="1784000"/>
          </a:xfrm>
          <a:prstGeom prst="rect">
            <a:avLst/>
          </a:prstGeom>
        </p:spPr>
        <p:txBody>
          <a:bodyPr spcFirstLastPara="1" wrap="square" lIns="243652" tIns="243652" rIns="243652" bIns="243652" anchor="b" anchorCtr="0">
            <a:noAutofit/>
          </a:bodyPr>
          <a:lstStyle>
            <a:lvl1pPr lvl="0" algn="ctr" rtl="0">
              <a:spcBef>
                <a:spcPts val="0"/>
              </a:spcBef>
              <a:spcAft>
                <a:spcPts val="0"/>
              </a:spcAft>
              <a:buSzPts val="3000"/>
              <a:buNone/>
              <a:defRPr sz="8000">
                <a:solidFill>
                  <a:schemeClr val="accent3"/>
                </a:solidFill>
              </a:defRPr>
            </a:lvl1pPr>
            <a:lvl2pPr lvl="1" algn="ctr" rtl="0">
              <a:spcBef>
                <a:spcPts val="0"/>
              </a:spcBef>
              <a:spcAft>
                <a:spcPts val="0"/>
              </a:spcAft>
              <a:buSzPts val="3000"/>
              <a:buNone/>
              <a:defRPr sz="8000"/>
            </a:lvl2pPr>
            <a:lvl3pPr lvl="2" algn="ctr" rtl="0">
              <a:spcBef>
                <a:spcPts val="0"/>
              </a:spcBef>
              <a:spcAft>
                <a:spcPts val="0"/>
              </a:spcAft>
              <a:buSzPts val="3000"/>
              <a:buNone/>
              <a:defRPr sz="8000"/>
            </a:lvl3pPr>
            <a:lvl4pPr lvl="3" algn="ctr" rtl="0">
              <a:spcBef>
                <a:spcPts val="0"/>
              </a:spcBef>
              <a:spcAft>
                <a:spcPts val="0"/>
              </a:spcAft>
              <a:buSzPts val="3000"/>
              <a:buNone/>
              <a:defRPr sz="8000"/>
            </a:lvl4pPr>
            <a:lvl5pPr lvl="4" algn="ctr" rtl="0">
              <a:spcBef>
                <a:spcPts val="0"/>
              </a:spcBef>
              <a:spcAft>
                <a:spcPts val="0"/>
              </a:spcAft>
              <a:buSzPts val="3000"/>
              <a:buNone/>
              <a:defRPr sz="8000"/>
            </a:lvl5pPr>
            <a:lvl6pPr lvl="5" algn="ctr" rtl="0">
              <a:spcBef>
                <a:spcPts val="0"/>
              </a:spcBef>
              <a:spcAft>
                <a:spcPts val="0"/>
              </a:spcAft>
              <a:buSzPts val="3000"/>
              <a:buNone/>
              <a:defRPr sz="8000"/>
            </a:lvl6pPr>
            <a:lvl7pPr lvl="6" algn="ctr" rtl="0">
              <a:spcBef>
                <a:spcPts val="0"/>
              </a:spcBef>
              <a:spcAft>
                <a:spcPts val="0"/>
              </a:spcAft>
              <a:buSzPts val="3000"/>
              <a:buNone/>
              <a:defRPr sz="8000"/>
            </a:lvl7pPr>
            <a:lvl8pPr lvl="7" algn="ctr" rtl="0">
              <a:spcBef>
                <a:spcPts val="0"/>
              </a:spcBef>
              <a:spcAft>
                <a:spcPts val="0"/>
              </a:spcAft>
              <a:buSzPts val="3000"/>
              <a:buNone/>
              <a:defRPr sz="8000"/>
            </a:lvl8pPr>
            <a:lvl9pPr lvl="8" algn="ctr" rtl="0">
              <a:spcBef>
                <a:spcPts val="0"/>
              </a:spcBef>
              <a:spcAft>
                <a:spcPts val="0"/>
              </a:spcAft>
              <a:buSzPts val="3000"/>
              <a:buNone/>
              <a:defRPr sz="8000"/>
            </a:lvl9pPr>
          </a:lstStyle>
          <a:p>
            <a:r>
              <a:t>xx%</a:t>
            </a:r>
          </a:p>
        </p:txBody>
      </p:sp>
      <p:sp>
        <p:nvSpPr>
          <p:cNvPr id="131" name="Google Shape;131;p17"/>
          <p:cNvSpPr txBox="1">
            <a:spLocks noGrp="1"/>
          </p:cNvSpPr>
          <p:nvPr>
            <p:ph type="title" idx="21" hasCustomPrompt="1"/>
          </p:nvPr>
        </p:nvSpPr>
        <p:spPr>
          <a:xfrm>
            <a:off x="18515211" y="8225133"/>
            <a:ext cx="1785032" cy="1784000"/>
          </a:xfrm>
          <a:prstGeom prst="rect">
            <a:avLst/>
          </a:prstGeom>
        </p:spPr>
        <p:txBody>
          <a:bodyPr spcFirstLastPara="1" wrap="square" lIns="243652" tIns="243652" rIns="243652" bIns="243652" anchor="b" anchorCtr="0">
            <a:noAutofit/>
          </a:bodyPr>
          <a:lstStyle>
            <a:lvl1pPr lvl="0" algn="ctr" rtl="0">
              <a:spcBef>
                <a:spcPts val="0"/>
              </a:spcBef>
              <a:spcAft>
                <a:spcPts val="0"/>
              </a:spcAft>
              <a:buSzPts val="3000"/>
              <a:buNone/>
              <a:defRPr sz="8000">
                <a:solidFill>
                  <a:schemeClr val="accent3"/>
                </a:solidFill>
              </a:defRPr>
            </a:lvl1pPr>
            <a:lvl2pPr lvl="1" algn="ctr" rtl="0">
              <a:spcBef>
                <a:spcPts val="0"/>
              </a:spcBef>
              <a:spcAft>
                <a:spcPts val="0"/>
              </a:spcAft>
              <a:buSzPts val="3000"/>
              <a:buNone/>
              <a:defRPr sz="8000"/>
            </a:lvl2pPr>
            <a:lvl3pPr lvl="2" algn="ctr" rtl="0">
              <a:spcBef>
                <a:spcPts val="0"/>
              </a:spcBef>
              <a:spcAft>
                <a:spcPts val="0"/>
              </a:spcAft>
              <a:buSzPts val="3000"/>
              <a:buNone/>
              <a:defRPr sz="8000"/>
            </a:lvl3pPr>
            <a:lvl4pPr lvl="3" algn="ctr" rtl="0">
              <a:spcBef>
                <a:spcPts val="0"/>
              </a:spcBef>
              <a:spcAft>
                <a:spcPts val="0"/>
              </a:spcAft>
              <a:buSzPts val="3000"/>
              <a:buNone/>
              <a:defRPr sz="8000"/>
            </a:lvl4pPr>
            <a:lvl5pPr lvl="4" algn="ctr" rtl="0">
              <a:spcBef>
                <a:spcPts val="0"/>
              </a:spcBef>
              <a:spcAft>
                <a:spcPts val="0"/>
              </a:spcAft>
              <a:buSzPts val="3000"/>
              <a:buNone/>
              <a:defRPr sz="8000"/>
            </a:lvl5pPr>
            <a:lvl6pPr lvl="5" algn="ctr" rtl="0">
              <a:spcBef>
                <a:spcPts val="0"/>
              </a:spcBef>
              <a:spcAft>
                <a:spcPts val="0"/>
              </a:spcAft>
              <a:buSzPts val="3000"/>
              <a:buNone/>
              <a:defRPr sz="8000"/>
            </a:lvl6pPr>
            <a:lvl7pPr lvl="6" algn="ctr" rtl="0">
              <a:spcBef>
                <a:spcPts val="0"/>
              </a:spcBef>
              <a:spcAft>
                <a:spcPts val="0"/>
              </a:spcAft>
              <a:buSzPts val="3000"/>
              <a:buNone/>
              <a:defRPr sz="8000"/>
            </a:lvl7pPr>
            <a:lvl8pPr lvl="7" algn="ctr" rtl="0">
              <a:spcBef>
                <a:spcPts val="0"/>
              </a:spcBef>
              <a:spcAft>
                <a:spcPts val="0"/>
              </a:spcAft>
              <a:buSzPts val="3000"/>
              <a:buNone/>
              <a:defRPr sz="8000"/>
            </a:lvl8pPr>
            <a:lvl9pPr lvl="8" algn="ctr" rtl="0">
              <a:spcBef>
                <a:spcPts val="0"/>
              </a:spcBef>
              <a:spcAft>
                <a:spcPts val="0"/>
              </a:spcAft>
              <a:buSzPts val="3000"/>
              <a:buNone/>
              <a:defRPr sz="8000"/>
            </a:lvl9pPr>
          </a:lstStyle>
          <a:p>
            <a:r>
              <a:t>xx%</a:t>
            </a:r>
          </a:p>
        </p:txBody>
      </p:sp>
    </p:spTree>
    <p:extLst>
      <p:ext uri="{BB962C8B-B14F-4D97-AF65-F5344CB8AC3E}">
        <p14:creationId xmlns:p14="http://schemas.microsoft.com/office/powerpoint/2010/main" val="413275334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only 5">
  <p:cSld name="Title only 5">
    <p:bg>
      <p:bgPr>
        <a:solidFill>
          <a:schemeClr val="accent3"/>
        </a:solidFill>
        <a:effectLst/>
      </p:bgPr>
    </p:bg>
    <p:spTree>
      <p:nvGrpSpPr>
        <p:cNvPr id="1" name="Shape 179"/>
        <p:cNvGrpSpPr/>
        <p:nvPr/>
      </p:nvGrpSpPr>
      <p:grpSpPr>
        <a:xfrm>
          <a:off x="0" y="0"/>
          <a:ext cx="0" cy="0"/>
          <a:chOff x="0" y="0"/>
          <a:chExt cx="0" cy="0"/>
        </a:xfrm>
      </p:grpSpPr>
      <p:grpSp>
        <p:nvGrpSpPr>
          <p:cNvPr id="2" name="Google Shape;180;p24"/>
          <p:cNvGrpSpPr/>
          <p:nvPr/>
        </p:nvGrpSpPr>
        <p:grpSpPr>
          <a:xfrm rot="1351459">
            <a:off x="565199" y="-6408322"/>
            <a:ext cx="25512388" cy="24524051"/>
            <a:chOff x="1786775" y="1002200"/>
            <a:chExt cx="3861800" cy="3712875"/>
          </a:xfrm>
        </p:grpSpPr>
        <p:sp>
          <p:nvSpPr>
            <p:cNvPr id="181" name="Google Shape;181;p24"/>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4"/>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4"/>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 name="Google Shape;184;p24"/>
          <p:cNvSpPr txBox="1">
            <a:spLocks noGrp="1"/>
          </p:cNvSpPr>
          <p:nvPr>
            <p:ph type="title"/>
          </p:nvPr>
        </p:nvSpPr>
        <p:spPr>
          <a:xfrm>
            <a:off x="831312" y="1186733"/>
            <a:ext cx="22724559" cy="1527200"/>
          </a:xfrm>
          <a:prstGeom prst="rect">
            <a:avLst/>
          </a:prstGeom>
        </p:spPr>
        <p:txBody>
          <a:bodyPr spcFirstLastPara="1" wrap="square" lIns="243652" tIns="243652" rIns="243652" bIns="243652" anchor="t" anchorCtr="0">
            <a:noAutofit/>
          </a:bodyPr>
          <a:lstStyle>
            <a:lvl1pPr lvl="0" algn="ctr">
              <a:spcBef>
                <a:spcPts val="0"/>
              </a:spcBef>
              <a:spcAft>
                <a:spcPts val="0"/>
              </a:spcAft>
              <a:buClr>
                <a:schemeClr val="accent2"/>
              </a:buClr>
              <a:buSzPts val="2800"/>
              <a:buNone/>
              <a:defRPr>
                <a:solidFill>
                  <a:schemeClr val="accent3"/>
                </a:solidFill>
              </a:defRPr>
            </a:lvl1pPr>
            <a:lvl2pPr lvl="1">
              <a:spcBef>
                <a:spcPts val="0"/>
              </a:spcBef>
              <a:spcAft>
                <a:spcPts val="0"/>
              </a:spcAft>
              <a:buClr>
                <a:schemeClr val="accent2"/>
              </a:buClr>
              <a:buSzPts val="2800"/>
              <a:buNone/>
              <a:defRPr>
                <a:solidFill>
                  <a:schemeClr val="accent2"/>
                </a:solidFill>
              </a:defRPr>
            </a:lvl2pPr>
            <a:lvl3pPr lvl="2">
              <a:spcBef>
                <a:spcPts val="0"/>
              </a:spcBef>
              <a:spcAft>
                <a:spcPts val="0"/>
              </a:spcAft>
              <a:buClr>
                <a:schemeClr val="accent2"/>
              </a:buClr>
              <a:buSzPts val="2800"/>
              <a:buNone/>
              <a:defRPr>
                <a:solidFill>
                  <a:schemeClr val="accent2"/>
                </a:solidFill>
              </a:defRPr>
            </a:lvl3pPr>
            <a:lvl4pPr lvl="3">
              <a:spcBef>
                <a:spcPts val="0"/>
              </a:spcBef>
              <a:spcAft>
                <a:spcPts val="0"/>
              </a:spcAft>
              <a:buClr>
                <a:schemeClr val="accent2"/>
              </a:buClr>
              <a:buSzPts val="2800"/>
              <a:buNone/>
              <a:defRPr>
                <a:solidFill>
                  <a:schemeClr val="accent2"/>
                </a:solidFill>
              </a:defRPr>
            </a:lvl4pPr>
            <a:lvl5pPr lvl="4">
              <a:spcBef>
                <a:spcPts val="0"/>
              </a:spcBef>
              <a:spcAft>
                <a:spcPts val="0"/>
              </a:spcAft>
              <a:buClr>
                <a:schemeClr val="accent2"/>
              </a:buClr>
              <a:buSzPts val="2800"/>
              <a:buNone/>
              <a:defRPr>
                <a:solidFill>
                  <a:schemeClr val="accent2"/>
                </a:solidFill>
              </a:defRPr>
            </a:lvl5pPr>
            <a:lvl6pPr lvl="5">
              <a:spcBef>
                <a:spcPts val="0"/>
              </a:spcBef>
              <a:spcAft>
                <a:spcPts val="0"/>
              </a:spcAft>
              <a:buClr>
                <a:schemeClr val="accent2"/>
              </a:buClr>
              <a:buSzPts val="2800"/>
              <a:buNone/>
              <a:defRPr>
                <a:solidFill>
                  <a:schemeClr val="accent2"/>
                </a:solidFill>
              </a:defRPr>
            </a:lvl6pPr>
            <a:lvl7pPr lvl="6">
              <a:spcBef>
                <a:spcPts val="0"/>
              </a:spcBef>
              <a:spcAft>
                <a:spcPts val="0"/>
              </a:spcAft>
              <a:buClr>
                <a:schemeClr val="accent2"/>
              </a:buClr>
              <a:buSzPts val="2800"/>
              <a:buNone/>
              <a:defRPr>
                <a:solidFill>
                  <a:schemeClr val="accent2"/>
                </a:solidFill>
              </a:defRPr>
            </a:lvl7pPr>
            <a:lvl8pPr lvl="7">
              <a:spcBef>
                <a:spcPts val="0"/>
              </a:spcBef>
              <a:spcAft>
                <a:spcPts val="0"/>
              </a:spcAft>
              <a:buClr>
                <a:schemeClr val="accent2"/>
              </a:buClr>
              <a:buSzPts val="2800"/>
              <a:buNone/>
              <a:defRPr>
                <a:solidFill>
                  <a:schemeClr val="accent2"/>
                </a:solidFill>
              </a:defRPr>
            </a:lvl8pPr>
            <a:lvl9pPr lvl="8">
              <a:spcBef>
                <a:spcPts val="0"/>
              </a:spcBef>
              <a:spcAft>
                <a:spcPts val="0"/>
              </a:spcAft>
              <a:buClr>
                <a:schemeClr val="accent2"/>
              </a:buClr>
              <a:buSzPts val="2800"/>
              <a:buNone/>
              <a:defRPr>
                <a:solidFill>
                  <a:schemeClr val="accent2"/>
                </a:solidFill>
              </a:defRPr>
            </a:lvl9pPr>
          </a:lstStyle>
          <a:p>
            <a:endParaRPr/>
          </a:p>
        </p:txBody>
      </p:sp>
    </p:spTree>
    <p:extLst>
      <p:ext uri="{BB962C8B-B14F-4D97-AF65-F5344CB8AC3E}">
        <p14:creationId xmlns:p14="http://schemas.microsoft.com/office/powerpoint/2010/main" val="163372889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bg>
      <p:bgPr>
        <a:solidFill>
          <a:schemeClr val="accent3"/>
        </a:solidFill>
        <a:effectLst/>
      </p:bgPr>
    </p:bg>
    <p:spTree>
      <p:nvGrpSpPr>
        <p:cNvPr id="1" name="Shape 199"/>
        <p:cNvGrpSpPr/>
        <p:nvPr/>
      </p:nvGrpSpPr>
      <p:grpSpPr>
        <a:xfrm>
          <a:off x="0" y="0"/>
          <a:ext cx="0" cy="0"/>
          <a:chOff x="0" y="0"/>
          <a:chExt cx="0" cy="0"/>
        </a:xfrm>
      </p:grpSpPr>
      <p:grpSp>
        <p:nvGrpSpPr>
          <p:cNvPr id="2" name="Google Shape;200;p26"/>
          <p:cNvGrpSpPr/>
          <p:nvPr/>
        </p:nvGrpSpPr>
        <p:grpSpPr>
          <a:xfrm rot="1351516">
            <a:off x="-1242410" y="-6692442"/>
            <a:ext cx="26871760" cy="25831747"/>
            <a:chOff x="1786775" y="1002200"/>
            <a:chExt cx="3861800" cy="3712875"/>
          </a:xfrm>
        </p:grpSpPr>
        <p:sp>
          <p:nvSpPr>
            <p:cNvPr id="201" name="Google Shape;201;p26"/>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26"/>
          <p:cNvSpPr txBox="1">
            <a:spLocks noGrp="1"/>
          </p:cNvSpPr>
          <p:nvPr>
            <p:ph type="title"/>
          </p:nvPr>
        </p:nvSpPr>
        <p:spPr>
          <a:xfrm>
            <a:off x="831312" y="1186733"/>
            <a:ext cx="22724559" cy="1527200"/>
          </a:xfrm>
          <a:prstGeom prst="rect">
            <a:avLst/>
          </a:prstGeom>
        </p:spPr>
        <p:txBody>
          <a:bodyPr spcFirstLastPara="1" wrap="square" lIns="243652" tIns="243652" rIns="243652" bIns="243652" anchor="t" anchorCtr="0">
            <a:noAutofit/>
          </a:bodyPr>
          <a:lstStyle>
            <a:lvl1pPr lvl="0" algn="ctr">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
        <p:nvSpPr>
          <p:cNvPr id="205" name="Google Shape;205;p26"/>
          <p:cNvSpPr txBox="1">
            <a:spLocks noGrp="1"/>
          </p:cNvSpPr>
          <p:nvPr>
            <p:ph type="subTitle" idx="1"/>
          </p:nvPr>
        </p:nvSpPr>
        <p:spPr>
          <a:xfrm>
            <a:off x="6810220" y="7046035"/>
            <a:ext cx="5220680" cy="2056000"/>
          </a:xfrm>
          <a:prstGeom prst="rect">
            <a:avLst/>
          </a:prstGeom>
        </p:spPr>
        <p:txBody>
          <a:bodyPr spcFirstLastPara="1" wrap="square" lIns="243652" tIns="243652" rIns="243652" bIns="243652" anchor="t" anchorCtr="0">
            <a:noAutofit/>
          </a:bodyPr>
          <a:lstStyle>
            <a:lvl1pPr lvl="0" rtl="0">
              <a:spcBef>
                <a:spcPts val="0"/>
              </a:spcBef>
              <a:spcAft>
                <a:spcPts val="0"/>
              </a:spcAft>
              <a:buSzPts val="2800"/>
              <a:buNone/>
              <a:defRPr sz="3700">
                <a:latin typeface="Raleway"/>
                <a:ea typeface="Raleway"/>
                <a:cs typeface="Raleway"/>
                <a:sym typeface="Raleway"/>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206" name="Google Shape;206;p26"/>
          <p:cNvSpPr txBox="1">
            <a:spLocks noGrp="1"/>
          </p:cNvSpPr>
          <p:nvPr>
            <p:ph type="subTitle" idx="2"/>
          </p:nvPr>
        </p:nvSpPr>
        <p:spPr>
          <a:xfrm>
            <a:off x="6810220" y="5822368"/>
            <a:ext cx="5220680" cy="1527200"/>
          </a:xfrm>
          <a:prstGeom prst="rect">
            <a:avLst/>
          </a:prstGeom>
        </p:spPr>
        <p:txBody>
          <a:bodyPr spcFirstLastPara="1" wrap="square" lIns="243652" tIns="243652" rIns="243652" bIns="243652" anchor="t" anchorCtr="0">
            <a:noAutofit/>
          </a:bodyPr>
          <a:lstStyle>
            <a:lvl1pPr lvl="0" rtl="0">
              <a:lnSpc>
                <a:spcPct val="100000"/>
              </a:lnSpc>
              <a:spcBef>
                <a:spcPts val="0"/>
              </a:spcBef>
              <a:spcAft>
                <a:spcPts val="0"/>
              </a:spcAft>
              <a:buSzPts val="2800"/>
              <a:buNone/>
              <a:defRPr sz="51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207" name="Google Shape;207;p26"/>
          <p:cNvSpPr txBox="1">
            <a:spLocks noGrp="1"/>
          </p:cNvSpPr>
          <p:nvPr>
            <p:ph type="subTitle" idx="3"/>
          </p:nvPr>
        </p:nvSpPr>
        <p:spPr>
          <a:xfrm>
            <a:off x="17452661" y="7046035"/>
            <a:ext cx="5220680" cy="2056000"/>
          </a:xfrm>
          <a:prstGeom prst="rect">
            <a:avLst/>
          </a:prstGeom>
        </p:spPr>
        <p:txBody>
          <a:bodyPr spcFirstLastPara="1" wrap="square" lIns="243652" tIns="243652" rIns="243652" bIns="243652" anchor="t" anchorCtr="0">
            <a:noAutofit/>
          </a:bodyPr>
          <a:lstStyle>
            <a:lvl1pPr lvl="0" rtl="0">
              <a:spcBef>
                <a:spcPts val="0"/>
              </a:spcBef>
              <a:spcAft>
                <a:spcPts val="0"/>
              </a:spcAft>
              <a:buSzPts val="2800"/>
              <a:buNone/>
              <a:defRPr sz="3700">
                <a:solidFill>
                  <a:schemeClr val="dk1"/>
                </a:solidFill>
                <a:latin typeface="Raleway"/>
                <a:ea typeface="Raleway"/>
                <a:cs typeface="Raleway"/>
                <a:sym typeface="Raleway"/>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208" name="Google Shape;208;p26"/>
          <p:cNvSpPr txBox="1">
            <a:spLocks noGrp="1"/>
          </p:cNvSpPr>
          <p:nvPr>
            <p:ph type="subTitle" idx="4"/>
          </p:nvPr>
        </p:nvSpPr>
        <p:spPr>
          <a:xfrm>
            <a:off x="17452643" y="5822368"/>
            <a:ext cx="5220680" cy="1527200"/>
          </a:xfrm>
          <a:prstGeom prst="rect">
            <a:avLst/>
          </a:prstGeom>
        </p:spPr>
        <p:txBody>
          <a:bodyPr spcFirstLastPara="1" wrap="square" lIns="243652" tIns="243652" rIns="243652" bIns="243652" anchor="t" anchorCtr="0">
            <a:noAutofit/>
          </a:bodyPr>
          <a:lstStyle>
            <a:lvl1pPr lvl="0" rtl="0">
              <a:lnSpc>
                <a:spcPct val="100000"/>
              </a:lnSpc>
              <a:spcBef>
                <a:spcPts val="0"/>
              </a:spcBef>
              <a:spcAft>
                <a:spcPts val="0"/>
              </a:spcAft>
              <a:buSzPts val="2800"/>
              <a:buNone/>
              <a:defRPr sz="51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Tree>
    <p:extLst>
      <p:ext uri="{BB962C8B-B14F-4D97-AF65-F5344CB8AC3E}">
        <p14:creationId xmlns:p14="http://schemas.microsoft.com/office/powerpoint/2010/main" val="239626215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and four text lines 2">
  <p:cSld name="Title and four text lines 2">
    <p:spTree>
      <p:nvGrpSpPr>
        <p:cNvPr id="1" name="Shape 209"/>
        <p:cNvGrpSpPr/>
        <p:nvPr/>
      </p:nvGrpSpPr>
      <p:grpSpPr>
        <a:xfrm>
          <a:off x="0" y="0"/>
          <a:ext cx="0" cy="0"/>
          <a:chOff x="0" y="0"/>
          <a:chExt cx="0" cy="0"/>
        </a:xfrm>
      </p:grpSpPr>
      <p:grpSp>
        <p:nvGrpSpPr>
          <p:cNvPr id="2" name="Google Shape;210;p27"/>
          <p:cNvGrpSpPr/>
          <p:nvPr/>
        </p:nvGrpSpPr>
        <p:grpSpPr>
          <a:xfrm rot="1351476">
            <a:off x="-2481969" y="-7884751"/>
            <a:ext cx="29351403" cy="28215453"/>
            <a:chOff x="1786775" y="1002200"/>
            <a:chExt cx="3861800" cy="3712875"/>
          </a:xfrm>
        </p:grpSpPr>
        <p:sp>
          <p:nvSpPr>
            <p:cNvPr id="211" name="Google Shape;211;p27"/>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214;p27"/>
          <p:cNvSpPr txBox="1">
            <a:spLocks noGrp="1"/>
          </p:cNvSpPr>
          <p:nvPr>
            <p:ph type="subTitle" idx="1"/>
          </p:nvPr>
        </p:nvSpPr>
        <p:spPr>
          <a:xfrm>
            <a:off x="2370347" y="9374667"/>
            <a:ext cx="6457641" cy="1784000"/>
          </a:xfrm>
          <a:prstGeom prst="rect">
            <a:avLst/>
          </a:prstGeom>
        </p:spPr>
        <p:txBody>
          <a:bodyPr spcFirstLastPara="1" wrap="square" lIns="243652" tIns="243652" rIns="243652" bIns="243652" anchor="t" anchorCtr="0">
            <a:noAutofit/>
          </a:bodyPr>
          <a:lstStyle>
            <a:lvl1pPr lvl="0" algn="r" rtl="0">
              <a:lnSpc>
                <a:spcPct val="100000"/>
              </a:lnSpc>
              <a:spcBef>
                <a:spcPts val="0"/>
              </a:spcBef>
              <a:spcAft>
                <a:spcPts val="0"/>
              </a:spcAft>
              <a:buSzPts val="2800"/>
              <a:buNone/>
              <a:defRPr sz="4000">
                <a:solidFill>
                  <a:srgbClr val="FFFFFF"/>
                </a:solidFill>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215" name="Google Shape;215;p27"/>
          <p:cNvSpPr txBox="1">
            <a:spLocks noGrp="1"/>
          </p:cNvSpPr>
          <p:nvPr>
            <p:ph type="subTitle" idx="2"/>
          </p:nvPr>
        </p:nvSpPr>
        <p:spPr>
          <a:xfrm>
            <a:off x="15402510" y="5271467"/>
            <a:ext cx="6457641" cy="1784000"/>
          </a:xfrm>
          <a:prstGeom prst="rect">
            <a:avLst/>
          </a:prstGeom>
        </p:spPr>
        <p:txBody>
          <a:bodyPr spcFirstLastPara="1" wrap="square" lIns="243652" tIns="243652" rIns="243652" bIns="243652" anchor="t" anchorCtr="0">
            <a:noAutofit/>
          </a:bodyPr>
          <a:lstStyle>
            <a:lvl1pPr lvl="0" rtl="0">
              <a:lnSpc>
                <a:spcPct val="100000"/>
              </a:lnSpc>
              <a:spcBef>
                <a:spcPts val="0"/>
              </a:spcBef>
              <a:spcAft>
                <a:spcPts val="0"/>
              </a:spcAft>
              <a:buSzPts val="2800"/>
              <a:buNone/>
              <a:defRPr sz="40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216" name="Google Shape;216;p27"/>
          <p:cNvSpPr txBox="1">
            <a:spLocks noGrp="1"/>
          </p:cNvSpPr>
          <p:nvPr>
            <p:ph type="subTitle" idx="3"/>
          </p:nvPr>
        </p:nvSpPr>
        <p:spPr>
          <a:xfrm>
            <a:off x="2413752" y="5299933"/>
            <a:ext cx="6457641" cy="1784000"/>
          </a:xfrm>
          <a:prstGeom prst="rect">
            <a:avLst/>
          </a:prstGeom>
        </p:spPr>
        <p:txBody>
          <a:bodyPr spcFirstLastPara="1" wrap="square" lIns="243652" tIns="243652" rIns="243652" bIns="243652" anchor="t" anchorCtr="0">
            <a:noAutofit/>
          </a:bodyPr>
          <a:lstStyle>
            <a:lvl1pPr lvl="0" algn="r" rtl="0">
              <a:lnSpc>
                <a:spcPct val="100000"/>
              </a:lnSpc>
              <a:spcBef>
                <a:spcPts val="0"/>
              </a:spcBef>
              <a:spcAft>
                <a:spcPts val="0"/>
              </a:spcAft>
              <a:buSzPts val="2800"/>
              <a:buNone/>
              <a:defRPr sz="40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217" name="Google Shape;217;p27"/>
          <p:cNvSpPr txBox="1">
            <a:spLocks noGrp="1"/>
          </p:cNvSpPr>
          <p:nvPr>
            <p:ph type="subTitle" idx="4"/>
          </p:nvPr>
        </p:nvSpPr>
        <p:spPr>
          <a:xfrm>
            <a:off x="2370347" y="8261533"/>
            <a:ext cx="6457641" cy="1141600"/>
          </a:xfrm>
          <a:prstGeom prst="rect">
            <a:avLst/>
          </a:prstGeom>
        </p:spPr>
        <p:txBody>
          <a:bodyPr spcFirstLastPara="1" wrap="square" lIns="243652" tIns="243652" rIns="243652" bIns="243652" anchor="t" anchorCtr="0">
            <a:noAutofit/>
          </a:bodyPr>
          <a:lstStyle>
            <a:lvl1pPr lvl="0" algn="r" rtl="0">
              <a:lnSpc>
                <a:spcPct val="100000"/>
              </a:lnSpc>
              <a:spcBef>
                <a:spcPts val="0"/>
              </a:spcBef>
              <a:spcAft>
                <a:spcPts val="0"/>
              </a:spcAft>
              <a:buSzPts val="2800"/>
              <a:buNone/>
              <a:defRPr sz="51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218" name="Google Shape;218;p27"/>
          <p:cNvSpPr txBox="1">
            <a:spLocks noGrp="1"/>
          </p:cNvSpPr>
          <p:nvPr>
            <p:ph type="subTitle" idx="5"/>
          </p:nvPr>
        </p:nvSpPr>
        <p:spPr>
          <a:xfrm>
            <a:off x="15402510" y="4129867"/>
            <a:ext cx="6457641" cy="1141600"/>
          </a:xfrm>
          <a:prstGeom prst="rect">
            <a:avLst/>
          </a:prstGeom>
        </p:spPr>
        <p:txBody>
          <a:bodyPr spcFirstLastPara="1" wrap="square" lIns="243652" tIns="243652" rIns="243652" bIns="243652" anchor="t" anchorCtr="0">
            <a:noAutofit/>
          </a:bodyPr>
          <a:lstStyle>
            <a:lvl1pPr lvl="0" rtl="0">
              <a:lnSpc>
                <a:spcPct val="100000"/>
              </a:lnSpc>
              <a:spcBef>
                <a:spcPts val="0"/>
              </a:spcBef>
              <a:spcAft>
                <a:spcPts val="0"/>
              </a:spcAft>
              <a:buSzPts val="2800"/>
              <a:buNone/>
              <a:defRPr sz="51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219" name="Google Shape;219;p27"/>
          <p:cNvSpPr txBox="1">
            <a:spLocks noGrp="1"/>
          </p:cNvSpPr>
          <p:nvPr>
            <p:ph type="subTitle" idx="6"/>
          </p:nvPr>
        </p:nvSpPr>
        <p:spPr>
          <a:xfrm>
            <a:off x="2413752" y="4129867"/>
            <a:ext cx="6457641" cy="1141600"/>
          </a:xfrm>
          <a:prstGeom prst="rect">
            <a:avLst/>
          </a:prstGeom>
        </p:spPr>
        <p:txBody>
          <a:bodyPr spcFirstLastPara="1" wrap="square" lIns="243652" tIns="243652" rIns="243652" bIns="243652" anchor="t" anchorCtr="0">
            <a:noAutofit/>
          </a:bodyPr>
          <a:lstStyle>
            <a:lvl1pPr lvl="0" algn="r" rtl="0">
              <a:lnSpc>
                <a:spcPct val="100000"/>
              </a:lnSpc>
              <a:spcBef>
                <a:spcPts val="0"/>
              </a:spcBef>
              <a:spcAft>
                <a:spcPts val="0"/>
              </a:spcAft>
              <a:buSzPts val="2800"/>
              <a:buNone/>
              <a:defRPr sz="51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220" name="Google Shape;220;p27"/>
          <p:cNvSpPr txBox="1">
            <a:spLocks noGrp="1"/>
          </p:cNvSpPr>
          <p:nvPr>
            <p:ph type="subTitle" idx="7"/>
          </p:nvPr>
        </p:nvSpPr>
        <p:spPr>
          <a:xfrm>
            <a:off x="15402510" y="9347301"/>
            <a:ext cx="6457641" cy="1784000"/>
          </a:xfrm>
          <a:prstGeom prst="rect">
            <a:avLst/>
          </a:prstGeom>
        </p:spPr>
        <p:txBody>
          <a:bodyPr spcFirstLastPara="1" wrap="square" lIns="243652" tIns="243652" rIns="243652" bIns="243652" anchor="t" anchorCtr="0">
            <a:noAutofit/>
          </a:bodyPr>
          <a:lstStyle>
            <a:lvl1pPr lvl="0" rtl="0">
              <a:lnSpc>
                <a:spcPct val="100000"/>
              </a:lnSpc>
              <a:spcBef>
                <a:spcPts val="0"/>
              </a:spcBef>
              <a:spcAft>
                <a:spcPts val="0"/>
              </a:spcAft>
              <a:buSzPts val="2800"/>
              <a:buNone/>
              <a:defRPr sz="40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221" name="Google Shape;221;p27"/>
          <p:cNvSpPr txBox="1">
            <a:spLocks noGrp="1"/>
          </p:cNvSpPr>
          <p:nvPr>
            <p:ph type="subTitle" idx="8"/>
          </p:nvPr>
        </p:nvSpPr>
        <p:spPr>
          <a:xfrm>
            <a:off x="15402510" y="8205701"/>
            <a:ext cx="6457641" cy="1141600"/>
          </a:xfrm>
          <a:prstGeom prst="rect">
            <a:avLst/>
          </a:prstGeom>
        </p:spPr>
        <p:txBody>
          <a:bodyPr spcFirstLastPara="1" wrap="square" lIns="243652" tIns="243652" rIns="243652" bIns="243652" anchor="t" anchorCtr="0">
            <a:noAutofit/>
          </a:bodyPr>
          <a:lstStyle>
            <a:lvl1pPr lvl="0" rtl="0">
              <a:lnSpc>
                <a:spcPct val="100000"/>
              </a:lnSpc>
              <a:spcBef>
                <a:spcPts val="0"/>
              </a:spcBef>
              <a:spcAft>
                <a:spcPts val="0"/>
              </a:spcAft>
              <a:buSzPts val="2800"/>
              <a:buNone/>
              <a:defRPr sz="51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
        <p:nvSpPr>
          <p:cNvPr id="222" name="Google Shape;222;p27"/>
          <p:cNvSpPr txBox="1">
            <a:spLocks noGrp="1"/>
          </p:cNvSpPr>
          <p:nvPr>
            <p:ph type="title"/>
          </p:nvPr>
        </p:nvSpPr>
        <p:spPr>
          <a:xfrm>
            <a:off x="831312" y="1186733"/>
            <a:ext cx="22724559" cy="1527200"/>
          </a:xfrm>
          <a:prstGeom prst="rect">
            <a:avLst/>
          </a:prstGeom>
        </p:spPr>
        <p:txBody>
          <a:bodyPr spcFirstLastPara="1" wrap="square" lIns="243652" tIns="243652" rIns="243652" bIns="243652" anchor="t" anchorCtr="0">
            <a:noAutofit/>
          </a:bodyPr>
          <a:lstStyle>
            <a:lvl1pPr lvl="0" algn="ctr">
              <a:spcBef>
                <a:spcPts val="0"/>
              </a:spcBef>
              <a:spcAft>
                <a:spcPts val="0"/>
              </a:spcAft>
              <a:buClr>
                <a:srgbClr val="FFFFFF"/>
              </a:buClr>
              <a:buSzPts val="2800"/>
              <a:buNone/>
              <a:defRPr>
                <a:solidFill>
                  <a:schemeClr val="lt1"/>
                </a:solidFill>
              </a:defRPr>
            </a:lvl1pPr>
            <a:lvl2pPr lvl="1">
              <a:spcBef>
                <a:spcPts val="0"/>
              </a:spcBef>
              <a:spcAft>
                <a:spcPts val="0"/>
              </a:spcAft>
              <a:buClr>
                <a:srgbClr val="FFFFFF"/>
              </a:buClr>
              <a:buSzPts val="2800"/>
              <a:buNone/>
              <a:defRPr>
                <a:solidFill>
                  <a:srgbClr val="FFFFFF"/>
                </a:solidFill>
              </a:defRPr>
            </a:lvl2pPr>
            <a:lvl3pPr lvl="2">
              <a:spcBef>
                <a:spcPts val="0"/>
              </a:spcBef>
              <a:spcAft>
                <a:spcPts val="0"/>
              </a:spcAft>
              <a:buClr>
                <a:srgbClr val="FFFFFF"/>
              </a:buClr>
              <a:buSzPts val="2800"/>
              <a:buNone/>
              <a:defRPr>
                <a:solidFill>
                  <a:srgbClr val="FFFFFF"/>
                </a:solidFill>
              </a:defRPr>
            </a:lvl3pPr>
            <a:lvl4pPr lvl="3">
              <a:spcBef>
                <a:spcPts val="0"/>
              </a:spcBef>
              <a:spcAft>
                <a:spcPts val="0"/>
              </a:spcAft>
              <a:buClr>
                <a:srgbClr val="FFFFFF"/>
              </a:buClr>
              <a:buSzPts val="2800"/>
              <a:buNone/>
              <a:defRPr>
                <a:solidFill>
                  <a:srgbClr val="FFFFFF"/>
                </a:solidFill>
              </a:defRPr>
            </a:lvl4pPr>
            <a:lvl5pPr lvl="4">
              <a:spcBef>
                <a:spcPts val="0"/>
              </a:spcBef>
              <a:spcAft>
                <a:spcPts val="0"/>
              </a:spcAft>
              <a:buClr>
                <a:srgbClr val="FFFFFF"/>
              </a:buClr>
              <a:buSzPts val="2800"/>
              <a:buNone/>
              <a:defRPr>
                <a:solidFill>
                  <a:srgbClr val="FFFFFF"/>
                </a:solidFill>
              </a:defRPr>
            </a:lvl5pPr>
            <a:lvl6pPr lvl="5">
              <a:spcBef>
                <a:spcPts val="0"/>
              </a:spcBef>
              <a:spcAft>
                <a:spcPts val="0"/>
              </a:spcAft>
              <a:buClr>
                <a:srgbClr val="FFFFFF"/>
              </a:buClr>
              <a:buSzPts val="2800"/>
              <a:buNone/>
              <a:defRPr>
                <a:solidFill>
                  <a:srgbClr val="FFFFFF"/>
                </a:solidFill>
              </a:defRPr>
            </a:lvl6pPr>
            <a:lvl7pPr lvl="6">
              <a:spcBef>
                <a:spcPts val="0"/>
              </a:spcBef>
              <a:spcAft>
                <a:spcPts val="0"/>
              </a:spcAft>
              <a:buClr>
                <a:srgbClr val="FFFFFF"/>
              </a:buClr>
              <a:buSzPts val="2800"/>
              <a:buNone/>
              <a:defRPr>
                <a:solidFill>
                  <a:srgbClr val="FFFFFF"/>
                </a:solidFill>
              </a:defRPr>
            </a:lvl7pPr>
            <a:lvl8pPr lvl="7">
              <a:spcBef>
                <a:spcPts val="0"/>
              </a:spcBef>
              <a:spcAft>
                <a:spcPts val="0"/>
              </a:spcAft>
              <a:buClr>
                <a:srgbClr val="FFFFFF"/>
              </a:buClr>
              <a:buSzPts val="2800"/>
              <a:buNone/>
              <a:defRPr>
                <a:solidFill>
                  <a:srgbClr val="FFFFFF"/>
                </a:solidFill>
              </a:defRPr>
            </a:lvl8pPr>
            <a:lvl9pPr lvl="8">
              <a:spcBef>
                <a:spcPts val="0"/>
              </a:spcBef>
              <a:spcAft>
                <a:spcPts val="0"/>
              </a:spcAft>
              <a:buClr>
                <a:srgbClr val="FFFFFF"/>
              </a:buClr>
              <a:buSzPts val="2800"/>
              <a:buNone/>
              <a:defRPr>
                <a:solidFill>
                  <a:srgbClr val="FFFFFF"/>
                </a:solidFill>
              </a:defRPr>
            </a:lvl9pPr>
          </a:lstStyle>
          <a:p>
            <a:endParaRPr/>
          </a:p>
        </p:txBody>
      </p:sp>
    </p:spTree>
    <p:extLst>
      <p:ext uri="{BB962C8B-B14F-4D97-AF65-F5344CB8AC3E}">
        <p14:creationId xmlns:p14="http://schemas.microsoft.com/office/powerpoint/2010/main" val="29941492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Only 6">
  <p:cSld name="Title Only 6">
    <p:bg>
      <p:bgPr>
        <a:solidFill>
          <a:schemeClr val="accent3"/>
        </a:solidFill>
        <a:effectLst/>
      </p:bgPr>
    </p:bg>
    <p:spTree>
      <p:nvGrpSpPr>
        <p:cNvPr id="1" name="Shape 500"/>
        <p:cNvGrpSpPr/>
        <p:nvPr/>
      </p:nvGrpSpPr>
      <p:grpSpPr>
        <a:xfrm>
          <a:off x="0" y="0"/>
          <a:ext cx="0" cy="0"/>
          <a:chOff x="0" y="0"/>
          <a:chExt cx="0" cy="0"/>
        </a:xfrm>
      </p:grpSpPr>
      <p:grpSp>
        <p:nvGrpSpPr>
          <p:cNvPr id="2" name="Google Shape;501;p34"/>
          <p:cNvGrpSpPr/>
          <p:nvPr/>
        </p:nvGrpSpPr>
        <p:grpSpPr>
          <a:xfrm rot="1351459">
            <a:off x="565199" y="-6408322"/>
            <a:ext cx="25512388" cy="24524051"/>
            <a:chOff x="1786775" y="1002200"/>
            <a:chExt cx="3861800" cy="3712875"/>
          </a:xfrm>
        </p:grpSpPr>
        <p:sp>
          <p:nvSpPr>
            <p:cNvPr id="502" name="Google Shape;502;p34"/>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4"/>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4"/>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5" name="Google Shape;505;p34"/>
          <p:cNvSpPr txBox="1">
            <a:spLocks noGrp="1"/>
          </p:cNvSpPr>
          <p:nvPr>
            <p:ph type="title"/>
          </p:nvPr>
        </p:nvSpPr>
        <p:spPr>
          <a:xfrm>
            <a:off x="2846437" y="1186733"/>
            <a:ext cx="18694434" cy="2733600"/>
          </a:xfrm>
          <a:prstGeom prst="rect">
            <a:avLst/>
          </a:prstGeom>
        </p:spPr>
        <p:txBody>
          <a:bodyPr spcFirstLastPara="1" wrap="square" lIns="243652" tIns="243652" rIns="243652" bIns="243652" anchor="t" anchorCtr="0">
            <a:noAutofit/>
          </a:bodyPr>
          <a:lstStyle>
            <a:lvl1pPr lvl="0" algn="ctr" rtl="0">
              <a:spcBef>
                <a:spcPts val="0"/>
              </a:spcBef>
              <a:spcAft>
                <a:spcPts val="0"/>
              </a:spcAft>
              <a:buSzPts val="2800"/>
              <a:buNone/>
              <a:defRPr>
                <a:solidFill>
                  <a:schemeClr val="accent3"/>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extLst>
      <p:ext uri="{BB962C8B-B14F-4D97-AF65-F5344CB8AC3E}">
        <p14:creationId xmlns:p14="http://schemas.microsoft.com/office/powerpoint/2010/main" val="24141765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and right text">
  <p:cSld name="Title and right text">
    <p:spTree>
      <p:nvGrpSpPr>
        <p:cNvPr id="1" name="Shape 516"/>
        <p:cNvGrpSpPr/>
        <p:nvPr/>
      </p:nvGrpSpPr>
      <p:grpSpPr>
        <a:xfrm>
          <a:off x="0" y="0"/>
          <a:ext cx="0" cy="0"/>
          <a:chOff x="0" y="0"/>
          <a:chExt cx="0" cy="0"/>
        </a:xfrm>
      </p:grpSpPr>
      <p:sp>
        <p:nvSpPr>
          <p:cNvPr id="517" name="Google Shape;517;p36"/>
          <p:cNvSpPr/>
          <p:nvPr/>
        </p:nvSpPr>
        <p:spPr>
          <a:xfrm rot="277656">
            <a:off x="12351324" y="-12200581"/>
            <a:ext cx="28889446" cy="27898256"/>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243652" tIns="243652" rIns="243652" bIns="243652" anchor="ctr" anchorCtr="0">
            <a:noAutofit/>
          </a:bodyPr>
          <a:lstStyle/>
          <a:p>
            <a:pPr marL="0" lvl="0" indent="0" algn="l" rtl="0">
              <a:spcBef>
                <a:spcPts val="0"/>
              </a:spcBef>
              <a:spcAft>
                <a:spcPts val="0"/>
              </a:spcAft>
              <a:buNone/>
            </a:pPr>
            <a:endParaRPr/>
          </a:p>
        </p:txBody>
      </p:sp>
      <p:sp>
        <p:nvSpPr>
          <p:cNvPr id="518" name="Google Shape;518;p36"/>
          <p:cNvSpPr txBox="1">
            <a:spLocks noGrp="1"/>
          </p:cNvSpPr>
          <p:nvPr>
            <p:ph type="title"/>
          </p:nvPr>
        </p:nvSpPr>
        <p:spPr>
          <a:xfrm>
            <a:off x="13500028" y="4224800"/>
            <a:ext cx="9057979" cy="2303200"/>
          </a:xfrm>
          <a:prstGeom prst="rect">
            <a:avLst/>
          </a:prstGeom>
        </p:spPr>
        <p:txBody>
          <a:bodyPr spcFirstLastPara="1" wrap="square" lIns="243652" tIns="243652" rIns="243652" bIns="243652" anchor="ctr" anchorCtr="0">
            <a:noAutofit/>
          </a:bodyPr>
          <a:lstStyle>
            <a:lvl1pPr lvl="0" rtl="0">
              <a:spcBef>
                <a:spcPts val="0"/>
              </a:spcBef>
              <a:spcAft>
                <a:spcPts val="0"/>
              </a:spcAft>
              <a:buSzPts val="2400"/>
              <a:buNone/>
              <a:defRPr>
                <a:solidFill>
                  <a:srgbClr val="FFFFFF"/>
                </a:solidFill>
              </a:defRPr>
            </a:lvl1pPr>
            <a:lvl2pPr lvl="1" rtl="0">
              <a:spcBef>
                <a:spcPts val="0"/>
              </a:spcBef>
              <a:spcAft>
                <a:spcPts val="0"/>
              </a:spcAft>
              <a:buSzPts val="2400"/>
              <a:buNone/>
              <a:defRPr sz="6400"/>
            </a:lvl2pPr>
            <a:lvl3pPr lvl="2" rtl="0">
              <a:spcBef>
                <a:spcPts val="0"/>
              </a:spcBef>
              <a:spcAft>
                <a:spcPts val="0"/>
              </a:spcAft>
              <a:buSzPts val="2400"/>
              <a:buNone/>
              <a:defRPr sz="6400"/>
            </a:lvl3pPr>
            <a:lvl4pPr lvl="3" rtl="0">
              <a:spcBef>
                <a:spcPts val="0"/>
              </a:spcBef>
              <a:spcAft>
                <a:spcPts val="0"/>
              </a:spcAft>
              <a:buSzPts val="2400"/>
              <a:buNone/>
              <a:defRPr sz="6400"/>
            </a:lvl4pPr>
            <a:lvl5pPr lvl="4" rtl="0">
              <a:spcBef>
                <a:spcPts val="0"/>
              </a:spcBef>
              <a:spcAft>
                <a:spcPts val="0"/>
              </a:spcAft>
              <a:buSzPts val="2400"/>
              <a:buNone/>
              <a:defRPr sz="6400"/>
            </a:lvl5pPr>
            <a:lvl6pPr lvl="5" rtl="0">
              <a:spcBef>
                <a:spcPts val="0"/>
              </a:spcBef>
              <a:spcAft>
                <a:spcPts val="0"/>
              </a:spcAft>
              <a:buSzPts val="2400"/>
              <a:buNone/>
              <a:defRPr sz="6400"/>
            </a:lvl6pPr>
            <a:lvl7pPr lvl="6" rtl="0">
              <a:spcBef>
                <a:spcPts val="0"/>
              </a:spcBef>
              <a:spcAft>
                <a:spcPts val="0"/>
              </a:spcAft>
              <a:buSzPts val="2400"/>
              <a:buNone/>
              <a:defRPr sz="6400"/>
            </a:lvl7pPr>
            <a:lvl8pPr lvl="7" rtl="0">
              <a:spcBef>
                <a:spcPts val="0"/>
              </a:spcBef>
              <a:spcAft>
                <a:spcPts val="0"/>
              </a:spcAft>
              <a:buSzPts val="2400"/>
              <a:buNone/>
              <a:defRPr sz="6400"/>
            </a:lvl8pPr>
            <a:lvl9pPr lvl="8" rtl="0">
              <a:spcBef>
                <a:spcPts val="0"/>
              </a:spcBef>
              <a:spcAft>
                <a:spcPts val="0"/>
              </a:spcAft>
              <a:buSzPts val="2400"/>
              <a:buNone/>
              <a:defRPr sz="6400"/>
            </a:lvl9pPr>
          </a:lstStyle>
          <a:p>
            <a:endParaRPr/>
          </a:p>
        </p:txBody>
      </p:sp>
      <p:sp>
        <p:nvSpPr>
          <p:cNvPr id="519" name="Google Shape;519;p36"/>
          <p:cNvSpPr txBox="1">
            <a:spLocks noGrp="1"/>
          </p:cNvSpPr>
          <p:nvPr>
            <p:ph type="subTitle" idx="1"/>
          </p:nvPr>
        </p:nvSpPr>
        <p:spPr>
          <a:xfrm>
            <a:off x="13500028" y="6170333"/>
            <a:ext cx="7747409" cy="2963200"/>
          </a:xfrm>
          <a:prstGeom prst="rect">
            <a:avLst/>
          </a:prstGeom>
        </p:spPr>
        <p:txBody>
          <a:bodyPr spcFirstLastPara="1" wrap="square" lIns="243652" tIns="243652" rIns="243652" bIns="243652" anchor="t" anchorCtr="0">
            <a:noAutofit/>
          </a:bodyPr>
          <a:lstStyle>
            <a:lvl1pPr lvl="0" rtl="0">
              <a:lnSpc>
                <a:spcPct val="100000"/>
              </a:lnSpc>
              <a:spcBef>
                <a:spcPts val="0"/>
              </a:spcBef>
              <a:spcAft>
                <a:spcPts val="0"/>
              </a:spcAft>
              <a:buSzPts val="2800"/>
              <a:buNone/>
              <a:defRPr sz="3700">
                <a:solidFill>
                  <a:schemeClr val="lt1"/>
                </a:solidFill>
                <a:latin typeface="Raleway"/>
                <a:ea typeface="Raleway"/>
                <a:cs typeface="Raleway"/>
                <a:sym typeface="Raleway"/>
              </a:defRPr>
            </a:lvl1pPr>
            <a:lvl2pPr lvl="1" rtl="0">
              <a:lnSpc>
                <a:spcPct val="100000"/>
              </a:lnSpc>
              <a:spcBef>
                <a:spcPts val="0"/>
              </a:spcBef>
              <a:spcAft>
                <a:spcPts val="0"/>
              </a:spcAft>
              <a:buSzPts val="2800"/>
              <a:buNone/>
              <a:defRPr sz="7500"/>
            </a:lvl2pPr>
            <a:lvl3pPr lvl="2" rtl="0">
              <a:lnSpc>
                <a:spcPct val="100000"/>
              </a:lnSpc>
              <a:spcBef>
                <a:spcPts val="0"/>
              </a:spcBef>
              <a:spcAft>
                <a:spcPts val="0"/>
              </a:spcAft>
              <a:buSzPts val="2800"/>
              <a:buNone/>
              <a:defRPr sz="7500"/>
            </a:lvl3pPr>
            <a:lvl4pPr lvl="3" rtl="0">
              <a:lnSpc>
                <a:spcPct val="100000"/>
              </a:lnSpc>
              <a:spcBef>
                <a:spcPts val="0"/>
              </a:spcBef>
              <a:spcAft>
                <a:spcPts val="0"/>
              </a:spcAft>
              <a:buSzPts val="2800"/>
              <a:buNone/>
              <a:defRPr sz="7500"/>
            </a:lvl4pPr>
            <a:lvl5pPr lvl="4" rtl="0">
              <a:lnSpc>
                <a:spcPct val="100000"/>
              </a:lnSpc>
              <a:spcBef>
                <a:spcPts val="0"/>
              </a:spcBef>
              <a:spcAft>
                <a:spcPts val="0"/>
              </a:spcAft>
              <a:buSzPts val="2800"/>
              <a:buNone/>
              <a:defRPr sz="7500"/>
            </a:lvl5pPr>
            <a:lvl6pPr lvl="5" rtl="0">
              <a:lnSpc>
                <a:spcPct val="100000"/>
              </a:lnSpc>
              <a:spcBef>
                <a:spcPts val="0"/>
              </a:spcBef>
              <a:spcAft>
                <a:spcPts val="0"/>
              </a:spcAft>
              <a:buSzPts val="2800"/>
              <a:buNone/>
              <a:defRPr sz="7500"/>
            </a:lvl6pPr>
            <a:lvl7pPr lvl="6" rtl="0">
              <a:lnSpc>
                <a:spcPct val="100000"/>
              </a:lnSpc>
              <a:spcBef>
                <a:spcPts val="0"/>
              </a:spcBef>
              <a:spcAft>
                <a:spcPts val="0"/>
              </a:spcAft>
              <a:buSzPts val="2800"/>
              <a:buNone/>
              <a:defRPr sz="7500"/>
            </a:lvl7pPr>
            <a:lvl8pPr lvl="7" rtl="0">
              <a:lnSpc>
                <a:spcPct val="100000"/>
              </a:lnSpc>
              <a:spcBef>
                <a:spcPts val="0"/>
              </a:spcBef>
              <a:spcAft>
                <a:spcPts val="0"/>
              </a:spcAft>
              <a:buSzPts val="2800"/>
              <a:buNone/>
              <a:defRPr sz="7500"/>
            </a:lvl8pPr>
            <a:lvl9pPr lvl="8" rtl="0">
              <a:lnSpc>
                <a:spcPct val="100000"/>
              </a:lnSpc>
              <a:spcBef>
                <a:spcPts val="0"/>
              </a:spcBef>
              <a:spcAft>
                <a:spcPts val="0"/>
              </a:spcAft>
              <a:buSzPts val="2800"/>
              <a:buNone/>
              <a:defRPr sz="7500"/>
            </a:lvl9pPr>
          </a:lstStyle>
          <a:p>
            <a:endParaRPr/>
          </a:p>
        </p:txBody>
      </p:sp>
    </p:spTree>
    <p:extLst>
      <p:ext uri="{BB962C8B-B14F-4D97-AF65-F5344CB8AC3E}">
        <p14:creationId xmlns:p14="http://schemas.microsoft.com/office/powerpoint/2010/main" val="8028123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accent3"/>
        </a:solidFill>
        <a:effectLst/>
      </p:bgPr>
    </p:bg>
    <p:spTree>
      <p:nvGrpSpPr>
        <p:cNvPr id="1" name="Shape 524"/>
        <p:cNvGrpSpPr/>
        <p:nvPr/>
      </p:nvGrpSpPr>
      <p:grpSpPr>
        <a:xfrm>
          <a:off x="0" y="0"/>
          <a:ext cx="0" cy="0"/>
          <a:chOff x="0" y="0"/>
          <a:chExt cx="0" cy="0"/>
        </a:xfrm>
      </p:grpSpPr>
    </p:spTree>
    <p:extLst>
      <p:ext uri="{BB962C8B-B14F-4D97-AF65-F5344CB8AC3E}">
        <p14:creationId xmlns:p14="http://schemas.microsoft.com/office/powerpoint/2010/main" val="165193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9"/>
        <p:cNvGrpSpPr/>
        <p:nvPr/>
      </p:nvGrpSpPr>
      <p:grpSpPr>
        <a:xfrm>
          <a:off x="0" y="0"/>
          <a:ext cx="0" cy="0"/>
          <a:chOff x="0" y="0"/>
          <a:chExt cx="0" cy="0"/>
        </a:xfrm>
      </p:grpSpPr>
      <p:grpSp>
        <p:nvGrpSpPr>
          <p:cNvPr id="2" name="Google Shape;70;p11"/>
          <p:cNvGrpSpPr/>
          <p:nvPr/>
        </p:nvGrpSpPr>
        <p:grpSpPr>
          <a:xfrm rot="2506023">
            <a:off x="3399481" y="-1875343"/>
            <a:ext cx="18169715" cy="17466749"/>
            <a:chOff x="1786775" y="1002200"/>
            <a:chExt cx="3861800" cy="3712875"/>
          </a:xfrm>
        </p:grpSpPr>
        <p:sp>
          <p:nvSpPr>
            <p:cNvPr id="71" name="Google Shape;71;p11"/>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11"/>
          <p:cNvSpPr txBox="1">
            <a:spLocks noGrp="1"/>
          </p:cNvSpPr>
          <p:nvPr>
            <p:ph type="title" hasCustomPrompt="1"/>
          </p:nvPr>
        </p:nvSpPr>
        <p:spPr>
          <a:xfrm>
            <a:off x="3539265" y="4261568"/>
            <a:ext cx="17308653" cy="3516000"/>
          </a:xfrm>
          <a:prstGeom prst="rect">
            <a:avLst/>
          </a:prstGeom>
        </p:spPr>
        <p:txBody>
          <a:bodyPr spcFirstLastPara="1" wrap="square" lIns="243759" tIns="243759" rIns="243759" bIns="243759" anchor="b" anchorCtr="0">
            <a:noAutofit/>
          </a:bodyPr>
          <a:lstStyle>
            <a:lvl1pPr lvl="0" algn="ctr">
              <a:spcBef>
                <a:spcPts val="0"/>
              </a:spcBef>
              <a:spcAft>
                <a:spcPts val="0"/>
              </a:spcAft>
              <a:buSzPts val="12000"/>
              <a:buNone/>
              <a:defRPr sz="13300">
                <a:solidFill>
                  <a:schemeClr val="lt1"/>
                </a:solidFill>
              </a:defRPr>
            </a:lvl1pPr>
            <a:lvl2pPr lvl="1" algn="ctr">
              <a:spcBef>
                <a:spcPts val="0"/>
              </a:spcBef>
              <a:spcAft>
                <a:spcPts val="0"/>
              </a:spcAft>
              <a:buSzPts val="12000"/>
              <a:buNone/>
              <a:defRPr sz="32000"/>
            </a:lvl2pPr>
            <a:lvl3pPr lvl="2" algn="ctr">
              <a:spcBef>
                <a:spcPts val="0"/>
              </a:spcBef>
              <a:spcAft>
                <a:spcPts val="0"/>
              </a:spcAft>
              <a:buSzPts val="12000"/>
              <a:buNone/>
              <a:defRPr sz="32000"/>
            </a:lvl3pPr>
            <a:lvl4pPr lvl="3" algn="ctr">
              <a:spcBef>
                <a:spcPts val="0"/>
              </a:spcBef>
              <a:spcAft>
                <a:spcPts val="0"/>
              </a:spcAft>
              <a:buSzPts val="12000"/>
              <a:buNone/>
              <a:defRPr sz="32000"/>
            </a:lvl4pPr>
            <a:lvl5pPr lvl="4" algn="ctr">
              <a:spcBef>
                <a:spcPts val="0"/>
              </a:spcBef>
              <a:spcAft>
                <a:spcPts val="0"/>
              </a:spcAft>
              <a:buSzPts val="12000"/>
              <a:buNone/>
              <a:defRPr sz="32000"/>
            </a:lvl5pPr>
            <a:lvl6pPr lvl="5" algn="ctr">
              <a:spcBef>
                <a:spcPts val="0"/>
              </a:spcBef>
              <a:spcAft>
                <a:spcPts val="0"/>
              </a:spcAft>
              <a:buSzPts val="12000"/>
              <a:buNone/>
              <a:defRPr sz="32000"/>
            </a:lvl6pPr>
            <a:lvl7pPr lvl="6" algn="ctr">
              <a:spcBef>
                <a:spcPts val="0"/>
              </a:spcBef>
              <a:spcAft>
                <a:spcPts val="0"/>
              </a:spcAft>
              <a:buSzPts val="12000"/>
              <a:buNone/>
              <a:defRPr sz="32000"/>
            </a:lvl7pPr>
            <a:lvl8pPr lvl="7" algn="ctr">
              <a:spcBef>
                <a:spcPts val="0"/>
              </a:spcBef>
              <a:spcAft>
                <a:spcPts val="0"/>
              </a:spcAft>
              <a:buSzPts val="12000"/>
              <a:buNone/>
              <a:defRPr sz="32000"/>
            </a:lvl8pPr>
            <a:lvl9pPr lvl="8" algn="ctr">
              <a:spcBef>
                <a:spcPts val="0"/>
              </a:spcBef>
              <a:spcAft>
                <a:spcPts val="0"/>
              </a:spcAft>
              <a:buSzPts val="12000"/>
              <a:buNone/>
              <a:defRPr sz="32000"/>
            </a:lvl9pPr>
          </a:lstStyle>
          <a:p>
            <a:r>
              <a:t>xx%</a:t>
            </a:r>
          </a:p>
        </p:txBody>
      </p:sp>
      <p:sp>
        <p:nvSpPr>
          <p:cNvPr id="75" name="Google Shape;75;p11"/>
          <p:cNvSpPr txBox="1">
            <a:spLocks noGrp="1"/>
          </p:cNvSpPr>
          <p:nvPr>
            <p:ph type="subTitle" idx="1"/>
          </p:nvPr>
        </p:nvSpPr>
        <p:spPr>
          <a:xfrm>
            <a:off x="3539265" y="7854568"/>
            <a:ext cx="17308653" cy="1253600"/>
          </a:xfrm>
          <a:prstGeom prst="rect">
            <a:avLst/>
          </a:prstGeom>
        </p:spPr>
        <p:txBody>
          <a:bodyPr spcFirstLastPara="1" wrap="square" lIns="243759" tIns="243759" rIns="243759" bIns="243759" anchor="t" anchorCtr="0">
            <a:noAutofit/>
          </a:bodyPr>
          <a:lstStyle>
            <a:lvl1pPr lvl="0" algn="ctr" rtl="0">
              <a:spcBef>
                <a:spcPts val="0"/>
              </a:spcBef>
              <a:spcAft>
                <a:spcPts val="0"/>
              </a:spcAft>
              <a:buSzPts val="2800"/>
              <a:buNone/>
              <a:defRPr sz="3700">
                <a:solidFill>
                  <a:schemeClr val="lt1"/>
                </a:solidFill>
                <a:latin typeface="Raleway"/>
                <a:ea typeface="Raleway"/>
                <a:cs typeface="Raleway"/>
                <a:sym typeface="Raleway"/>
              </a:defRPr>
            </a:lvl1pPr>
            <a:lvl2pPr lvl="1" algn="ctr" rtl="0">
              <a:lnSpc>
                <a:spcPct val="100000"/>
              </a:lnSpc>
              <a:spcBef>
                <a:spcPts val="0"/>
              </a:spcBef>
              <a:spcAft>
                <a:spcPts val="0"/>
              </a:spcAft>
              <a:buSzPts val="2800"/>
              <a:buNone/>
              <a:defRPr sz="7500"/>
            </a:lvl2pPr>
            <a:lvl3pPr lvl="2" algn="ctr" rtl="0">
              <a:lnSpc>
                <a:spcPct val="100000"/>
              </a:lnSpc>
              <a:spcBef>
                <a:spcPts val="0"/>
              </a:spcBef>
              <a:spcAft>
                <a:spcPts val="0"/>
              </a:spcAft>
              <a:buSzPts val="2800"/>
              <a:buNone/>
              <a:defRPr sz="7500"/>
            </a:lvl3pPr>
            <a:lvl4pPr lvl="3" algn="ctr" rtl="0">
              <a:lnSpc>
                <a:spcPct val="100000"/>
              </a:lnSpc>
              <a:spcBef>
                <a:spcPts val="0"/>
              </a:spcBef>
              <a:spcAft>
                <a:spcPts val="0"/>
              </a:spcAft>
              <a:buSzPts val="2800"/>
              <a:buNone/>
              <a:defRPr sz="7500"/>
            </a:lvl4pPr>
            <a:lvl5pPr lvl="4" algn="ctr" rtl="0">
              <a:lnSpc>
                <a:spcPct val="100000"/>
              </a:lnSpc>
              <a:spcBef>
                <a:spcPts val="0"/>
              </a:spcBef>
              <a:spcAft>
                <a:spcPts val="0"/>
              </a:spcAft>
              <a:buSzPts val="2800"/>
              <a:buNone/>
              <a:defRPr sz="7500"/>
            </a:lvl5pPr>
            <a:lvl6pPr lvl="5" algn="ctr" rtl="0">
              <a:lnSpc>
                <a:spcPct val="100000"/>
              </a:lnSpc>
              <a:spcBef>
                <a:spcPts val="0"/>
              </a:spcBef>
              <a:spcAft>
                <a:spcPts val="0"/>
              </a:spcAft>
              <a:buSzPts val="2800"/>
              <a:buNone/>
              <a:defRPr sz="7500"/>
            </a:lvl6pPr>
            <a:lvl7pPr lvl="6" algn="ctr" rtl="0">
              <a:lnSpc>
                <a:spcPct val="100000"/>
              </a:lnSpc>
              <a:spcBef>
                <a:spcPts val="0"/>
              </a:spcBef>
              <a:spcAft>
                <a:spcPts val="0"/>
              </a:spcAft>
              <a:buSzPts val="2800"/>
              <a:buNone/>
              <a:defRPr sz="7500"/>
            </a:lvl7pPr>
            <a:lvl8pPr lvl="7" algn="ctr" rtl="0">
              <a:lnSpc>
                <a:spcPct val="100000"/>
              </a:lnSpc>
              <a:spcBef>
                <a:spcPts val="0"/>
              </a:spcBef>
              <a:spcAft>
                <a:spcPts val="0"/>
              </a:spcAft>
              <a:buSzPts val="2800"/>
              <a:buNone/>
              <a:defRPr sz="7500"/>
            </a:lvl8pPr>
            <a:lvl9pPr lvl="8" algn="ctr" rtl="0">
              <a:lnSpc>
                <a:spcPct val="100000"/>
              </a:lnSpc>
              <a:spcBef>
                <a:spcPts val="0"/>
              </a:spcBef>
              <a:spcAft>
                <a:spcPts val="0"/>
              </a:spcAft>
              <a:buSzPts val="2800"/>
              <a:buNone/>
              <a:defRPr sz="7500"/>
            </a:lvl9pPr>
          </a:lstStyle>
          <a:p>
            <a:endParaRPr/>
          </a:p>
        </p:txBody>
      </p:sp>
    </p:spTree>
    <p:extLst>
      <p:ext uri="{BB962C8B-B14F-4D97-AF65-F5344CB8AC3E}">
        <p14:creationId xmlns:p14="http://schemas.microsoft.com/office/powerpoint/2010/main" val="299624618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1930655" y="1962832"/>
            <a:ext cx="8305881" cy="2303200"/>
          </a:xfrm>
          <a:prstGeom prst="rect">
            <a:avLst/>
          </a:prstGeom>
        </p:spPr>
        <p:txBody>
          <a:bodyPr spcFirstLastPara="1" wrap="square" lIns="243652" tIns="243652" rIns="243652" bIns="243652" anchor="ctr" anchorCtr="0">
            <a:noAutofit/>
          </a:bodyPr>
          <a:lstStyle>
            <a:lvl1pPr lvl="0">
              <a:spcBef>
                <a:spcPts val="0"/>
              </a:spcBef>
              <a:spcAft>
                <a:spcPts val="0"/>
              </a:spcAft>
              <a:buSzPts val="2400"/>
              <a:buNone/>
              <a:defRPr>
                <a:solidFill>
                  <a:schemeClr val="accent3"/>
                </a:solidFill>
              </a:defRPr>
            </a:lvl1pPr>
            <a:lvl2pPr lvl="1">
              <a:spcBef>
                <a:spcPts val="0"/>
              </a:spcBef>
              <a:spcAft>
                <a:spcPts val="0"/>
              </a:spcAft>
              <a:buSzPts val="2400"/>
              <a:buNone/>
              <a:defRPr sz="6400"/>
            </a:lvl2pPr>
            <a:lvl3pPr lvl="2">
              <a:spcBef>
                <a:spcPts val="0"/>
              </a:spcBef>
              <a:spcAft>
                <a:spcPts val="0"/>
              </a:spcAft>
              <a:buSzPts val="2400"/>
              <a:buNone/>
              <a:defRPr sz="6400"/>
            </a:lvl3pPr>
            <a:lvl4pPr lvl="3">
              <a:spcBef>
                <a:spcPts val="0"/>
              </a:spcBef>
              <a:spcAft>
                <a:spcPts val="0"/>
              </a:spcAft>
              <a:buSzPts val="2400"/>
              <a:buNone/>
              <a:defRPr sz="6400"/>
            </a:lvl4pPr>
            <a:lvl5pPr lvl="4">
              <a:spcBef>
                <a:spcPts val="0"/>
              </a:spcBef>
              <a:spcAft>
                <a:spcPts val="0"/>
              </a:spcAft>
              <a:buSzPts val="2400"/>
              <a:buNone/>
              <a:defRPr sz="6400"/>
            </a:lvl5pPr>
            <a:lvl6pPr lvl="5">
              <a:spcBef>
                <a:spcPts val="0"/>
              </a:spcBef>
              <a:spcAft>
                <a:spcPts val="0"/>
              </a:spcAft>
              <a:buSzPts val="2400"/>
              <a:buNone/>
              <a:defRPr sz="6400"/>
            </a:lvl6pPr>
            <a:lvl7pPr lvl="6">
              <a:spcBef>
                <a:spcPts val="0"/>
              </a:spcBef>
              <a:spcAft>
                <a:spcPts val="0"/>
              </a:spcAft>
              <a:buSzPts val="2400"/>
              <a:buNone/>
              <a:defRPr sz="6400"/>
            </a:lvl7pPr>
            <a:lvl8pPr lvl="7">
              <a:spcBef>
                <a:spcPts val="0"/>
              </a:spcBef>
              <a:spcAft>
                <a:spcPts val="0"/>
              </a:spcAft>
              <a:buSzPts val="2400"/>
              <a:buNone/>
              <a:defRPr sz="6400"/>
            </a:lvl8pPr>
            <a:lvl9pPr lvl="8">
              <a:spcBef>
                <a:spcPts val="0"/>
              </a:spcBef>
              <a:spcAft>
                <a:spcPts val="0"/>
              </a:spcAft>
              <a:buSzPts val="2400"/>
              <a:buNone/>
              <a:defRPr sz="6400"/>
            </a:lvl9pPr>
          </a:lstStyle>
          <a:p>
            <a:endParaRPr/>
          </a:p>
        </p:txBody>
      </p:sp>
      <p:sp>
        <p:nvSpPr>
          <p:cNvPr id="46" name="Google Shape;46;p7"/>
          <p:cNvSpPr txBox="1">
            <a:spLocks noGrp="1"/>
          </p:cNvSpPr>
          <p:nvPr>
            <p:ph type="subTitle" idx="1"/>
          </p:nvPr>
        </p:nvSpPr>
        <p:spPr>
          <a:xfrm>
            <a:off x="1930651" y="4876000"/>
            <a:ext cx="11491096" cy="7280000"/>
          </a:xfrm>
          <a:prstGeom prst="rect">
            <a:avLst/>
          </a:prstGeom>
        </p:spPr>
        <p:txBody>
          <a:bodyPr spcFirstLastPara="1" wrap="square" lIns="243652" tIns="243652" rIns="243652" bIns="243652" anchor="t" anchorCtr="0">
            <a:noAutofit/>
          </a:bodyPr>
          <a:lstStyle>
            <a:lvl1pPr lvl="0" rtl="0">
              <a:lnSpc>
                <a:spcPct val="100000"/>
              </a:lnSpc>
              <a:spcBef>
                <a:spcPts val="0"/>
              </a:spcBef>
              <a:spcAft>
                <a:spcPts val="0"/>
              </a:spcAft>
              <a:buClr>
                <a:schemeClr val="accent3"/>
              </a:buClr>
              <a:buSzPts val="1400"/>
              <a:buChar char="●"/>
              <a:defRPr sz="4300">
                <a:solidFill>
                  <a:schemeClr val="dk1"/>
                </a:solidFill>
                <a:latin typeface="Raleway"/>
                <a:ea typeface="Raleway"/>
                <a:cs typeface="Raleway"/>
                <a:sym typeface="Raleway"/>
              </a:defRPr>
            </a:lvl1pPr>
            <a:lvl2pPr lvl="1" rtl="0">
              <a:lnSpc>
                <a:spcPct val="100000"/>
              </a:lnSpc>
              <a:spcBef>
                <a:spcPts val="0"/>
              </a:spcBef>
              <a:spcAft>
                <a:spcPts val="0"/>
              </a:spcAft>
              <a:buSzPts val="2800"/>
              <a:buChar char="○"/>
              <a:defRPr sz="7500"/>
            </a:lvl2pPr>
            <a:lvl3pPr lvl="2" rtl="0">
              <a:lnSpc>
                <a:spcPct val="100000"/>
              </a:lnSpc>
              <a:spcBef>
                <a:spcPts val="0"/>
              </a:spcBef>
              <a:spcAft>
                <a:spcPts val="0"/>
              </a:spcAft>
              <a:buSzPts val="2800"/>
              <a:buChar char="■"/>
              <a:defRPr sz="7500"/>
            </a:lvl3pPr>
            <a:lvl4pPr lvl="3" rtl="0">
              <a:lnSpc>
                <a:spcPct val="100000"/>
              </a:lnSpc>
              <a:spcBef>
                <a:spcPts val="0"/>
              </a:spcBef>
              <a:spcAft>
                <a:spcPts val="0"/>
              </a:spcAft>
              <a:buSzPts val="2800"/>
              <a:buChar char="●"/>
              <a:defRPr sz="7500"/>
            </a:lvl4pPr>
            <a:lvl5pPr lvl="4" rtl="0">
              <a:lnSpc>
                <a:spcPct val="100000"/>
              </a:lnSpc>
              <a:spcBef>
                <a:spcPts val="0"/>
              </a:spcBef>
              <a:spcAft>
                <a:spcPts val="0"/>
              </a:spcAft>
              <a:buSzPts val="2800"/>
              <a:buChar char="○"/>
              <a:defRPr sz="7500"/>
            </a:lvl5pPr>
            <a:lvl6pPr lvl="5" rtl="0">
              <a:lnSpc>
                <a:spcPct val="100000"/>
              </a:lnSpc>
              <a:spcBef>
                <a:spcPts val="0"/>
              </a:spcBef>
              <a:spcAft>
                <a:spcPts val="0"/>
              </a:spcAft>
              <a:buSzPts val="2800"/>
              <a:buChar char="■"/>
              <a:defRPr sz="7500"/>
            </a:lvl6pPr>
            <a:lvl7pPr lvl="6" rtl="0">
              <a:lnSpc>
                <a:spcPct val="100000"/>
              </a:lnSpc>
              <a:spcBef>
                <a:spcPts val="0"/>
              </a:spcBef>
              <a:spcAft>
                <a:spcPts val="0"/>
              </a:spcAft>
              <a:buSzPts val="2800"/>
              <a:buChar char="●"/>
              <a:defRPr sz="7500"/>
            </a:lvl7pPr>
            <a:lvl8pPr lvl="7" rtl="0">
              <a:lnSpc>
                <a:spcPct val="100000"/>
              </a:lnSpc>
              <a:spcBef>
                <a:spcPts val="0"/>
              </a:spcBef>
              <a:spcAft>
                <a:spcPts val="0"/>
              </a:spcAft>
              <a:buSzPts val="2800"/>
              <a:buChar char="○"/>
              <a:defRPr sz="7500"/>
            </a:lvl8pPr>
            <a:lvl9pPr lvl="8" rtl="0">
              <a:lnSpc>
                <a:spcPct val="100000"/>
              </a:lnSpc>
              <a:spcBef>
                <a:spcPts val="0"/>
              </a:spcBef>
              <a:spcAft>
                <a:spcPts val="0"/>
              </a:spcAft>
              <a:buSzPts val="2800"/>
              <a:buChar char="■"/>
              <a:defRPr sz="7500"/>
            </a:lvl9pPr>
          </a:lstStyle>
          <a:p>
            <a:endParaRPr/>
          </a:p>
        </p:txBody>
      </p:sp>
    </p:spTree>
    <p:extLst>
      <p:ext uri="{BB962C8B-B14F-4D97-AF65-F5344CB8AC3E}">
        <p14:creationId xmlns:p14="http://schemas.microsoft.com/office/powerpoint/2010/main" val="375488968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1"/>
        <p:cNvGrpSpPr/>
        <p:nvPr/>
      </p:nvGrpSpPr>
      <p:grpSpPr>
        <a:xfrm>
          <a:off x="0" y="0"/>
          <a:ext cx="0" cy="0"/>
          <a:chOff x="0" y="0"/>
          <a:chExt cx="0" cy="0"/>
        </a:xfrm>
      </p:grpSpPr>
      <p:sp>
        <p:nvSpPr>
          <p:cNvPr id="62" name="Google Shape;62;p10"/>
          <p:cNvSpPr txBox="1">
            <a:spLocks noGrp="1"/>
          </p:cNvSpPr>
          <p:nvPr>
            <p:ph type="body" idx="1"/>
          </p:nvPr>
        </p:nvSpPr>
        <p:spPr>
          <a:xfrm>
            <a:off x="3208088" y="2735267"/>
            <a:ext cx="17971140" cy="3625600"/>
          </a:xfrm>
          <a:prstGeom prst="rect">
            <a:avLst/>
          </a:prstGeom>
        </p:spPr>
        <p:txBody>
          <a:bodyPr spcFirstLastPara="1" wrap="square" lIns="243652" tIns="243652" rIns="243652" bIns="243652" anchor="t" anchorCtr="0">
            <a:noAutofit/>
          </a:bodyPr>
          <a:lstStyle>
            <a:lvl1pPr marL="1218469" lvl="0" indent="-609233" algn="ctr">
              <a:lnSpc>
                <a:spcPct val="100000"/>
              </a:lnSpc>
              <a:spcBef>
                <a:spcPts val="0"/>
              </a:spcBef>
              <a:spcAft>
                <a:spcPts val="0"/>
              </a:spcAft>
              <a:buSzPts val="1800"/>
              <a:buNone/>
              <a:defRPr sz="6900">
                <a:solidFill>
                  <a:schemeClr val="accent3"/>
                </a:solidFill>
                <a:latin typeface="Fredoka One"/>
                <a:ea typeface="Fredoka One"/>
                <a:cs typeface="Fredoka One"/>
                <a:sym typeface="Fredoka One"/>
              </a:defRPr>
            </a:lvl1pPr>
          </a:lstStyle>
          <a:p>
            <a:endParaRPr/>
          </a:p>
        </p:txBody>
      </p:sp>
      <p:sp>
        <p:nvSpPr>
          <p:cNvPr id="63" name="Google Shape;63;p10"/>
          <p:cNvSpPr txBox="1">
            <a:spLocks noGrp="1"/>
          </p:cNvSpPr>
          <p:nvPr>
            <p:ph type="title"/>
          </p:nvPr>
        </p:nvSpPr>
        <p:spPr>
          <a:xfrm>
            <a:off x="7629993" y="6629387"/>
            <a:ext cx="9126788" cy="923200"/>
          </a:xfrm>
          <a:prstGeom prst="rect">
            <a:avLst/>
          </a:prstGeom>
        </p:spPr>
        <p:txBody>
          <a:bodyPr spcFirstLastPara="1" wrap="square" lIns="243652" tIns="243652" rIns="243652" bIns="243652" anchor="t" anchorCtr="0">
            <a:noAutofit/>
          </a:bodyPr>
          <a:lstStyle>
            <a:lvl1pPr lvl="0" algn="ctr" rtl="0">
              <a:spcBef>
                <a:spcPts val="0"/>
              </a:spcBef>
              <a:spcAft>
                <a:spcPts val="0"/>
              </a:spcAft>
              <a:buSzPts val="2800"/>
              <a:buNone/>
              <a:defRPr sz="5600">
                <a:latin typeface="Raleway"/>
                <a:ea typeface="Raleway"/>
                <a:cs typeface="Raleway"/>
                <a:sym typeface="Raleway"/>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10"/>
          <p:cNvSpPr/>
          <p:nvPr/>
        </p:nvSpPr>
        <p:spPr>
          <a:xfrm rot="4368625">
            <a:off x="22328411" y="9180723"/>
            <a:ext cx="931195" cy="931316"/>
          </a:xfrm>
          <a:prstGeom prst="ellipse">
            <a:avLst/>
          </a:prstGeom>
          <a:solidFill>
            <a:schemeClr val="accent5"/>
          </a:solidFill>
          <a:ln>
            <a:noFill/>
          </a:ln>
        </p:spPr>
        <p:txBody>
          <a:bodyPr spcFirstLastPara="1" wrap="square" lIns="243652" tIns="243652" rIns="243652" bIns="243652" anchor="ctr" anchorCtr="0">
            <a:noAutofit/>
          </a:bodyPr>
          <a:lstStyle/>
          <a:p>
            <a:pPr marL="0" lvl="0" indent="0" algn="l" rtl="0">
              <a:spcBef>
                <a:spcPts val="0"/>
              </a:spcBef>
              <a:spcAft>
                <a:spcPts val="0"/>
              </a:spcAft>
              <a:buNone/>
            </a:pPr>
            <a:endParaRPr dirty="0"/>
          </a:p>
        </p:txBody>
      </p:sp>
      <p:sp>
        <p:nvSpPr>
          <p:cNvPr id="65" name="Google Shape;65;p10"/>
          <p:cNvSpPr/>
          <p:nvPr/>
        </p:nvSpPr>
        <p:spPr>
          <a:xfrm rot="4357755">
            <a:off x="21781121" y="8863988"/>
            <a:ext cx="326909" cy="326952"/>
          </a:xfrm>
          <a:prstGeom prst="ellipse">
            <a:avLst/>
          </a:prstGeom>
          <a:solidFill>
            <a:schemeClr val="accent5"/>
          </a:solidFill>
          <a:ln>
            <a:noFill/>
          </a:ln>
        </p:spPr>
        <p:txBody>
          <a:bodyPr spcFirstLastPara="1" wrap="square" lIns="243652" tIns="243652" rIns="243652" bIns="243652" anchor="ctr" anchorCtr="0">
            <a:noAutofit/>
          </a:bodyPr>
          <a:lstStyle/>
          <a:p>
            <a:pPr marL="0" lvl="0" indent="0" algn="l" rtl="0">
              <a:spcBef>
                <a:spcPts val="0"/>
              </a:spcBef>
              <a:spcAft>
                <a:spcPts val="0"/>
              </a:spcAft>
              <a:buNone/>
            </a:pPr>
            <a:endParaRPr dirty="0"/>
          </a:p>
        </p:txBody>
      </p:sp>
      <p:sp>
        <p:nvSpPr>
          <p:cNvPr id="66" name="Google Shape;66;p10"/>
          <p:cNvSpPr/>
          <p:nvPr/>
        </p:nvSpPr>
        <p:spPr>
          <a:xfrm>
            <a:off x="1470995" y="1080667"/>
            <a:ext cx="1530599" cy="1530400"/>
          </a:xfrm>
          <a:prstGeom prst="ellipse">
            <a:avLst/>
          </a:prstGeom>
          <a:solidFill>
            <a:schemeClr val="accent5"/>
          </a:solidFill>
          <a:ln>
            <a:noFill/>
          </a:ln>
        </p:spPr>
        <p:txBody>
          <a:bodyPr spcFirstLastPara="1" wrap="square" lIns="243652" tIns="243652" rIns="243652" bIns="243652" anchor="ctr" anchorCtr="0">
            <a:noAutofit/>
          </a:bodyPr>
          <a:lstStyle/>
          <a:p>
            <a:pPr marL="0" lvl="0" indent="0" algn="l" rtl="0">
              <a:spcBef>
                <a:spcPts val="0"/>
              </a:spcBef>
              <a:spcAft>
                <a:spcPts val="0"/>
              </a:spcAft>
              <a:buNone/>
            </a:pPr>
            <a:endParaRPr dirty="0"/>
          </a:p>
        </p:txBody>
      </p:sp>
      <p:sp>
        <p:nvSpPr>
          <p:cNvPr id="67" name="Google Shape;67;p10"/>
          <p:cNvSpPr/>
          <p:nvPr/>
        </p:nvSpPr>
        <p:spPr>
          <a:xfrm>
            <a:off x="1214962" y="2611067"/>
            <a:ext cx="358447" cy="357600"/>
          </a:xfrm>
          <a:prstGeom prst="ellipse">
            <a:avLst/>
          </a:prstGeom>
          <a:solidFill>
            <a:schemeClr val="accent5"/>
          </a:solidFill>
          <a:ln>
            <a:noFill/>
          </a:ln>
        </p:spPr>
        <p:txBody>
          <a:bodyPr spcFirstLastPara="1" wrap="square" lIns="243652" tIns="243652" rIns="243652" bIns="243652" anchor="ctr" anchorCtr="0">
            <a:noAutofit/>
          </a:bodyPr>
          <a:lstStyle/>
          <a:p>
            <a:pPr marL="0" lvl="0" indent="0" algn="l" rtl="0">
              <a:spcBef>
                <a:spcPts val="0"/>
              </a:spcBef>
              <a:spcAft>
                <a:spcPts val="0"/>
              </a:spcAft>
              <a:buNone/>
            </a:pPr>
            <a:endParaRPr dirty="0"/>
          </a:p>
        </p:txBody>
      </p:sp>
      <p:sp>
        <p:nvSpPr>
          <p:cNvPr id="68" name="Google Shape;68;p10"/>
          <p:cNvSpPr/>
          <p:nvPr/>
        </p:nvSpPr>
        <p:spPr>
          <a:xfrm>
            <a:off x="22926118" y="840267"/>
            <a:ext cx="600078" cy="598400"/>
          </a:xfrm>
          <a:prstGeom prst="ellipse">
            <a:avLst/>
          </a:prstGeom>
          <a:solidFill>
            <a:schemeClr val="accent5"/>
          </a:solidFill>
          <a:ln>
            <a:noFill/>
          </a:ln>
        </p:spPr>
        <p:txBody>
          <a:bodyPr spcFirstLastPara="1" wrap="square" lIns="243652" tIns="243652" rIns="243652" bIns="243652"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3958020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only 4">
  <p:cSld name="Title only 4">
    <p:bg>
      <p:bgPr>
        <a:solidFill>
          <a:schemeClr val="accent3"/>
        </a:solidFill>
        <a:effectLst/>
      </p:bgPr>
    </p:bg>
    <p:spTree>
      <p:nvGrpSpPr>
        <p:cNvPr id="1" name="Shape 154"/>
        <p:cNvGrpSpPr/>
        <p:nvPr/>
      </p:nvGrpSpPr>
      <p:grpSpPr>
        <a:xfrm>
          <a:off x="0" y="0"/>
          <a:ext cx="0" cy="0"/>
          <a:chOff x="0" y="0"/>
          <a:chExt cx="0" cy="0"/>
        </a:xfrm>
      </p:grpSpPr>
      <p:grpSp>
        <p:nvGrpSpPr>
          <p:cNvPr id="2" name="Google Shape;155;p21"/>
          <p:cNvGrpSpPr/>
          <p:nvPr/>
        </p:nvGrpSpPr>
        <p:grpSpPr>
          <a:xfrm rot="1351476">
            <a:off x="-2481969" y="-7884751"/>
            <a:ext cx="29351403" cy="28215453"/>
            <a:chOff x="1786775" y="1002200"/>
            <a:chExt cx="3861800" cy="3712875"/>
          </a:xfrm>
        </p:grpSpPr>
        <p:sp>
          <p:nvSpPr>
            <p:cNvPr id="156" name="Google Shape;156;p21"/>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21"/>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21"/>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9" name="Google Shape;159;p21"/>
          <p:cNvSpPr txBox="1">
            <a:spLocks noGrp="1"/>
          </p:cNvSpPr>
          <p:nvPr>
            <p:ph type="title"/>
          </p:nvPr>
        </p:nvSpPr>
        <p:spPr>
          <a:xfrm>
            <a:off x="831312" y="1186733"/>
            <a:ext cx="22724559" cy="1527200"/>
          </a:xfrm>
          <a:prstGeom prst="rect">
            <a:avLst/>
          </a:prstGeom>
        </p:spPr>
        <p:txBody>
          <a:bodyPr spcFirstLastPara="1" wrap="square" lIns="243652" tIns="243652" rIns="243652" bIns="243652" anchor="t" anchorCtr="0">
            <a:noAutofit/>
          </a:bodyPr>
          <a:lstStyle>
            <a:lvl1pPr lvl="0" algn="ctr">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Tree>
    <p:extLst>
      <p:ext uri="{BB962C8B-B14F-4D97-AF65-F5344CB8AC3E}">
        <p14:creationId xmlns:p14="http://schemas.microsoft.com/office/powerpoint/2010/main" val="3019145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extLst>
      <p:ext uri="{BB962C8B-B14F-4D97-AF65-F5344CB8AC3E}">
        <p14:creationId xmlns:p14="http://schemas.microsoft.com/office/powerpoint/2010/main" val="791271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Title only 2">
    <p:bg>
      <p:bgPr>
        <a:solidFill>
          <a:schemeClr val="accent3"/>
        </a:solidFill>
        <a:effectLst/>
      </p:bgPr>
    </p:bg>
    <p:spTree>
      <p:nvGrpSpPr>
        <p:cNvPr id="1" name="Shape 80"/>
        <p:cNvGrpSpPr/>
        <p:nvPr/>
      </p:nvGrpSpPr>
      <p:grpSpPr>
        <a:xfrm>
          <a:off x="0" y="0"/>
          <a:ext cx="0" cy="0"/>
          <a:chOff x="0" y="0"/>
          <a:chExt cx="0" cy="0"/>
        </a:xfrm>
      </p:grpSpPr>
      <p:grpSp>
        <p:nvGrpSpPr>
          <p:cNvPr id="2" name="Google Shape;81;p14"/>
          <p:cNvGrpSpPr/>
          <p:nvPr/>
        </p:nvGrpSpPr>
        <p:grpSpPr>
          <a:xfrm rot="1351513">
            <a:off x="-1114696" y="-6307291"/>
            <a:ext cx="26616412" cy="25586277"/>
            <a:chOff x="1786775" y="1002200"/>
            <a:chExt cx="3861800" cy="3712875"/>
          </a:xfrm>
        </p:grpSpPr>
        <p:sp>
          <p:nvSpPr>
            <p:cNvPr id="82" name="Google Shape;82;p14"/>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14"/>
          <p:cNvSpPr txBox="1">
            <a:spLocks noGrp="1"/>
          </p:cNvSpPr>
          <p:nvPr>
            <p:ph type="title"/>
          </p:nvPr>
        </p:nvSpPr>
        <p:spPr>
          <a:xfrm>
            <a:off x="831312" y="1186733"/>
            <a:ext cx="22724559" cy="1527200"/>
          </a:xfrm>
          <a:prstGeom prst="rect">
            <a:avLst/>
          </a:prstGeom>
        </p:spPr>
        <p:txBody>
          <a:bodyPr spcFirstLastPara="1" wrap="square" lIns="243759" tIns="243759" rIns="243759" bIns="243759" anchor="t" anchorCtr="0">
            <a:noAutofit/>
          </a:bodyPr>
          <a:lstStyle>
            <a:lvl1pPr lv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Tree>
    <p:extLst>
      <p:ext uri="{BB962C8B-B14F-4D97-AF65-F5344CB8AC3E}">
        <p14:creationId xmlns:p14="http://schemas.microsoft.com/office/powerpoint/2010/main" val="12136609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1.xml"/><Relationship Id="rId18" Type="http://schemas.openxmlformats.org/officeDocument/2006/relationships/slideLayout" Target="../slideLayouts/slideLayout36.xml"/><Relationship Id="rId26" Type="http://schemas.openxmlformats.org/officeDocument/2006/relationships/slideLayout" Target="../slideLayouts/slideLayout44.xml"/><Relationship Id="rId21" Type="http://schemas.openxmlformats.org/officeDocument/2006/relationships/slideLayout" Target="../slideLayouts/slideLayout39.xml"/><Relationship Id="rId34" Type="http://schemas.openxmlformats.org/officeDocument/2006/relationships/slideLayout" Target="../slideLayouts/slideLayout52.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5" Type="http://schemas.openxmlformats.org/officeDocument/2006/relationships/slideLayout" Target="../slideLayouts/slideLayout43.xml"/><Relationship Id="rId33" Type="http://schemas.openxmlformats.org/officeDocument/2006/relationships/slideLayout" Target="../slideLayouts/slideLayout51.xml"/><Relationship Id="rId38" Type="http://schemas.openxmlformats.org/officeDocument/2006/relationships/theme" Target="../theme/theme3.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29" Type="http://schemas.openxmlformats.org/officeDocument/2006/relationships/slideLayout" Target="../slideLayouts/slideLayout47.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slideLayout" Target="../slideLayouts/slideLayout42.xml"/><Relationship Id="rId32" Type="http://schemas.openxmlformats.org/officeDocument/2006/relationships/slideLayout" Target="../slideLayouts/slideLayout50.xml"/><Relationship Id="rId37" Type="http://schemas.openxmlformats.org/officeDocument/2006/relationships/slideLayout" Target="../slideLayouts/slideLayout55.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slideLayout" Target="../slideLayouts/slideLayout41.xml"/><Relationship Id="rId28" Type="http://schemas.openxmlformats.org/officeDocument/2006/relationships/slideLayout" Target="../slideLayouts/slideLayout46.xml"/><Relationship Id="rId36" Type="http://schemas.openxmlformats.org/officeDocument/2006/relationships/slideLayout" Target="../slideLayouts/slideLayout54.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31" Type="http://schemas.openxmlformats.org/officeDocument/2006/relationships/slideLayout" Target="../slideLayouts/slideLayout49.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slideLayout" Target="../slideLayouts/slideLayout40.xml"/><Relationship Id="rId27" Type="http://schemas.openxmlformats.org/officeDocument/2006/relationships/slideLayout" Target="../slideLayouts/slideLayout45.xml"/><Relationship Id="rId30" Type="http://schemas.openxmlformats.org/officeDocument/2006/relationships/slideLayout" Target="../slideLayouts/slideLayout48.xml"/><Relationship Id="rId35" Type="http://schemas.openxmlformats.org/officeDocument/2006/relationships/slideLayout" Target="../slideLayouts/slideLayout53.xml"/><Relationship Id="rId8" Type="http://schemas.openxmlformats.org/officeDocument/2006/relationships/slideLayout" Target="../slideLayouts/slideLayout26.xml"/><Relationship Id="rId3"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18" Type="http://schemas.openxmlformats.org/officeDocument/2006/relationships/theme" Target="../theme/theme4.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17" Type="http://schemas.openxmlformats.org/officeDocument/2006/relationships/slideLayout" Target="../slideLayouts/slideLayout72.xml"/><Relationship Id="rId2" Type="http://schemas.openxmlformats.org/officeDocument/2006/relationships/slideLayout" Target="../slideLayouts/slideLayout57.xml"/><Relationship Id="rId16" Type="http://schemas.openxmlformats.org/officeDocument/2006/relationships/slideLayout" Target="../slideLayouts/slideLayout71.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slideLayout" Target="../slideLayouts/slideLayout7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76618" y="12712701"/>
            <a:ext cx="5487114"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FD6C28C6-E2AE-1B43-BE6B-3934904A9C5D}" type="datetimeFigureOut">
              <a:rPr lang="en-US" smtClean="0"/>
              <a:pPr/>
              <a:t>1/5/2024</a:t>
            </a:fld>
            <a:endParaRPr lang="en-US"/>
          </a:p>
        </p:txBody>
      </p:sp>
      <p:sp>
        <p:nvSpPr>
          <p:cNvPr id="5" name="Footer Placeholder 4"/>
          <p:cNvSpPr>
            <a:spLocks noGrp="1"/>
          </p:cNvSpPr>
          <p:nvPr>
            <p:ph type="ftr" sz="quarter" idx="3"/>
          </p:nvPr>
        </p:nvSpPr>
        <p:spPr>
          <a:xfrm>
            <a:off x="8078252" y="12712701"/>
            <a:ext cx="8230672"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23443" y="12712701"/>
            <a:ext cx="5487114"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5B5AEA49-F56D-844B-96A4-0E7B5754BBC1}" type="slidenum">
              <a:rPr lang="en-US" smtClean="0"/>
              <a:pPr/>
              <a:t>‹#›</a:t>
            </a:fld>
            <a:endParaRPr lang="en-US"/>
          </a:p>
        </p:txBody>
      </p:sp>
    </p:spTree>
    <p:extLst>
      <p:ext uri="{BB962C8B-B14F-4D97-AF65-F5344CB8AC3E}">
        <p14:creationId xmlns:p14="http://schemas.microsoft.com/office/powerpoint/2010/main" val="1047775731"/>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1312" y="1186733"/>
            <a:ext cx="22724559" cy="1527200"/>
          </a:xfrm>
          <a:prstGeom prst="rect">
            <a:avLst/>
          </a:prstGeom>
          <a:noFill/>
          <a:ln>
            <a:noFill/>
          </a:ln>
        </p:spPr>
        <p:txBody>
          <a:bodyPr spcFirstLastPara="1" wrap="square" lIns="243759" tIns="243759" rIns="243759" bIns="243759" anchor="t" anchorCtr="0">
            <a:noAutofit/>
          </a:bodyPr>
          <a:lstStyle>
            <a:lvl1pPr lv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1pPr>
            <a:lvl2pPr lvl="1">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2pPr>
            <a:lvl3pPr lvl="2">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3pPr>
            <a:lvl4pPr lvl="3">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4pPr>
            <a:lvl5pPr lvl="4">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5pPr>
            <a:lvl6pPr lvl="5">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6pPr>
            <a:lvl7pPr lvl="6">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7pPr>
            <a:lvl8pPr lvl="7">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8pPr>
            <a:lvl9pPr lvl="8">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9pPr>
          </a:lstStyle>
          <a:p>
            <a:endParaRPr/>
          </a:p>
        </p:txBody>
      </p:sp>
      <p:sp>
        <p:nvSpPr>
          <p:cNvPr id="7" name="Google Shape;7;p1"/>
          <p:cNvSpPr txBox="1">
            <a:spLocks noGrp="1"/>
          </p:cNvSpPr>
          <p:nvPr>
            <p:ph type="body" idx="1"/>
          </p:nvPr>
        </p:nvSpPr>
        <p:spPr>
          <a:xfrm>
            <a:off x="831312" y="3073267"/>
            <a:ext cx="22724559" cy="9110400"/>
          </a:xfrm>
          <a:prstGeom prst="rect">
            <a:avLst/>
          </a:prstGeom>
          <a:noFill/>
          <a:ln>
            <a:noFill/>
          </a:ln>
        </p:spPr>
        <p:txBody>
          <a:bodyPr spcFirstLastPara="1" wrap="square" lIns="243759" tIns="243759" rIns="243759" bIns="243759" anchor="t" anchorCtr="0">
            <a:noAutofit/>
          </a:bodyPr>
          <a:lstStyle>
            <a:lvl1pPr marL="457200" lvl="0" indent="-342900">
              <a:lnSpc>
                <a:spcPct val="100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marL="914400" lvl="1"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marL="1371600" lvl="2"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marL="1828800" lvl="3"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marL="2286000" lvl="4"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marL="2743200" lvl="5"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marL="3200400" lvl="6"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marL="3657600" lvl="7"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marL="4114800" lvl="8"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9pPr>
          </a:lstStyle>
          <a:p>
            <a:endParaRPr/>
          </a:p>
        </p:txBody>
      </p:sp>
    </p:spTree>
    <p:extLst>
      <p:ext uri="{BB962C8B-B14F-4D97-AF65-F5344CB8AC3E}">
        <p14:creationId xmlns:p14="http://schemas.microsoft.com/office/powerpoint/2010/main" val="436067050"/>
      </p:ext>
    </p:extLst>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5" r:id="rId11"/>
    <p:sldLayoutId id="2147483676" r:id="rId12"/>
    <p:sldLayoutId id="2147483678" r:id="rId13"/>
    <p:sldLayoutId id="2147483679" r:id="rId14"/>
    <p:sldLayoutId id="2147483680" r:id="rId15"/>
    <p:sldLayoutId id="2147483681"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1308" y="1186733"/>
            <a:ext cx="22724559" cy="1527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1pPr>
            <a:lvl2pPr lvl="1">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2pPr>
            <a:lvl3pPr lvl="2">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3pPr>
            <a:lvl4pPr lvl="3">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4pPr>
            <a:lvl5pPr lvl="4">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5pPr>
            <a:lvl6pPr lvl="5">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6pPr>
            <a:lvl7pPr lvl="6">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7pPr>
            <a:lvl8pPr lvl="7">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8pPr>
            <a:lvl9pPr lvl="8">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9pPr>
          </a:lstStyle>
          <a:p>
            <a:endParaRPr/>
          </a:p>
        </p:txBody>
      </p:sp>
      <p:sp>
        <p:nvSpPr>
          <p:cNvPr id="7" name="Google Shape;7;p1"/>
          <p:cNvSpPr txBox="1">
            <a:spLocks noGrp="1"/>
          </p:cNvSpPr>
          <p:nvPr>
            <p:ph type="body" idx="1"/>
          </p:nvPr>
        </p:nvSpPr>
        <p:spPr>
          <a:xfrm>
            <a:off x="831308" y="3073267"/>
            <a:ext cx="22724559" cy="9110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marL="914400" lvl="1"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marL="1371600" lvl="2"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marL="1828800" lvl="3"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marL="2286000" lvl="4"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marL="2743200" lvl="5"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marL="3200400" lvl="6"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marL="3657600" lvl="7"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marL="4114800" lvl="8"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9pPr>
          </a:lstStyle>
          <a:p>
            <a:endParaRPr/>
          </a:p>
        </p:txBody>
      </p:sp>
    </p:spTree>
    <p:extLst>
      <p:ext uri="{BB962C8B-B14F-4D97-AF65-F5344CB8AC3E}">
        <p14:creationId xmlns:p14="http://schemas.microsoft.com/office/powerpoint/2010/main" val="2840320562"/>
      </p:ext>
    </p:extLst>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 id="2147483711" r:id="rId28"/>
    <p:sldLayoutId id="2147483712" r:id="rId29"/>
    <p:sldLayoutId id="2147483713" r:id="rId30"/>
    <p:sldLayoutId id="2147483714" r:id="rId31"/>
    <p:sldLayoutId id="2147483715" r:id="rId32"/>
    <p:sldLayoutId id="2147483716" r:id="rId33"/>
    <p:sldLayoutId id="2147483717" r:id="rId34"/>
    <p:sldLayoutId id="2147483718" r:id="rId35"/>
    <p:sldLayoutId id="2147483719" r:id="rId36"/>
    <p:sldLayoutId id="2147483720" r:id="rId3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1312" y="1186733"/>
            <a:ext cx="22724559" cy="1527200"/>
          </a:xfrm>
          <a:prstGeom prst="rect">
            <a:avLst/>
          </a:prstGeom>
          <a:noFill/>
          <a:ln>
            <a:noFill/>
          </a:ln>
        </p:spPr>
        <p:txBody>
          <a:bodyPr spcFirstLastPara="1" wrap="square" lIns="243652" tIns="243652" rIns="243652" bIns="243652" anchor="t" anchorCtr="0">
            <a:noAutofit/>
          </a:bodyPr>
          <a:lstStyle>
            <a:lvl1pPr lv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1pPr>
            <a:lvl2pPr lvl="1">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2pPr>
            <a:lvl3pPr lvl="2">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3pPr>
            <a:lvl4pPr lvl="3">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4pPr>
            <a:lvl5pPr lvl="4">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5pPr>
            <a:lvl6pPr lvl="5">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6pPr>
            <a:lvl7pPr lvl="6">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7pPr>
            <a:lvl8pPr lvl="7">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8pPr>
            <a:lvl9pPr lvl="8">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9pPr>
          </a:lstStyle>
          <a:p>
            <a:endParaRPr/>
          </a:p>
        </p:txBody>
      </p:sp>
      <p:sp>
        <p:nvSpPr>
          <p:cNvPr id="7" name="Google Shape;7;p1"/>
          <p:cNvSpPr txBox="1">
            <a:spLocks noGrp="1"/>
          </p:cNvSpPr>
          <p:nvPr>
            <p:ph type="body" idx="1"/>
          </p:nvPr>
        </p:nvSpPr>
        <p:spPr>
          <a:xfrm>
            <a:off x="831312" y="3073267"/>
            <a:ext cx="22724559" cy="9110400"/>
          </a:xfrm>
          <a:prstGeom prst="rect">
            <a:avLst/>
          </a:prstGeom>
          <a:noFill/>
          <a:ln>
            <a:noFill/>
          </a:ln>
        </p:spPr>
        <p:txBody>
          <a:bodyPr spcFirstLastPara="1" wrap="square" lIns="243652" tIns="243652" rIns="243652" bIns="243652" anchor="t" anchorCtr="0">
            <a:noAutofit/>
          </a:bodyPr>
          <a:lstStyle>
            <a:lvl1pPr marL="457200" lvl="0" indent="-342900">
              <a:lnSpc>
                <a:spcPct val="100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marL="914400" lvl="1"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marL="1371600" lvl="2"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marL="1828800" lvl="3"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marL="2286000" lvl="4"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marL="2743200" lvl="5"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marL="3200400" lvl="6"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marL="3657600" lvl="7"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marL="4114800" lvl="8"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9pPr>
          </a:lstStyle>
          <a:p>
            <a:endParaRPr/>
          </a:p>
        </p:txBody>
      </p:sp>
    </p:spTree>
    <p:extLst>
      <p:ext uri="{BB962C8B-B14F-4D97-AF65-F5344CB8AC3E}">
        <p14:creationId xmlns:p14="http://schemas.microsoft.com/office/powerpoint/2010/main" val="2173815562"/>
      </p:ext>
    </p:extLst>
  </p:cSld>
  <p:clrMap bg1="lt1" tx1="dk1" bg2="dk2" tx2="lt2" accent1="accent1" accent2="accent2" accent3="accent3" accent4="accent4" accent5="accent5" accent6="accent6" hlink="hlink" folHlink="folHlink"/>
  <p:sldLayoutIdLst>
    <p:sldLayoutId id="2147483722"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7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5" Type="http://schemas.openxmlformats.org/officeDocument/2006/relationships/image" Target="../media/image12.jpeg"/><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0A0BFD-2196-40CF-9284-95745FB4B649}"/>
              </a:ext>
            </a:extLst>
          </p:cNvPr>
          <p:cNvPicPr>
            <a:picLocks noChangeAspect="1"/>
          </p:cNvPicPr>
          <p:nvPr/>
        </p:nvPicPr>
        <p:blipFill>
          <a:blip r:embed="rId2"/>
          <a:stretch>
            <a:fillRect/>
          </a:stretch>
        </p:blipFill>
        <p:spPr>
          <a:xfrm>
            <a:off x="0" y="-893"/>
            <a:ext cx="24387175" cy="13717786"/>
          </a:xfrm>
          <a:prstGeom prst="rect">
            <a:avLst/>
          </a:prstGeom>
        </p:spPr>
      </p:pic>
    </p:spTree>
    <p:extLst>
      <p:ext uri="{BB962C8B-B14F-4D97-AF65-F5344CB8AC3E}">
        <p14:creationId xmlns:p14="http://schemas.microsoft.com/office/powerpoint/2010/main" val="3060333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Netscape Logo LogoDix">
            <a:extLst>
              <a:ext uri="{FF2B5EF4-FFF2-40B4-BE49-F238E27FC236}">
                <a16:creationId xmlns:a16="http://schemas.microsoft.com/office/drawing/2014/main" id="{DC063025-65F1-4FFD-9F28-90FB6ADED4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9461" y="1213842"/>
            <a:ext cx="4979807" cy="493927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irefox vs internet explorer in pokemon battle">
            <a:extLst>
              <a:ext uri="{FF2B5EF4-FFF2-40B4-BE49-F238E27FC236}">
                <a16:creationId xmlns:a16="http://schemas.microsoft.com/office/drawing/2014/main" id="{200A3808-51B6-401A-B7D4-1571BD531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0" y="7853532"/>
            <a:ext cx="7587442" cy="473456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n this photo illustration an Internet Explorer logo is seen on a smartphone with a Microsoft logo in the background.">
            <a:extLst>
              <a:ext uri="{FF2B5EF4-FFF2-40B4-BE49-F238E27FC236}">
                <a16:creationId xmlns:a16="http://schemas.microsoft.com/office/drawing/2014/main" id="{F4AA33AC-21AF-4063-BBE0-7342D91686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03028" y="1726092"/>
            <a:ext cx="5829300" cy="391477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firefox">
            <a:extLst>
              <a:ext uri="{FF2B5EF4-FFF2-40B4-BE49-F238E27FC236}">
                <a16:creationId xmlns:a16="http://schemas.microsoft.com/office/drawing/2014/main" id="{73C89CB9-EDC1-43E6-BF2B-875AD979DE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6050" y="7554259"/>
            <a:ext cx="8191500" cy="461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68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06"/>
                                        </p:tgtEl>
                                        <p:attrNameLst>
                                          <p:attrName>style.visibility</p:attrName>
                                        </p:attrNameLst>
                                      </p:cBhvr>
                                      <p:to>
                                        <p:strVal val="visible"/>
                                      </p:to>
                                    </p:set>
                                    <p:animEffect transition="in" filter="fade">
                                      <p:cBhvr>
                                        <p:cTn id="12" dur="500"/>
                                        <p:tgtEl>
                                          <p:spTgt spid="410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02"/>
                                        </p:tgtEl>
                                        <p:attrNameLst>
                                          <p:attrName>style.visibility</p:attrName>
                                        </p:attrNameLst>
                                      </p:cBhvr>
                                      <p:to>
                                        <p:strVal val="visible"/>
                                      </p:to>
                                    </p:set>
                                    <p:animEffect transition="in" filter="fade">
                                      <p:cBhvr>
                                        <p:cTn id="17" dur="500"/>
                                        <p:tgtEl>
                                          <p:spTgt spid="410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00"/>
                                        </p:tgtEl>
                                        <p:attrNameLst>
                                          <p:attrName>style.visibility</p:attrName>
                                        </p:attrNameLst>
                                      </p:cBhvr>
                                      <p:to>
                                        <p:strVal val="visible"/>
                                      </p:to>
                                    </p:set>
                                    <p:animEffect transition="in" filter="fade">
                                      <p:cBhvr>
                                        <p:cTn id="22"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CE496BF-9763-408D-8332-F4C533358774}"/>
              </a:ext>
            </a:extLst>
          </p:cNvPr>
          <p:cNvSpPr>
            <a:spLocks noGrp="1"/>
          </p:cNvSpPr>
          <p:nvPr>
            <p:ph type="title"/>
          </p:nvPr>
        </p:nvSpPr>
        <p:spPr>
          <a:xfrm>
            <a:off x="1064329" y="5587027"/>
            <a:ext cx="11129258" cy="1527200"/>
          </a:xfrm>
        </p:spPr>
        <p:txBody>
          <a:bodyPr/>
          <a:lstStyle/>
          <a:p>
            <a:br>
              <a:rPr lang="en-US" sz="7500" dirty="0">
                <a:solidFill>
                  <a:srgbClr val="FF0000"/>
                </a:solidFill>
                <a:latin typeface="Perpetua Titling MT" panose="02020502060505020804" pitchFamily="18" charset="0"/>
              </a:rPr>
            </a:br>
            <a:endParaRPr lang="en-IN" dirty="0"/>
          </a:p>
        </p:txBody>
      </p:sp>
      <p:sp>
        <p:nvSpPr>
          <p:cNvPr id="6" name="Title 1">
            <a:extLst>
              <a:ext uri="{FF2B5EF4-FFF2-40B4-BE49-F238E27FC236}">
                <a16:creationId xmlns:a16="http://schemas.microsoft.com/office/drawing/2014/main" id="{F2CB942F-7E08-41E8-9A9D-46453B3B3586}"/>
              </a:ext>
            </a:extLst>
          </p:cNvPr>
          <p:cNvSpPr txBox="1">
            <a:spLocks/>
          </p:cNvSpPr>
          <p:nvPr/>
        </p:nvSpPr>
        <p:spPr>
          <a:xfrm>
            <a:off x="7741766" y="1752286"/>
            <a:ext cx="8903641" cy="1527200"/>
          </a:xfrm>
          <a:prstGeom prst="rect">
            <a:avLst/>
          </a:prstGeom>
          <a:noFill/>
          <a:ln>
            <a:noFill/>
          </a:ln>
        </p:spPr>
        <p:txBody>
          <a:bodyPr spcFirstLastPara="1" wrap="square" lIns="243759" tIns="243759" rIns="243759" bIns="243759"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800"/>
              <a:buFont typeface="Fredoka One"/>
              <a:buNone/>
              <a:defRPr sz="2800" b="0" i="0" u="none" strike="noStrike" cap="none">
                <a:solidFill>
                  <a:schemeClr val="accent3"/>
                </a:solidFill>
                <a:latin typeface="Fredoka One"/>
                <a:ea typeface="Fredoka One"/>
                <a:cs typeface="Fredoka One"/>
                <a:sym typeface="Fredoka One"/>
              </a:defRPr>
            </a:lvl1pPr>
            <a:lvl2pPr marR="0" lvl="1" algn="l" rtl="0">
              <a:lnSpc>
                <a:spcPct val="100000"/>
              </a:lnSpc>
              <a:spcBef>
                <a:spcPts val="0"/>
              </a:spcBef>
              <a:spcAft>
                <a:spcPts val="0"/>
              </a:spcAft>
              <a:buClr>
                <a:schemeClr val="accent2"/>
              </a:buClr>
              <a:buSzPts val="2800"/>
              <a:buFont typeface="Fredoka One"/>
              <a:buNone/>
              <a:defRPr sz="2800" b="0" i="0" u="none" strike="noStrike" cap="none">
                <a:solidFill>
                  <a:schemeClr val="accent2"/>
                </a:solidFill>
                <a:latin typeface="Fredoka One"/>
                <a:ea typeface="Fredoka One"/>
                <a:cs typeface="Fredoka One"/>
                <a:sym typeface="Fredoka One"/>
              </a:defRPr>
            </a:lvl2pPr>
            <a:lvl3pPr marR="0" lvl="2" algn="l" rtl="0">
              <a:lnSpc>
                <a:spcPct val="100000"/>
              </a:lnSpc>
              <a:spcBef>
                <a:spcPts val="0"/>
              </a:spcBef>
              <a:spcAft>
                <a:spcPts val="0"/>
              </a:spcAft>
              <a:buClr>
                <a:schemeClr val="accent2"/>
              </a:buClr>
              <a:buSzPts val="2800"/>
              <a:buFont typeface="Fredoka One"/>
              <a:buNone/>
              <a:defRPr sz="2800" b="0" i="0" u="none" strike="noStrike" cap="none">
                <a:solidFill>
                  <a:schemeClr val="accent2"/>
                </a:solidFill>
                <a:latin typeface="Fredoka One"/>
                <a:ea typeface="Fredoka One"/>
                <a:cs typeface="Fredoka One"/>
                <a:sym typeface="Fredoka One"/>
              </a:defRPr>
            </a:lvl3pPr>
            <a:lvl4pPr marR="0" lvl="3" algn="l" rtl="0">
              <a:lnSpc>
                <a:spcPct val="100000"/>
              </a:lnSpc>
              <a:spcBef>
                <a:spcPts val="0"/>
              </a:spcBef>
              <a:spcAft>
                <a:spcPts val="0"/>
              </a:spcAft>
              <a:buClr>
                <a:schemeClr val="accent2"/>
              </a:buClr>
              <a:buSzPts val="2800"/>
              <a:buFont typeface="Fredoka One"/>
              <a:buNone/>
              <a:defRPr sz="2800" b="0" i="0" u="none" strike="noStrike" cap="none">
                <a:solidFill>
                  <a:schemeClr val="accent2"/>
                </a:solidFill>
                <a:latin typeface="Fredoka One"/>
                <a:ea typeface="Fredoka One"/>
                <a:cs typeface="Fredoka One"/>
                <a:sym typeface="Fredoka One"/>
              </a:defRPr>
            </a:lvl4pPr>
            <a:lvl5pPr marR="0" lvl="4" algn="l" rtl="0">
              <a:lnSpc>
                <a:spcPct val="100000"/>
              </a:lnSpc>
              <a:spcBef>
                <a:spcPts val="0"/>
              </a:spcBef>
              <a:spcAft>
                <a:spcPts val="0"/>
              </a:spcAft>
              <a:buClr>
                <a:schemeClr val="accent2"/>
              </a:buClr>
              <a:buSzPts val="2800"/>
              <a:buFont typeface="Fredoka One"/>
              <a:buNone/>
              <a:defRPr sz="2800" b="0" i="0" u="none" strike="noStrike" cap="none">
                <a:solidFill>
                  <a:schemeClr val="accent2"/>
                </a:solidFill>
                <a:latin typeface="Fredoka One"/>
                <a:ea typeface="Fredoka One"/>
                <a:cs typeface="Fredoka One"/>
                <a:sym typeface="Fredoka One"/>
              </a:defRPr>
            </a:lvl5pPr>
            <a:lvl6pPr marR="0" lvl="5" algn="l" rtl="0">
              <a:lnSpc>
                <a:spcPct val="100000"/>
              </a:lnSpc>
              <a:spcBef>
                <a:spcPts val="0"/>
              </a:spcBef>
              <a:spcAft>
                <a:spcPts val="0"/>
              </a:spcAft>
              <a:buClr>
                <a:schemeClr val="accent2"/>
              </a:buClr>
              <a:buSzPts val="2800"/>
              <a:buFont typeface="Fredoka One"/>
              <a:buNone/>
              <a:defRPr sz="2800" b="0" i="0" u="none" strike="noStrike" cap="none">
                <a:solidFill>
                  <a:schemeClr val="accent2"/>
                </a:solidFill>
                <a:latin typeface="Fredoka One"/>
                <a:ea typeface="Fredoka One"/>
                <a:cs typeface="Fredoka One"/>
                <a:sym typeface="Fredoka One"/>
              </a:defRPr>
            </a:lvl6pPr>
            <a:lvl7pPr marR="0" lvl="6" algn="l" rtl="0">
              <a:lnSpc>
                <a:spcPct val="100000"/>
              </a:lnSpc>
              <a:spcBef>
                <a:spcPts val="0"/>
              </a:spcBef>
              <a:spcAft>
                <a:spcPts val="0"/>
              </a:spcAft>
              <a:buClr>
                <a:schemeClr val="accent2"/>
              </a:buClr>
              <a:buSzPts val="2800"/>
              <a:buFont typeface="Fredoka One"/>
              <a:buNone/>
              <a:defRPr sz="2800" b="0" i="0" u="none" strike="noStrike" cap="none">
                <a:solidFill>
                  <a:schemeClr val="accent2"/>
                </a:solidFill>
                <a:latin typeface="Fredoka One"/>
                <a:ea typeface="Fredoka One"/>
                <a:cs typeface="Fredoka One"/>
                <a:sym typeface="Fredoka One"/>
              </a:defRPr>
            </a:lvl7pPr>
            <a:lvl8pPr marR="0" lvl="7" algn="l" rtl="0">
              <a:lnSpc>
                <a:spcPct val="100000"/>
              </a:lnSpc>
              <a:spcBef>
                <a:spcPts val="0"/>
              </a:spcBef>
              <a:spcAft>
                <a:spcPts val="0"/>
              </a:spcAft>
              <a:buClr>
                <a:schemeClr val="accent2"/>
              </a:buClr>
              <a:buSzPts val="2800"/>
              <a:buFont typeface="Fredoka One"/>
              <a:buNone/>
              <a:defRPr sz="2800" b="0" i="0" u="none" strike="noStrike" cap="none">
                <a:solidFill>
                  <a:schemeClr val="accent2"/>
                </a:solidFill>
                <a:latin typeface="Fredoka One"/>
                <a:ea typeface="Fredoka One"/>
                <a:cs typeface="Fredoka One"/>
                <a:sym typeface="Fredoka One"/>
              </a:defRPr>
            </a:lvl8pPr>
            <a:lvl9pPr marR="0" lvl="8" algn="l" rtl="0">
              <a:lnSpc>
                <a:spcPct val="100000"/>
              </a:lnSpc>
              <a:spcBef>
                <a:spcPts val="0"/>
              </a:spcBef>
              <a:spcAft>
                <a:spcPts val="0"/>
              </a:spcAft>
              <a:buClr>
                <a:schemeClr val="accent2"/>
              </a:buClr>
              <a:buSzPts val="2800"/>
              <a:buFont typeface="Fredoka One"/>
              <a:buNone/>
              <a:defRPr sz="2800" b="0" i="0" u="none" strike="noStrike" cap="none">
                <a:solidFill>
                  <a:schemeClr val="accent2"/>
                </a:solidFill>
                <a:latin typeface="Fredoka One"/>
                <a:ea typeface="Fredoka One"/>
                <a:cs typeface="Fredoka One"/>
                <a:sym typeface="Fredoka One"/>
              </a:defRPr>
            </a:lvl9pPr>
          </a:lstStyle>
          <a:p>
            <a:pPr marL="0" marR="0" lvl="0" indent="0" algn="ctr" defTabSz="914400" rtl="0" eaLnBrk="1" fontAlgn="auto" latinLnBrk="0" hangingPunct="1">
              <a:lnSpc>
                <a:spcPct val="100000"/>
              </a:lnSpc>
              <a:spcBef>
                <a:spcPts val="0"/>
              </a:spcBef>
              <a:spcAft>
                <a:spcPts val="0"/>
              </a:spcAft>
              <a:buClr>
                <a:srgbClr val="407BFF"/>
              </a:buClr>
              <a:buSzPts val="2800"/>
              <a:buFont typeface="Fredoka One"/>
              <a:buNone/>
              <a:tabLst/>
              <a:defRPr/>
            </a:pPr>
            <a:r>
              <a:rPr kumimoji="0" lang="en-US" sz="7500" b="0" i="0" u="none" strike="noStrike" kern="0" cap="none" spc="0" normalizeH="0" baseline="0" noProof="0" dirty="0">
                <a:ln>
                  <a:noFill/>
                </a:ln>
                <a:solidFill>
                  <a:srgbClr val="FF0000"/>
                </a:solidFill>
                <a:effectLst/>
                <a:uLnTx/>
                <a:uFillTx/>
                <a:latin typeface="Perpetua Titling MT" panose="02020502060505020804" pitchFamily="18" charset="0"/>
                <a:sym typeface="Fredoka One"/>
              </a:rPr>
              <a:t>wonder word </a:t>
            </a:r>
            <a:br>
              <a:rPr kumimoji="0" lang="en-US" sz="7500" b="0" i="0" u="none" strike="noStrike" kern="0" cap="none" spc="0" normalizeH="0" baseline="0" noProof="0" dirty="0">
                <a:ln>
                  <a:noFill/>
                </a:ln>
                <a:solidFill>
                  <a:srgbClr val="FF0000"/>
                </a:solidFill>
                <a:effectLst/>
                <a:uLnTx/>
                <a:uFillTx/>
                <a:latin typeface="Perpetua Titling MT" panose="02020502060505020804" pitchFamily="18" charset="0"/>
                <a:sym typeface="Fredoka One"/>
              </a:rPr>
            </a:br>
            <a:endParaRPr kumimoji="0" lang="en-IN" sz="2800" b="0" i="0" u="none" strike="noStrike" kern="0" cap="none" spc="0" normalizeH="0" baseline="0" noProof="0" dirty="0">
              <a:ln>
                <a:noFill/>
              </a:ln>
              <a:solidFill>
                <a:srgbClr val="305DBF"/>
              </a:solidFill>
              <a:effectLst/>
              <a:uLnTx/>
              <a:uFillTx/>
              <a:latin typeface="Fredoka One"/>
              <a:sym typeface="Fredoka One"/>
            </a:endParaRPr>
          </a:p>
        </p:txBody>
      </p:sp>
      <p:sp>
        <p:nvSpPr>
          <p:cNvPr id="8" name="Title 1">
            <a:extLst>
              <a:ext uri="{FF2B5EF4-FFF2-40B4-BE49-F238E27FC236}">
                <a16:creationId xmlns:a16="http://schemas.microsoft.com/office/drawing/2014/main" id="{CD3ABC51-825A-418A-B790-DB7E103A2BA6}"/>
              </a:ext>
            </a:extLst>
          </p:cNvPr>
          <p:cNvSpPr txBox="1">
            <a:spLocks/>
          </p:cNvSpPr>
          <p:nvPr/>
        </p:nvSpPr>
        <p:spPr>
          <a:xfrm>
            <a:off x="5394125" y="6180337"/>
            <a:ext cx="5889227" cy="1867780"/>
          </a:xfrm>
          <a:prstGeom prst="rect">
            <a:avLst/>
          </a:prstGeom>
          <a:noFill/>
          <a:ln>
            <a:noFill/>
          </a:ln>
        </p:spPr>
        <p:txBody>
          <a:bodyPr spcFirstLastPara="1" wrap="square" lIns="243759" tIns="243759" rIns="243759" bIns="243759"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800"/>
              <a:buFont typeface="Fredoka One"/>
              <a:buNone/>
              <a:defRPr sz="2800" b="0" i="0" u="none" strike="noStrike" cap="none">
                <a:solidFill>
                  <a:schemeClr val="accent3"/>
                </a:solidFill>
                <a:latin typeface="Fredoka One"/>
                <a:ea typeface="Fredoka One"/>
                <a:cs typeface="Fredoka One"/>
                <a:sym typeface="Fredoka One"/>
              </a:defRPr>
            </a:lvl1pPr>
            <a:lvl2pPr marR="0" lvl="1" algn="l" rtl="0">
              <a:lnSpc>
                <a:spcPct val="100000"/>
              </a:lnSpc>
              <a:spcBef>
                <a:spcPts val="0"/>
              </a:spcBef>
              <a:spcAft>
                <a:spcPts val="0"/>
              </a:spcAft>
              <a:buClr>
                <a:schemeClr val="accent2"/>
              </a:buClr>
              <a:buSzPts val="2800"/>
              <a:buFont typeface="Fredoka One"/>
              <a:buNone/>
              <a:defRPr sz="2800" b="0" i="0" u="none" strike="noStrike" cap="none">
                <a:solidFill>
                  <a:schemeClr val="accent2"/>
                </a:solidFill>
                <a:latin typeface="Fredoka One"/>
                <a:ea typeface="Fredoka One"/>
                <a:cs typeface="Fredoka One"/>
                <a:sym typeface="Fredoka One"/>
              </a:defRPr>
            </a:lvl2pPr>
            <a:lvl3pPr marR="0" lvl="2" algn="l" rtl="0">
              <a:lnSpc>
                <a:spcPct val="100000"/>
              </a:lnSpc>
              <a:spcBef>
                <a:spcPts val="0"/>
              </a:spcBef>
              <a:spcAft>
                <a:spcPts val="0"/>
              </a:spcAft>
              <a:buClr>
                <a:schemeClr val="accent2"/>
              </a:buClr>
              <a:buSzPts val="2800"/>
              <a:buFont typeface="Fredoka One"/>
              <a:buNone/>
              <a:defRPr sz="2800" b="0" i="0" u="none" strike="noStrike" cap="none">
                <a:solidFill>
                  <a:schemeClr val="accent2"/>
                </a:solidFill>
                <a:latin typeface="Fredoka One"/>
                <a:ea typeface="Fredoka One"/>
                <a:cs typeface="Fredoka One"/>
                <a:sym typeface="Fredoka One"/>
              </a:defRPr>
            </a:lvl3pPr>
            <a:lvl4pPr marR="0" lvl="3" algn="l" rtl="0">
              <a:lnSpc>
                <a:spcPct val="100000"/>
              </a:lnSpc>
              <a:spcBef>
                <a:spcPts val="0"/>
              </a:spcBef>
              <a:spcAft>
                <a:spcPts val="0"/>
              </a:spcAft>
              <a:buClr>
                <a:schemeClr val="accent2"/>
              </a:buClr>
              <a:buSzPts val="2800"/>
              <a:buFont typeface="Fredoka One"/>
              <a:buNone/>
              <a:defRPr sz="2800" b="0" i="0" u="none" strike="noStrike" cap="none">
                <a:solidFill>
                  <a:schemeClr val="accent2"/>
                </a:solidFill>
                <a:latin typeface="Fredoka One"/>
                <a:ea typeface="Fredoka One"/>
                <a:cs typeface="Fredoka One"/>
                <a:sym typeface="Fredoka One"/>
              </a:defRPr>
            </a:lvl4pPr>
            <a:lvl5pPr marR="0" lvl="4" algn="l" rtl="0">
              <a:lnSpc>
                <a:spcPct val="100000"/>
              </a:lnSpc>
              <a:spcBef>
                <a:spcPts val="0"/>
              </a:spcBef>
              <a:spcAft>
                <a:spcPts val="0"/>
              </a:spcAft>
              <a:buClr>
                <a:schemeClr val="accent2"/>
              </a:buClr>
              <a:buSzPts val="2800"/>
              <a:buFont typeface="Fredoka One"/>
              <a:buNone/>
              <a:defRPr sz="2800" b="0" i="0" u="none" strike="noStrike" cap="none">
                <a:solidFill>
                  <a:schemeClr val="accent2"/>
                </a:solidFill>
                <a:latin typeface="Fredoka One"/>
                <a:ea typeface="Fredoka One"/>
                <a:cs typeface="Fredoka One"/>
                <a:sym typeface="Fredoka One"/>
              </a:defRPr>
            </a:lvl5pPr>
            <a:lvl6pPr marR="0" lvl="5" algn="l" rtl="0">
              <a:lnSpc>
                <a:spcPct val="100000"/>
              </a:lnSpc>
              <a:spcBef>
                <a:spcPts val="0"/>
              </a:spcBef>
              <a:spcAft>
                <a:spcPts val="0"/>
              </a:spcAft>
              <a:buClr>
                <a:schemeClr val="accent2"/>
              </a:buClr>
              <a:buSzPts val="2800"/>
              <a:buFont typeface="Fredoka One"/>
              <a:buNone/>
              <a:defRPr sz="2800" b="0" i="0" u="none" strike="noStrike" cap="none">
                <a:solidFill>
                  <a:schemeClr val="accent2"/>
                </a:solidFill>
                <a:latin typeface="Fredoka One"/>
                <a:ea typeface="Fredoka One"/>
                <a:cs typeface="Fredoka One"/>
                <a:sym typeface="Fredoka One"/>
              </a:defRPr>
            </a:lvl6pPr>
            <a:lvl7pPr marR="0" lvl="6" algn="l" rtl="0">
              <a:lnSpc>
                <a:spcPct val="100000"/>
              </a:lnSpc>
              <a:spcBef>
                <a:spcPts val="0"/>
              </a:spcBef>
              <a:spcAft>
                <a:spcPts val="0"/>
              </a:spcAft>
              <a:buClr>
                <a:schemeClr val="accent2"/>
              </a:buClr>
              <a:buSzPts val="2800"/>
              <a:buFont typeface="Fredoka One"/>
              <a:buNone/>
              <a:defRPr sz="2800" b="0" i="0" u="none" strike="noStrike" cap="none">
                <a:solidFill>
                  <a:schemeClr val="accent2"/>
                </a:solidFill>
                <a:latin typeface="Fredoka One"/>
                <a:ea typeface="Fredoka One"/>
                <a:cs typeface="Fredoka One"/>
                <a:sym typeface="Fredoka One"/>
              </a:defRPr>
            </a:lvl7pPr>
            <a:lvl8pPr marR="0" lvl="7" algn="l" rtl="0">
              <a:lnSpc>
                <a:spcPct val="100000"/>
              </a:lnSpc>
              <a:spcBef>
                <a:spcPts val="0"/>
              </a:spcBef>
              <a:spcAft>
                <a:spcPts val="0"/>
              </a:spcAft>
              <a:buClr>
                <a:schemeClr val="accent2"/>
              </a:buClr>
              <a:buSzPts val="2800"/>
              <a:buFont typeface="Fredoka One"/>
              <a:buNone/>
              <a:defRPr sz="2800" b="0" i="0" u="none" strike="noStrike" cap="none">
                <a:solidFill>
                  <a:schemeClr val="accent2"/>
                </a:solidFill>
                <a:latin typeface="Fredoka One"/>
                <a:ea typeface="Fredoka One"/>
                <a:cs typeface="Fredoka One"/>
                <a:sym typeface="Fredoka One"/>
              </a:defRPr>
            </a:lvl8pPr>
            <a:lvl9pPr marR="0" lvl="8" algn="l" rtl="0">
              <a:lnSpc>
                <a:spcPct val="100000"/>
              </a:lnSpc>
              <a:spcBef>
                <a:spcPts val="0"/>
              </a:spcBef>
              <a:spcAft>
                <a:spcPts val="0"/>
              </a:spcAft>
              <a:buClr>
                <a:schemeClr val="accent2"/>
              </a:buClr>
              <a:buSzPts val="2800"/>
              <a:buFont typeface="Fredoka One"/>
              <a:buNone/>
              <a:defRPr sz="2800" b="0" i="0" u="none" strike="noStrike" cap="none">
                <a:solidFill>
                  <a:schemeClr val="accent2"/>
                </a:solidFill>
                <a:latin typeface="Fredoka One"/>
                <a:ea typeface="Fredoka One"/>
                <a:cs typeface="Fredoka One"/>
                <a:sym typeface="Fredoka One"/>
              </a:defRPr>
            </a:lvl9pPr>
          </a:lstStyle>
          <a:p>
            <a:pPr marL="0" marR="0" lvl="0" indent="0" algn="ctr" defTabSz="914400" rtl="0" eaLnBrk="1" fontAlgn="auto" latinLnBrk="0" hangingPunct="1">
              <a:lnSpc>
                <a:spcPct val="100000"/>
              </a:lnSpc>
              <a:spcBef>
                <a:spcPts val="0"/>
              </a:spcBef>
              <a:spcAft>
                <a:spcPts val="0"/>
              </a:spcAft>
              <a:buClr>
                <a:srgbClr val="407BFF"/>
              </a:buClr>
              <a:buSzPts val="2800"/>
              <a:buFont typeface="Fredoka One"/>
              <a:buNone/>
              <a:tabLst/>
              <a:defRPr/>
            </a:pPr>
            <a:r>
              <a:rPr lang="en-US" sz="7500" kern="0" dirty="0">
                <a:solidFill>
                  <a:srgbClr val="FF0000"/>
                </a:solidFill>
                <a:latin typeface="Perpetua Titling MT" panose="02020502060505020804" pitchFamily="18" charset="0"/>
              </a:rPr>
              <a:t>CURIOSITY</a:t>
            </a:r>
            <a:br>
              <a:rPr kumimoji="0" lang="en-US" sz="7500" b="0" i="0" u="none" strike="noStrike" kern="0" cap="none" spc="0" normalizeH="0" baseline="0" noProof="0" dirty="0">
                <a:ln>
                  <a:noFill/>
                </a:ln>
                <a:solidFill>
                  <a:srgbClr val="FF0000"/>
                </a:solidFill>
                <a:effectLst/>
                <a:uLnTx/>
                <a:uFillTx/>
                <a:latin typeface="Perpetua Titling MT" panose="02020502060505020804" pitchFamily="18" charset="0"/>
                <a:sym typeface="Fredoka One"/>
              </a:rPr>
            </a:br>
            <a:endParaRPr kumimoji="0" lang="en-IN" sz="2800" b="0" i="0" u="none" strike="noStrike" kern="0" cap="none" spc="0" normalizeH="0" baseline="0" noProof="0" dirty="0">
              <a:ln>
                <a:noFill/>
              </a:ln>
              <a:solidFill>
                <a:srgbClr val="305DBF"/>
              </a:solidFill>
              <a:effectLst/>
              <a:uLnTx/>
              <a:uFillTx/>
              <a:latin typeface="Fredoka One"/>
              <a:sym typeface="Fredoka One"/>
            </a:endParaRPr>
          </a:p>
        </p:txBody>
      </p:sp>
      <p:pic>
        <p:nvPicPr>
          <p:cNvPr id="2050" name="Picture 2" descr="364+ Thousand Curiosity Royalty-Free Images, Stock Photos &amp; Pictures |  Shutterstock">
            <a:extLst>
              <a:ext uri="{FF2B5EF4-FFF2-40B4-BE49-F238E27FC236}">
                <a16:creationId xmlns:a16="http://schemas.microsoft.com/office/drawing/2014/main" id="{3050F89D-38A7-49F6-9E17-0D3A949902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87964" y="5360351"/>
            <a:ext cx="4492945" cy="2995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481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95"/>
        <p:cNvGrpSpPr/>
        <p:nvPr/>
      </p:nvGrpSpPr>
      <p:grpSpPr>
        <a:xfrm>
          <a:off x="0" y="0"/>
          <a:ext cx="0" cy="0"/>
          <a:chOff x="0" y="0"/>
          <a:chExt cx="0" cy="0"/>
        </a:xfrm>
      </p:grpSpPr>
      <p:sp>
        <p:nvSpPr>
          <p:cNvPr id="4" name="TextBox 3">
            <a:extLst>
              <a:ext uri="{FF2B5EF4-FFF2-40B4-BE49-F238E27FC236}">
                <a16:creationId xmlns:a16="http://schemas.microsoft.com/office/drawing/2014/main" id="{5C205874-C6CC-AD4F-DAF3-DA5EF71EC3F0}"/>
              </a:ext>
            </a:extLst>
          </p:cNvPr>
          <p:cNvSpPr txBox="1"/>
          <p:nvPr/>
        </p:nvSpPr>
        <p:spPr>
          <a:xfrm>
            <a:off x="6098183" y="1679509"/>
            <a:ext cx="12190864" cy="1887205"/>
          </a:xfrm>
          <a:prstGeom prst="rect">
            <a:avLst/>
          </a:prstGeom>
          <a:noFill/>
        </p:spPr>
        <p:txBody>
          <a:bodyPr wrap="square" lIns="243375" tIns="121683" rIns="243375" bIns="121683">
            <a:spAutoFit/>
          </a:bodyPr>
          <a:lstStyle/>
          <a:p>
            <a:pPr marL="0" marR="0" lvl="0" indent="0" algn="ctr" defTabSz="456804" rtl="0" eaLnBrk="1" fontAlgn="auto" latinLnBrk="0" hangingPunct="1">
              <a:lnSpc>
                <a:spcPct val="100000"/>
              </a:lnSpc>
              <a:spcBef>
                <a:spcPts val="0"/>
              </a:spcBef>
              <a:spcAft>
                <a:spcPts val="0"/>
              </a:spcAft>
              <a:buClrTx/>
              <a:buSzTx/>
              <a:buFontTx/>
              <a:buNone/>
              <a:tabLst/>
              <a:defRPr/>
            </a:pPr>
            <a:r>
              <a:rPr kumimoji="0" lang="en-IN" sz="10700" b="0" i="0" u="none" strike="noStrike" kern="1200" cap="none" spc="0" normalizeH="0" baseline="0" noProof="0" dirty="0">
                <a:ln>
                  <a:noFill/>
                </a:ln>
                <a:solidFill>
                  <a:srgbClr val="FF0000"/>
                </a:solidFill>
                <a:effectLst/>
                <a:uLnTx/>
                <a:uFillTx/>
                <a:latin typeface="Algerian" panose="04020705040A02060702" pitchFamily="82" charset="0"/>
                <a:ea typeface="+mn-ea"/>
                <a:cs typeface="+mn-cs"/>
              </a:rPr>
              <a:t>THANK YOU</a:t>
            </a:r>
            <a:r>
              <a:rPr kumimoji="0" lang="en-IN" sz="10700" b="0" i="0" u="none" strike="noStrike" kern="1200" cap="none" spc="0" normalizeH="0" baseline="0" noProof="0" dirty="0">
                <a:ln>
                  <a:noFill/>
                </a:ln>
                <a:solidFill>
                  <a:srgbClr val="263238"/>
                </a:solidFill>
                <a:effectLst/>
                <a:uLnTx/>
                <a:uFillTx/>
                <a:latin typeface="Algerian" panose="04020705040A02060702" pitchFamily="82" charset="0"/>
                <a:ea typeface="+mn-ea"/>
                <a:cs typeface="+mn-cs"/>
                <a:sym typeface="Wingdings" panose="05000000000000000000" pitchFamily="2" charset="2"/>
              </a:rPr>
              <a:t> </a:t>
            </a:r>
            <a:endParaRPr kumimoji="0" lang="en-IN" sz="10700" b="0" i="0" u="none" strike="noStrike" kern="1200" cap="none" spc="0" normalizeH="0" baseline="0" noProof="0" dirty="0">
              <a:ln>
                <a:noFill/>
              </a:ln>
              <a:solidFill>
                <a:srgbClr val="263238"/>
              </a:solidFill>
              <a:effectLst/>
              <a:uLnTx/>
              <a:uFillTx/>
              <a:latin typeface="Algerian" panose="04020705040A02060702" pitchFamily="82" charset="0"/>
              <a:ea typeface="+mn-ea"/>
              <a:cs typeface="+mn-cs"/>
            </a:endParaRPr>
          </a:p>
        </p:txBody>
      </p:sp>
      <p:sp>
        <p:nvSpPr>
          <p:cNvPr id="5" name="TextBox 4">
            <a:extLst>
              <a:ext uri="{FF2B5EF4-FFF2-40B4-BE49-F238E27FC236}">
                <a16:creationId xmlns:a16="http://schemas.microsoft.com/office/drawing/2014/main" id="{8C20298A-38C5-0E8E-2F16-E6C43E351661}"/>
              </a:ext>
            </a:extLst>
          </p:cNvPr>
          <p:cNvSpPr txBox="1"/>
          <p:nvPr/>
        </p:nvSpPr>
        <p:spPr>
          <a:xfrm>
            <a:off x="499953" y="4606925"/>
            <a:ext cx="20168559" cy="2046236"/>
          </a:xfrm>
          <a:prstGeom prst="rect">
            <a:avLst/>
          </a:prstGeom>
          <a:noFill/>
        </p:spPr>
        <p:txBody>
          <a:bodyPr wrap="square" lIns="243375" tIns="121683" rIns="243375" bIns="121683">
            <a:spAutoFit/>
          </a:bodyPr>
          <a:lstStyle/>
          <a:p>
            <a:pPr marL="0" marR="0" lvl="0" indent="0" algn="l" defTabSz="456804" rtl="0" eaLnBrk="1" fontAlgn="auto" latinLnBrk="0" hangingPunct="1">
              <a:lnSpc>
                <a:spcPct val="100000"/>
              </a:lnSpc>
              <a:spcBef>
                <a:spcPts val="0"/>
              </a:spcBef>
              <a:spcAft>
                <a:spcPts val="0"/>
              </a:spcAft>
              <a:buClrTx/>
              <a:buSzTx/>
              <a:buFontTx/>
              <a:buNone/>
              <a:tabLst/>
              <a:defRPr/>
            </a:pPr>
            <a:r>
              <a:rPr kumimoji="0" lang="en-US" sz="11700" b="0" i="0" u="none" strike="noStrike" kern="1200" cap="none" spc="0" normalizeH="0" baseline="0" noProof="0" dirty="0">
                <a:ln>
                  <a:noFill/>
                </a:ln>
                <a:solidFill>
                  <a:srgbClr val="407BFF"/>
                </a:solidFill>
                <a:effectLst/>
                <a:uLnTx/>
                <a:uFillTx/>
                <a:latin typeface="Algerian" panose="04020705040A02060702" pitchFamily="82" charset="0"/>
                <a:ea typeface="+mn-ea"/>
                <a:cs typeface="+mn-cs"/>
              </a:rPr>
              <a:t>JOIN WhatsApp community</a:t>
            </a:r>
            <a:endParaRPr kumimoji="0" lang="en-IN" sz="11700" b="0" i="0" u="none" strike="noStrike" kern="1200" cap="none" spc="0" normalizeH="0" baseline="0" noProof="0" dirty="0">
              <a:ln>
                <a:noFill/>
              </a:ln>
              <a:solidFill>
                <a:srgbClr val="407BFF"/>
              </a:solidFill>
              <a:effectLst/>
              <a:uLnTx/>
              <a:uFillTx/>
              <a:latin typeface="Algerian" panose="04020705040A02060702" pitchFamily="82" charset="0"/>
              <a:ea typeface="+mn-ea"/>
              <a:cs typeface="+mn-cs"/>
            </a:endParaRPr>
          </a:p>
        </p:txBody>
      </p:sp>
      <p:sp>
        <p:nvSpPr>
          <p:cNvPr id="7" name="TextBox 6">
            <a:extLst>
              <a:ext uri="{FF2B5EF4-FFF2-40B4-BE49-F238E27FC236}">
                <a16:creationId xmlns:a16="http://schemas.microsoft.com/office/drawing/2014/main" id="{13CB6E74-552A-96C0-825E-7A3DB0C9270D}"/>
              </a:ext>
            </a:extLst>
          </p:cNvPr>
          <p:cNvSpPr txBox="1"/>
          <p:nvPr/>
        </p:nvSpPr>
        <p:spPr>
          <a:xfrm>
            <a:off x="3434068" y="7257147"/>
            <a:ext cx="16260757" cy="1558912"/>
          </a:xfrm>
          <a:prstGeom prst="rect">
            <a:avLst/>
          </a:prstGeom>
          <a:noFill/>
        </p:spPr>
        <p:txBody>
          <a:bodyPr wrap="square" lIns="243375" tIns="121683" rIns="243375" bIns="121683">
            <a:spAutoFit/>
          </a:bodyPr>
          <a:lstStyle/>
          <a:p>
            <a:pPr marL="0" marR="0" lvl="0" indent="0" algn="l" defTabSz="456804" rtl="0" eaLnBrk="1" fontAlgn="auto" latinLnBrk="0" hangingPunct="1">
              <a:lnSpc>
                <a:spcPct val="100000"/>
              </a:lnSpc>
              <a:spcBef>
                <a:spcPts val="0"/>
              </a:spcBef>
              <a:spcAft>
                <a:spcPts val="0"/>
              </a:spcAft>
              <a:buClrTx/>
              <a:buSzTx/>
              <a:buFontTx/>
              <a:buNone/>
              <a:tabLst/>
              <a:defRPr/>
            </a:pPr>
            <a:r>
              <a:rPr kumimoji="0" lang="en-US" sz="8500" b="1" i="0" u="none" strike="noStrike" kern="1200" cap="none" spc="0" normalizeH="0" baseline="0" noProof="0" dirty="0">
                <a:ln>
                  <a:noFill/>
                </a:ln>
                <a:solidFill>
                  <a:srgbClr val="407BFF"/>
                </a:solidFill>
                <a:effectLst/>
                <a:uLnTx/>
                <a:uFillTx/>
                <a:latin typeface="Cambria Math" panose="02040503050406030204" pitchFamily="18" charset="0"/>
                <a:ea typeface="Cambria Math" panose="02040503050406030204" pitchFamily="18" charset="0"/>
                <a:cs typeface="Arial" panose="020B0604020202020204" pitchFamily="34" charset="0"/>
              </a:rPr>
              <a:t>novitech</a:t>
            </a:r>
            <a:r>
              <a:rPr kumimoji="0" lang="en-US" sz="8500" b="1" i="0" u="none" strike="noStrike" kern="1200" cap="none" spc="0" normalizeH="0" baseline="0" noProof="0" dirty="0">
                <a:ln>
                  <a:noFill/>
                </a:ln>
                <a:solidFill>
                  <a:srgbClr val="263238">
                    <a:lumMod val="50000"/>
                  </a:srgbClr>
                </a:solidFill>
                <a:effectLst/>
                <a:uLnTx/>
                <a:uFillTx/>
                <a:latin typeface="Cambria Math" panose="02040503050406030204" pitchFamily="18" charset="0"/>
                <a:ea typeface="Cambria Math" panose="02040503050406030204" pitchFamily="18" charset="0"/>
                <a:cs typeface="Arial" panose="020B0604020202020204" pitchFamily="34" charset="0"/>
              </a:rPr>
              <a:t>research</a:t>
            </a:r>
            <a:r>
              <a:rPr kumimoji="0" lang="en-US" sz="8500" b="1" i="0" u="none" strike="noStrike" kern="1200" cap="none" spc="0" normalizeH="0" baseline="0" noProof="0" dirty="0">
                <a:ln>
                  <a:noFill/>
                </a:ln>
                <a:solidFill>
                  <a:srgbClr val="407BFF"/>
                </a:solidFill>
                <a:effectLst/>
                <a:uLnTx/>
                <a:uFillTx/>
                <a:latin typeface="Cambria Math" panose="02040503050406030204" pitchFamily="18" charset="0"/>
                <a:ea typeface="Cambria Math" panose="02040503050406030204" pitchFamily="18" charset="0"/>
                <a:cs typeface="Arial" panose="020B0604020202020204" pitchFamily="34" charset="0"/>
              </a:rPr>
              <a:t>and</a:t>
            </a:r>
            <a:r>
              <a:rPr kumimoji="0" lang="en-US" sz="8500" b="1" i="0" u="none" strike="noStrike" kern="1200" cap="none" spc="0" normalizeH="0" baseline="0" noProof="0" dirty="0">
                <a:ln>
                  <a:noFill/>
                </a:ln>
                <a:solidFill>
                  <a:srgbClr val="263238">
                    <a:lumMod val="50000"/>
                  </a:srgbClr>
                </a:solidFill>
                <a:effectLst/>
                <a:uLnTx/>
                <a:uFillTx/>
                <a:latin typeface="Cambria Math" panose="02040503050406030204" pitchFamily="18" charset="0"/>
                <a:ea typeface="Cambria Math" panose="02040503050406030204" pitchFamily="18" charset="0"/>
                <a:cs typeface="Arial" panose="020B0604020202020204" pitchFamily="34" charset="0"/>
              </a:rPr>
              <a:t>development</a:t>
            </a:r>
            <a:endParaRPr kumimoji="0" lang="en-IN" sz="8500" b="1" i="0" u="none" strike="noStrike" kern="1200" cap="none" spc="0" normalizeH="0" baseline="0" noProof="0" dirty="0">
              <a:ln>
                <a:noFill/>
              </a:ln>
              <a:solidFill>
                <a:srgbClr val="263238">
                  <a:lumMod val="50000"/>
                </a:srgbClr>
              </a:solidFill>
              <a:effectLst/>
              <a:uLnTx/>
              <a:uFillTx/>
              <a:latin typeface="Cambria Math" panose="02040503050406030204" pitchFamily="18" charset="0"/>
              <a:ea typeface="Cambria Math" panose="02040503050406030204" pitchFamily="18" charset="0"/>
              <a:cs typeface="Arial" panose="020B0604020202020204" pitchFamily="34" charset="0"/>
            </a:endParaRPr>
          </a:p>
        </p:txBody>
      </p:sp>
      <p:pic>
        <p:nvPicPr>
          <p:cNvPr id="8" name="Picture 7">
            <a:extLst>
              <a:ext uri="{FF2B5EF4-FFF2-40B4-BE49-F238E27FC236}">
                <a16:creationId xmlns:a16="http://schemas.microsoft.com/office/drawing/2014/main" id="{9C92632F-7391-F90C-9149-D58459D1546A}"/>
              </a:ext>
            </a:extLst>
          </p:cNvPr>
          <p:cNvPicPr>
            <a:picLocks noChangeAspect="1"/>
          </p:cNvPicPr>
          <p:nvPr/>
        </p:nvPicPr>
        <p:blipFill rotWithShape="1">
          <a:blip r:embed="rId3"/>
          <a:srcRect l="28624" t="10456" r="28591" b="12466"/>
          <a:stretch/>
        </p:blipFill>
        <p:spPr>
          <a:xfrm>
            <a:off x="19776751" y="7021997"/>
            <a:ext cx="1783523" cy="17990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descr="Subscribe Button PNG, Subscribe Button Transparent Background - FreeIconsPNG">
            <a:extLst>
              <a:ext uri="{FF2B5EF4-FFF2-40B4-BE49-F238E27FC236}">
                <a16:creationId xmlns:a16="http://schemas.microsoft.com/office/drawing/2014/main" id="{66B49F8F-373F-7DF8-ED8F-2B8B58FEC7A2}"/>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730" t="31853" r="730" b="31097"/>
          <a:stretch/>
        </p:blipFill>
        <p:spPr bwMode="auto">
          <a:xfrm>
            <a:off x="8180832" y="9830181"/>
            <a:ext cx="6959807" cy="257829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D513E983-9AAC-B162-1D1D-9134091FEEAB}"/>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5513246" y="9899061"/>
            <a:ext cx="2171597" cy="21713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ocial Media icon.whatsapp icon.">
            <a:extLst>
              <a:ext uri="{FF2B5EF4-FFF2-40B4-BE49-F238E27FC236}">
                <a16:creationId xmlns:a16="http://schemas.microsoft.com/office/drawing/2014/main" id="{3BEE8AE9-33BA-40D2-A2BA-C2785D7A06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37488" y="4710211"/>
            <a:ext cx="1942950" cy="1942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ttendance Images – Browse 72,302 Stock Photos, Vectors, and Video | Adobe  Stock">
            <a:extLst>
              <a:ext uri="{FF2B5EF4-FFF2-40B4-BE49-F238E27FC236}">
                <a16:creationId xmlns:a16="http://schemas.microsoft.com/office/drawing/2014/main" id="{B1FF0E75-89BA-8CF5-B314-98DAE7F3F4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9710" y="2829954"/>
            <a:ext cx="6502036" cy="423990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2585C74C-5400-D2A5-BA4B-B5B707EFD86C}"/>
              </a:ext>
            </a:extLst>
          </p:cNvPr>
          <p:cNvSpPr txBox="1">
            <a:spLocks/>
          </p:cNvSpPr>
          <p:nvPr/>
        </p:nvSpPr>
        <p:spPr>
          <a:xfrm>
            <a:off x="908726" y="7727841"/>
            <a:ext cx="22724559" cy="2219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2800"/>
              <a:buFont typeface="Fredoka One"/>
              <a:buNone/>
              <a:defRPr sz="2800" b="0" i="0" u="none" strike="noStrike" cap="none">
                <a:solidFill>
                  <a:schemeClr val="accent3"/>
                </a:solidFill>
                <a:latin typeface="Fredoka One"/>
                <a:ea typeface="Fredoka One"/>
                <a:cs typeface="Fredoka One"/>
                <a:sym typeface="Fredoka One"/>
              </a:defRPr>
            </a:lvl1pPr>
            <a:lvl2pPr marR="0" lvl="1" algn="l" rtl="0">
              <a:lnSpc>
                <a:spcPct val="100000"/>
              </a:lnSpc>
              <a:spcBef>
                <a:spcPts val="0"/>
              </a:spcBef>
              <a:spcAft>
                <a:spcPts val="0"/>
              </a:spcAft>
              <a:buClr>
                <a:schemeClr val="accent3"/>
              </a:buClr>
              <a:buSzPts val="2800"/>
              <a:buFont typeface="Fredoka One"/>
              <a:buNone/>
              <a:defRPr sz="2800" b="0" i="0" u="none" strike="noStrike" cap="none">
                <a:solidFill>
                  <a:schemeClr val="accent3"/>
                </a:solidFill>
                <a:latin typeface="Fredoka One"/>
                <a:ea typeface="Fredoka One"/>
                <a:cs typeface="Fredoka One"/>
                <a:sym typeface="Fredoka One"/>
              </a:defRPr>
            </a:lvl2pPr>
            <a:lvl3pPr marR="0" lvl="2" algn="l" rtl="0">
              <a:lnSpc>
                <a:spcPct val="100000"/>
              </a:lnSpc>
              <a:spcBef>
                <a:spcPts val="0"/>
              </a:spcBef>
              <a:spcAft>
                <a:spcPts val="0"/>
              </a:spcAft>
              <a:buClr>
                <a:schemeClr val="accent3"/>
              </a:buClr>
              <a:buSzPts val="2800"/>
              <a:buFont typeface="Fredoka One"/>
              <a:buNone/>
              <a:defRPr sz="2800" b="0" i="0" u="none" strike="noStrike" cap="none">
                <a:solidFill>
                  <a:schemeClr val="accent3"/>
                </a:solidFill>
                <a:latin typeface="Fredoka One"/>
                <a:ea typeface="Fredoka One"/>
                <a:cs typeface="Fredoka One"/>
                <a:sym typeface="Fredoka One"/>
              </a:defRPr>
            </a:lvl3pPr>
            <a:lvl4pPr marR="0" lvl="3" algn="l" rtl="0">
              <a:lnSpc>
                <a:spcPct val="100000"/>
              </a:lnSpc>
              <a:spcBef>
                <a:spcPts val="0"/>
              </a:spcBef>
              <a:spcAft>
                <a:spcPts val="0"/>
              </a:spcAft>
              <a:buClr>
                <a:schemeClr val="accent3"/>
              </a:buClr>
              <a:buSzPts val="2800"/>
              <a:buFont typeface="Fredoka One"/>
              <a:buNone/>
              <a:defRPr sz="2800" b="0" i="0" u="none" strike="noStrike" cap="none">
                <a:solidFill>
                  <a:schemeClr val="accent3"/>
                </a:solidFill>
                <a:latin typeface="Fredoka One"/>
                <a:ea typeface="Fredoka One"/>
                <a:cs typeface="Fredoka One"/>
                <a:sym typeface="Fredoka One"/>
              </a:defRPr>
            </a:lvl4pPr>
            <a:lvl5pPr marR="0" lvl="4" algn="l" rtl="0">
              <a:lnSpc>
                <a:spcPct val="100000"/>
              </a:lnSpc>
              <a:spcBef>
                <a:spcPts val="0"/>
              </a:spcBef>
              <a:spcAft>
                <a:spcPts val="0"/>
              </a:spcAft>
              <a:buClr>
                <a:schemeClr val="accent3"/>
              </a:buClr>
              <a:buSzPts val="2800"/>
              <a:buFont typeface="Fredoka One"/>
              <a:buNone/>
              <a:defRPr sz="2800" b="0" i="0" u="none" strike="noStrike" cap="none">
                <a:solidFill>
                  <a:schemeClr val="accent3"/>
                </a:solidFill>
                <a:latin typeface="Fredoka One"/>
                <a:ea typeface="Fredoka One"/>
                <a:cs typeface="Fredoka One"/>
                <a:sym typeface="Fredoka One"/>
              </a:defRPr>
            </a:lvl5pPr>
            <a:lvl6pPr marR="0" lvl="5" algn="l" rtl="0">
              <a:lnSpc>
                <a:spcPct val="100000"/>
              </a:lnSpc>
              <a:spcBef>
                <a:spcPts val="0"/>
              </a:spcBef>
              <a:spcAft>
                <a:spcPts val="0"/>
              </a:spcAft>
              <a:buClr>
                <a:schemeClr val="accent3"/>
              </a:buClr>
              <a:buSzPts val="2800"/>
              <a:buFont typeface="Fredoka One"/>
              <a:buNone/>
              <a:defRPr sz="2800" b="0" i="0" u="none" strike="noStrike" cap="none">
                <a:solidFill>
                  <a:schemeClr val="accent3"/>
                </a:solidFill>
                <a:latin typeface="Fredoka One"/>
                <a:ea typeface="Fredoka One"/>
                <a:cs typeface="Fredoka One"/>
                <a:sym typeface="Fredoka One"/>
              </a:defRPr>
            </a:lvl6pPr>
            <a:lvl7pPr marR="0" lvl="6" algn="l" rtl="0">
              <a:lnSpc>
                <a:spcPct val="100000"/>
              </a:lnSpc>
              <a:spcBef>
                <a:spcPts val="0"/>
              </a:spcBef>
              <a:spcAft>
                <a:spcPts val="0"/>
              </a:spcAft>
              <a:buClr>
                <a:schemeClr val="accent3"/>
              </a:buClr>
              <a:buSzPts val="2800"/>
              <a:buFont typeface="Fredoka One"/>
              <a:buNone/>
              <a:defRPr sz="2800" b="0" i="0" u="none" strike="noStrike" cap="none">
                <a:solidFill>
                  <a:schemeClr val="accent3"/>
                </a:solidFill>
                <a:latin typeface="Fredoka One"/>
                <a:ea typeface="Fredoka One"/>
                <a:cs typeface="Fredoka One"/>
                <a:sym typeface="Fredoka One"/>
              </a:defRPr>
            </a:lvl7pPr>
            <a:lvl8pPr marR="0" lvl="7" algn="l" rtl="0">
              <a:lnSpc>
                <a:spcPct val="100000"/>
              </a:lnSpc>
              <a:spcBef>
                <a:spcPts val="0"/>
              </a:spcBef>
              <a:spcAft>
                <a:spcPts val="0"/>
              </a:spcAft>
              <a:buClr>
                <a:schemeClr val="accent3"/>
              </a:buClr>
              <a:buSzPts val="2800"/>
              <a:buFont typeface="Fredoka One"/>
              <a:buNone/>
              <a:defRPr sz="2800" b="0" i="0" u="none" strike="noStrike" cap="none">
                <a:solidFill>
                  <a:schemeClr val="accent3"/>
                </a:solidFill>
                <a:latin typeface="Fredoka One"/>
                <a:ea typeface="Fredoka One"/>
                <a:cs typeface="Fredoka One"/>
                <a:sym typeface="Fredoka One"/>
              </a:defRPr>
            </a:lvl8pPr>
            <a:lvl9pPr marR="0" lvl="8" algn="l" rtl="0">
              <a:lnSpc>
                <a:spcPct val="100000"/>
              </a:lnSpc>
              <a:spcBef>
                <a:spcPts val="0"/>
              </a:spcBef>
              <a:spcAft>
                <a:spcPts val="0"/>
              </a:spcAft>
              <a:buClr>
                <a:schemeClr val="accent3"/>
              </a:buClr>
              <a:buSzPts val="2800"/>
              <a:buFont typeface="Fredoka One"/>
              <a:buNone/>
              <a:defRPr sz="2800" b="0" i="0" u="none" strike="noStrike" cap="none">
                <a:solidFill>
                  <a:schemeClr val="accent3"/>
                </a:solidFill>
                <a:latin typeface="Fredoka One"/>
                <a:ea typeface="Fredoka One"/>
                <a:cs typeface="Fredoka One"/>
                <a:sym typeface="Fredoka One"/>
              </a:defRPr>
            </a:lvl9pPr>
          </a:lstStyle>
          <a:p>
            <a:pPr marL="0" marR="0" lvl="0" indent="0" algn="ctr" defTabSz="914400" rtl="0" eaLnBrk="1" fontAlgn="auto" latinLnBrk="0" hangingPunct="1">
              <a:lnSpc>
                <a:spcPct val="100000"/>
              </a:lnSpc>
              <a:spcBef>
                <a:spcPts val="0"/>
              </a:spcBef>
              <a:spcAft>
                <a:spcPts val="0"/>
              </a:spcAft>
              <a:buClr>
                <a:srgbClr val="305DBF"/>
              </a:buClr>
              <a:buSzPts val="2800"/>
              <a:buFont typeface="Fredoka One"/>
              <a:buNone/>
              <a:tabLst/>
              <a:defRPr/>
            </a:pPr>
            <a:r>
              <a:rPr kumimoji="0" lang="en-US" sz="11700" b="0" i="0" u="none" strike="noStrike" kern="0" cap="none" spc="0" normalizeH="0" baseline="0" noProof="0">
                <a:ln>
                  <a:noFill/>
                </a:ln>
                <a:solidFill>
                  <a:srgbClr val="305DBF"/>
                </a:solidFill>
                <a:effectLst/>
                <a:uLnTx/>
                <a:uFillTx/>
                <a:latin typeface="Fredoka One"/>
                <a:sym typeface="Fredoka One"/>
              </a:rPr>
              <a:t>Post Your Attendance</a:t>
            </a:r>
            <a:endParaRPr kumimoji="0" lang="en-IN" sz="11700" b="0" i="0" u="none" strike="noStrike" kern="0" cap="none" spc="0" normalizeH="0" baseline="0" noProof="0" dirty="0">
              <a:ln>
                <a:noFill/>
              </a:ln>
              <a:solidFill>
                <a:srgbClr val="305DBF"/>
              </a:solidFill>
              <a:effectLst/>
              <a:uLnTx/>
              <a:uFillTx/>
              <a:latin typeface="Fredoka One"/>
              <a:sym typeface="Fredoka One"/>
            </a:endParaRPr>
          </a:p>
        </p:txBody>
      </p:sp>
    </p:spTree>
    <p:extLst>
      <p:ext uri="{BB962C8B-B14F-4D97-AF65-F5344CB8AC3E}">
        <p14:creationId xmlns:p14="http://schemas.microsoft.com/office/powerpoint/2010/main" val="2371958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ehaviour Q&amp;A session dates set | Vet Times">
            <a:extLst>
              <a:ext uri="{FF2B5EF4-FFF2-40B4-BE49-F238E27FC236}">
                <a16:creationId xmlns:a16="http://schemas.microsoft.com/office/drawing/2014/main" id="{96E95412-EFD9-8003-A4D3-9BAF280232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9893" y="3913729"/>
            <a:ext cx="13387388" cy="7028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929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92841" y="782445"/>
            <a:ext cx="11896447" cy="1738784"/>
          </a:xfrm>
          <a:prstGeom prst="rect">
            <a:avLst/>
          </a:prstGeom>
          <a:noFill/>
        </p:spPr>
        <p:txBody>
          <a:bodyPr wrap="square" lIns="91229" tIns="45602" rIns="91229" bIns="45602" rtlCol="0">
            <a:spAutoFit/>
          </a:bodyPr>
          <a:lstStyle/>
          <a:p>
            <a:pPr algn="ctr"/>
            <a:r>
              <a:rPr lang="en-IN" sz="10700" b="1" dirty="0">
                <a:ln w="9525">
                  <a:solidFill>
                    <a:schemeClr val="bg1"/>
                  </a:solidFill>
                  <a:prstDash val="solid"/>
                </a:ln>
                <a:solidFill>
                  <a:srgbClr val="000000"/>
                </a:solidFill>
                <a:effectLst>
                  <a:outerShdw blurRad="12700" dist="38100" dir="2700000" algn="tl" rotWithShape="0">
                    <a:schemeClr val="bg1">
                      <a:lumMod val="50000"/>
                    </a:schemeClr>
                  </a:outerShdw>
                </a:effectLst>
              </a:rPr>
              <a:t>Announcement</a:t>
            </a:r>
          </a:p>
        </p:txBody>
      </p:sp>
      <p:sp>
        <p:nvSpPr>
          <p:cNvPr id="5" name="Rectangle 4"/>
          <p:cNvSpPr/>
          <p:nvPr/>
        </p:nvSpPr>
        <p:spPr>
          <a:xfrm>
            <a:off x="2436991" y="3750395"/>
            <a:ext cx="18429666" cy="4247078"/>
          </a:xfrm>
          <a:prstGeom prst="rect">
            <a:avLst/>
          </a:prstGeom>
        </p:spPr>
        <p:txBody>
          <a:bodyPr wrap="square" lIns="91229" tIns="45602" rIns="91229" bIns="45602">
            <a:spAutoFit/>
          </a:bodyPr>
          <a:lstStyle/>
          <a:p>
            <a:pPr algn="just">
              <a:lnSpc>
                <a:spcPct val="150000"/>
              </a:lnSpc>
              <a:buFont typeface="Wingdings" pitchFamily="2" charset="2"/>
              <a:buChar char="Ø"/>
            </a:pPr>
            <a:r>
              <a:rPr lang="en-US" sz="6000" b="1" dirty="0">
                <a:solidFill>
                  <a:srgbClr val="00B0F0"/>
                </a:solidFill>
                <a:latin typeface="Calibri" pitchFamily="34" charset="0"/>
                <a:cs typeface="Calibri" pitchFamily="34" charset="0"/>
              </a:rPr>
              <a:t>ATTENDANCE  LINK </a:t>
            </a:r>
            <a:r>
              <a:rPr lang="en-US" sz="6000" b="1" dirty="0">
                <a:solidFill>
                  <a:srgbClr val="000000"/>
                </a:solidFill>
                <a:latin typeface="Calibri" pitchFamily="34" charset="0"/>
                <a:cs typeface="Calibri" pitchFamily="34" charset="0"/>
              </a:rPr>
              <a:t>will be shared in between session</a:t>
            </a:r>
          </a:p>
          <a:p>
            <a:pPr algn="just">
              <a:lnSpc>
                <a:spcPct val="150000"/>
              </a:lnSpc>
              <a:buFont typeface="Wingdings" pitchFamily="2" charset="2"/>
              <a:buChar char="Ø"/>
            </a:pPr>
            <a:r>
              <a:rPr lang="en-US" sz="6000" b="1" dirty="0">
                <a:solidFill>
                  <a:srgbClr val="000000"/>
                </a:solidFill>
                <a:latin typeface="Calibri" pitchFamily="34" charset="0"/>
                <a:cs typeface="Calibri" pitchFamily="34" charset="0"/>
              </a:rPr>
              <a:t>Minimum </a:t>
            </a:r>
            <a:r>
              <a:rPr lang="en-US" sz="6000" b="1" dirty="0">
                <a:solidFill>
                  <a:srgbClr val="00B0F0"/>
                </a:solidFill>
                <a:latin typeface="Calibri" pitchFamily="34" charset="0"/>
                <a:cs typeface="Calibri" pitchFamily="34" charset="0"/>
              </a:rPr>
              <a:t>28 DAYS </a:t>
            </a:r>
            <a:r>
              <a:rPr lang="en-US" sz="6000" b="1" dirty="0">
                <a:solidFill>
                  <a:srgbClr val="000000"/>
                </a:solidFill>
                <a:latin typeface="Calibri" pitchFamily="34" charset="0"/>
                <a:cs typeface="Calibri" pitchFamily="34" charset="0"/>
              </a:rPr>
              <a:t>Attendance required to receive your </a:t>
            </a:r>
          </a:p>
          <a:p>
            <a:pPr algn="just">
              <a:lnSpc>
                <a:spcPct val="150000"/>
              </a:lnSpc>
            </a:pPr>
            <a:r>
              <a:rPr lang="en-US" sz="6000" b="1" dirty="0">
                <a:solidFill>
                  <a:srgbClr val="00B0F0"/>
                </a:solidFill>
                <a:latin typeface="Calibri" pitchFamily="34" charset="0"/>
                <a:cs typeface="Calibri" pitchFamily="34" charset="0"/>
              </a:rPr>
              <a:t>FREE E-CERTIFICATE</a:t>
            </a:r>
          </a:p>
        </p:txBody>
      </p:sp>
      <p:pic>
        <p:nvPicPr>
          <p:cNvPr id="1026" name="Picture 2" descr="Announcement - Free marketing icons"/>
          <p:cNvPicPr>
            <a:picLocks noChangeAspect="1" noChangeArrowheads="1"/>
          </p:cNvPicPr>
          <p:nvPr/>
        </p:nvPicPr>
        <p:blipFill>
          <a:blip r:embed="rId2"/>
          <a:srcRect/>
          <a:stretch>
            <a:fillRect/>
          </a:stretch>
        </p:blipFill>
        <p:spPr bwMode="auto">
          <a:xfrm>
            <a:off x="18183694" y="6807414"/>
            <a:ext cx="4878704" cy="4876803"/>
          </a:xfrm>
          <a:prstGeom prst="rect">
            <a:avLst/>
          </a:prstGeom>
          <a:noFill/>
        </p:spPr>
      </p:pic>
      <p:grpSp>
        <p:nvGrpSpPr>
          <p:cNvPr id="4" name="Google Shape;1052;p48">
            <a:extLst>
              <a:ext uri="{FF2B5EF4-FFF2-40B4-BE49-F238E27FC236}">
                <a16:creationId xmlns:a16="http://schemas.microsoft.com/office/drawing/2014/main" id="{FC9DE7E5-FE08-717B-6025-5524461420AC}"/>
              </a:ext>
            </a:extLst>
          </p:cNvPr>
          <p:cNvGrpSpPr/>
          <p:nvPr/>
        </p:nvGrpSpPr>
        <p:grpSpPr>
          <a:xfrm rot="9871669">
            <a:off x="320108" y="-90949"/>
            <a:ext cx="1948984" cy="2395621"/>
            <a:chOff x="122038" y="7256931"/>
            <a:chExt cx="668104" cy="895217"/>
          </a:xfrm>
        </p:grpSpPr>
        <p:sp>
          <p:nvSpPr>
            <p:cNvPr id="8" name="Google Shape;1053;p48">
              <a:extLst>
                <a:ext uri="{FF2B5EF4-FFF2-40B4-BE49-F238E27FC236}">
                  <a16:creationId xmlns:a16="http://schemas.microsoft.com/office/drawing/2014/main" id="{C1FCCAB1-4857-E08D-B492-E680544CF6E8}"/>
                </a:ext>
              </a:extLst>
            </p:cNvPr>
            <p:cNvSpPr/>
            <p:nvPr/>
          </p:nvSpPr>
          <p:spPr>
            <a:xfrm>
              <a:off x="522256" y="7780173"/>
              <a:ext cx="267886" cy="162204"/>
            </a:xfrm>
            <a:custGeom>
              <a:avLst/>
              <a:gdLst/>
              <a:ahLst/>
              <a:cxnLst/>
              <a:rect l="l" t="t" r="r" b="b"/>
              <a:pathLst>
                <a:path w="7569" h="4583" extrusionOk="0">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9" name="Google Shape;1054;p48">
              <a:extLst>
                <a:ext uri="{FF2B5EF4-FFF2-40B4-BE49-F238E27FC236}">
                  <a16:creationId xmlns:a16="http://schemas.microsoft.com/office/drawing/2014/main" id="{84DB618F-1687-696A-29B5-FB2E8B441D9B}"/>
                </a:ext>
              </a:extLst>
            </p:cNvPr>
            <p:cNvSpPr/>
            <p:nvPr/>
          </p:nvSpPr>
          <p:spPr>
            <a:xfrm>
              <a:off x="457701" y="7256931"/>
              <a:ext cx="196888" cy="387442"/>
            </a:xfrm>
            <a:custGeom>
              <a:avLst/>
              <a:gdLst/>
              <a:ahLst/>
              <a:cxnLst/>
              <a:rect l="l" t="t" r="r" b="b"/>
              <a:pathLst>
                <a:path w="5563" h="10947" extrusionOk="0">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rgbClr val="407BFF"/>
            </a:solidFill>
            <a:ln>
              <a:noFill/>
            </a:ln>
          </p:spPr>
          <p:txBody>
            <a:bodyPr spcFirstLastPara="1" wrap="square" lIns="91425" tIns="91425" rIns="91425" bIns="91425" anchor="ctr" anchorCtr="0">
              <a:noAutofit/>
            </a:bodyPr>
            <a:lstStyle/>
            <a:p>
              <a:endParaRPr dirty="0"/>
            </a:p>
          </p:txBody>
        </p:sp>
        <p:sp>
          <p:nvSpPr>
            <p:cNvPr id="10" name="Google Shape;1055;p48">
              <a:extLst>
                <a:ext uri="{FF2B5EF4-FFF2-40B4-BE49-F238E27FC236}">
                  <a16:creationId xmlns:a16="http://schemas.microsoft.com/office/drawing/2014/main" id="{FB9D0B39-D34E-4502-FB1D-E98FBFF72231}"/>
                </a:ext>
              </a:extLst>
            </p:cNvPr>
            <p:cNvSpPr/>
            <p:nvPr/>
          </p:nvSpPr>
          <p:spPr>
            <a:xfrm>
              <a:off x="122038" y="7369797"/>
              <a:ext cx="324939" cy="320550"/>
            </a:xfrm>
            <a:custGeom>
              <a:avLst/>
              <a:gdLst/>
              <a:ahLst/>
              <a:cxnLst/>
              <a:rect l="l" t="t" r="r" b="b"/>
              <a:pathLst>
                <a:path w="9181" h="9057" extrusionOk="0">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11" name="Google Shape;1056;p48">
              <a:extLst>
                <a:ext uri="{FF2B5EF4-FFF2-40B4-BE49-F238E27FC236}">
                  <a16:creationId xmlns:a16="http://schemas.microsoft.com/office/drawing/2014/main" id="{174EB024-464A-D8FA-13F0-BEAB53252EC0}"/>
                </a:ext>
              </a:extLst>
            </p:cNvPr>
            <p:cNvSpPr/>
            <p:nvPr/>
          </p:nvSpPr>
          <p:spPr>
            <a:xfrm>
              <a:off x="478122" y="7828554"/>
              <a:ext cx="185067" cy="323594"/>
            </a:xfrm>
            <a:custGeom>
              <a:avLst/>
              <a:gdLst/>
              <a:ahLst/>
              <a:cxnLst/>
              <a:rect l="l" t="t" r="r" b="b"/>
              <a:pathLst>
                <a:path w="5229" h="9143" extrusionOk="0">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spcFirstLastPara="1" wrap="square" lIns="91425" tIns="91425" rIns="91425" bIns="91425" anchor="ctr" anchorCtr="0">
              <a:noAutofit/>
            </a:bodyPr>
            <a:lstStyle/>
            <a:p>
              <a:endParaRPr/>
            </a:p>
          </p:txBody>
        </p:sp>
        <p:sp>
          <p:nvSpPr>
            <p:cNvPr id="12" name="Google Shape;1057;p48">
              <a:extLst>
                <a:ext uri="{FF2B5EF4-FFF2-40B4-BE49-F238E27FC236}">
                  <a16:creationId xmlns:a16="http://schemas.microsoft.com/office/drawing/2014/main" id="{78C89130-BE6F-6D94-AC24-93773155D2D7}"/>
                </a:ext>
              </a:extLst>
            </p:cNvPr>
            <p:cNvSpPr/>
            <p:nvPr/>
          </p:nvSpPr>
          <p:spPr>
            <a:xfrm>
              <a:off x="479219" y="7397969"/>
              <a:ext cx="83951" cy="720804"/>
            </a:xfrm>
            <a:custGeom>
              <a:avLst/>
              <a:gdLst/>
              <a:ahLst/>
              <a:cxnLst/>
              <a:rect l="l" t="t" r="r" b="b"/>
              <a:pathLst>
                <a:path w="2372" h="20366" extrusionOk="0">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spcFirstLastPara="1" wrap="square" lIns="91425" tIns="91425" rIns="91425" bIns="91425" anchor="ctr" anchorCtr="0">
              <a:noAutofit/>
            </a:bodyPr>
            <a:lstStyle/>
            <a:p>
              <a:endParaRPr/>
            </a:p>
          </p:txBody>
        </p:sp>
        <p:sp>
          <p:nvSpPr>
            <p:cNvPr id="13" name="Google Shape;1058;p48">
              <a:extLst>
                <a:ext uri="{FF2B5EF4-FFF2-40B4-BE49-F238E27FC236}">
                  <a16:creationId xmlns:a16="http://schemas.microsoft.com/office/drawing/2014/main" id="{F1900A86-7352-31B5-B9A7-040E508E04E2}"/>
                </a:ext>
              </a:extLst>
            </p:cNvPr>
            <p:cNvSpPr/>
            <p:nvPr/>
          </p:nvSpPr>
          <p:spPr>
            <a:xfrm>
              <a:off x="247929" y="7451766"/>
              <a:ext cx="235608" cy="490575"/>
            </a:xfrm>
            <a:custGeom>
              <a:avLst/>
              <a:gdLst/>
              <a:ahLst/>
              <a:cxnLst/>
              <a:rect l="l" t="t" r="r" b="b"/>
              <a:pathLst>
                <a:path w="6657" h="13861" extrusionOk="0">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spcFirstLastPara="1" wrap="square" lIns="91425" tIns="91425" rIns="91425" bIns="91425" anchor="ctr" anchorCtr="0">
              <a:noAutofit/>
            </a:bodyPr>
            <a:lstStyle/>
            <a:p>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45363" y="1806565"/>
            <a:ext cx="11896447" cy="1738784"/>
          </a:xfrm>
          <a:prstGeom prst="rect">
            <a:avLst/>
          </a:prstGeom>
          <a:noFill/>
        </p:spPr>
        <p:txBody>
          <a:bodyPr wrap="square" lIns="91229" tIns="45602" rIns="91229" bIns="45602" rtlCol="0">
            <a:spAutoFit/>
          </a:bodyPr>
          <a:lstStyle/>
          <a:p>
            <a:pPr algn="ctr"/>
            <a:r>
              <a:rPr lang="en-IN" sz="10700" b="1" dirty="0">
                <a:ln w="9525">
                  <a:solidFill>
                    <a:schemeClr val="bg1"/>
                  </a:solidFill>
                  <a:prstDash val="solid"/>
                </a:ln>
                <a:solidFill>
                  <a:srgbClr val="000000"/>
                </a:solidFill>
                <a:effectLst>
                  <a:outerShdw blurRad="12700" dist="38100" dir="2700000" algn="tl" rotWithShape="0">
                    <a:schemeClr val="bg1">
                      <a:lumMod val="50000"/>
                    </a:schemeClr>
                  </a:outerShdw>
                </a:effectLst>
              </a:rPr>
              <a:t>Prerequisites</a:t>
            </a:r>
          </a:p>
        </p:txBody>
      </p:sp>
      <p:sp>
        <p:nvSpPr>
          <p:cNvPr id="5" name="Rectangle 4"/>
          <p:cNvSpPr/>
          <p:nvPr/>
        </p:nvSpPr>
        <p:spPr>
          <a:xfrm>
            <a:off x="6245363" y="4917898"/>
            <a:ext cx="16148778" cy="4247078"/>
          </a:xfrm>
          <a:prstGeom prst="rect">
            <a:avLst/>
          </a:prstGeom>
        </p:spPr>
        <p:txBody>
          <a:bodyPr wrap="square" lIns="91229" tIns="45602" rIns="91229" bIns="45602">
            <a:spAutoFit/>
          </a:bodyPr>
          <a:lstStyle/>
          <a:p>
            <a:pPr algn="just">
              <a:lnSpc>
                <a:spcPct val="150000"/>
              </a:lnSpc>
              <a:buFont typeface="Wingdings" pitchFamily="2" charset="2"/>
              <a:buChar char="Ø"/>
            </a:pPr>
            <a:r>
              <a:rPr lang="en-US" sz="6000" b="1" dirty="0">
                <a:solidFill>
                  <a:srgbClr val="000000"/>
                </a:solidFill>
                <a:latin typeface="Calibri" pitchFamily="34" charset="0"/>
                <a:cs typeface="Calibri" pitchFamily="34" charset="0"/>
              </a:rPr>
              <a:t>	Laptop with Internet Connection</a:t>
            </a:r>
          </a:p>
          <a:p>
            <a:pPr algn="just">
              <a:lnSpc>
                <a:spcPct val="150000"/>
              </a:lnSpc>
              <a:buFont typeface="Wingdings" pitchFamily="2" charset="2"/>
              <a:buChar char="Ø"/>
            </a:pPr>
            <a:r>
              <a:rPr lang="en-US" sz="6000" b="1" dirty="0">
                <a:solidFill>
                  <a:srgbClr val="000000"/>
                </a:solidFill>
                <a:latin typeface="Calibri" pitchFamily="34" charset="0"/>
                <a:cs typeface="Calibri" pitchFamily="34" charset="0"/>
              </a:rPr>
              <a:t>	No Prior Knowledge is required</a:t>
            </a:r>
          </a:p>
          <a:p>
            <a:pPr algn="just">
              <a:lnSpc>
                <a:spcPct val="150000"/>
              </a:lnSpc>
              <a:buFont typeface="Wingdings" pitchFamily="2" charset="2"/>
              <a:buChar char="Ø"/>
            </a:pPr>
            <a:r>
              <a:rPr lang="en-US" sz="6000" b="1" dirty="0">
                <a:solidFill>
                  <a:srgbClr val="000000"/>
                </a:solidFill>
                <a:latin typeface="Calibri" pitchFamily="34" charset="0"/>
                <a:cs typeface="Calibri" pitchFamily="34" charset="0"/>
              </a:rPr>
              <a:t>	Note &amp; Pen</a:t>
            </a:r>
          </a:p>
        </p:txBody>
      </p:sp>
      <p:grpSp>
        <p:nvGrpSpPr>
          <p:cNvPr id="3" name="Google Shape;1188;p50">
            <a:extLst>
              <a:ext uri="{FF2B5EF4-FFF2-40B4-BE49-F238E27FC236}">
                <a16:creationId xmlns:a16="http://schemas.microsoft.com/office/drawing/2014/main" id="{E3666234-27A2-28DC-4565-77297850514B}"/>
              </a:ext>
            </a:extLst>
          </p:cNvPr>
          <p:cNvGrpSpPr/>
          <p:nvPr/>
        </p:nvGrpSpPr>
        <p:grpSpPr>
          <a:xfrm rot="11086268" flipV="1">
            <a:off x="21537127" y="10444753"/>
            <a:ext cx="2393949" cy="3318227"/>
            <a:chOff x="731955" y="2811840"/>
            <a:chExt cx="564367" cy="1313910"/>
          </a:xfrm>
        </p:grpSpPr>
        <p:sp>
          <p:nvSpPr>
            <p:cNvPr id="7" name="Google Shape;1189;p50">
              <a:extLst>
                <a:ext uri="{FF2B5EF4-FFF2-40B4-BE49-F238E27FC236}">
                  <a16:creationId xmlns:a16="http://schemas.microsoft.com/office/drawing/2014/main" id="{0FBF4035-BE76-3DB8-B566-1A911FE8EB03}"/>
                </a:ext>
              </a:extLst>
            </p:cNvPr>
            <p:cNvSpPr/>
            <p:nvPr/>
          </p:nvSpPr>
          <p:spPr>
            <a:xfrm>
              <a:off x="1038864" y="2811840"/>
              <a:ext cx="165191" cy="1313910"/>
            </a:xfrm>
            <a:custGeom>
              <a:avLst/>
              <a:gdLst/>
              <a:ahLst/>
              <a:cxnLst/>
              <a:rect l="l" t="t" r="r" b="b"/>
              <a:pathLst>
                <a:path w="8241" h="65548" extrusionOk="0">
                  <a:moveTo>
                    <a:pt x="7006" y="1"/>
                  </a:moveTo>
                  <a:cubicBezTo>
                    <a:pt x="7006" y="33"/>
                    <a:pt x="7036" y="95"/>
                    <a:pt x="7068" y="158"/>
                  </a:cubicBezTo>
                  <a:lnTo>
                    <a:pt x="7068" y="158"/>
                  </a:lnTo>
                  <a:cubicBezTo>
                    <a:pt x="7047" y="106"/>
                    <a:pt x="7027" y="53"/>
                    <a:pt x="7006" y="1"/>
                  </a:cubicBezTo>
                  <a:close/>
                  <a:moveTo>
                    <a:pt x="7068" y="158"/>
                  </a:moveTo>
                  <a:cubicBezTo>
                    <a:pt x="7071" y="167"/>
                    <a:pt x="7075" y="176"/>
                    <a:pt x="7078" y="184"/>
                  </a:cubicBezTo>
                  <a:lnTo>
                    <a:pt x="7078" y="184"/>
                  </a:lnTo>
                  <a:cubicBezTo>
                    <a:pt x="7076" y="179"/>
                    <a:pt x="7074" y="173"/>
                    <a:pt x="7073" y="168"/>
                  </a:cubicBezTo>
                  <a:cubicBezTo>
                    <a:pt x="7071" y="165"/>
                    <a:pt x="7069" y="161"/>
                    <a:pt x="7068" y="158"/>
                  </a:cubicBezTo>
                  <a:close/>
                  <a:moveTo>
                    <a:pt x="7078" y="184"/>
                  </a:moveTo>
                  <a:cubicBezTo>
                    <a:pt x="7110" y="286"/>
                    <a:pt x="7143" y="447"/>
                    <a:pt x="7206" y="668"/>
                  </a:cubicBezTo>
                  <a:cubicBezTo>
                    <a:pt x="7406" y="1302"/>
                    <a:pt x="7573" y="1936"/>
                    <a:pt x="7673" y="2603"/>
                  </a:cubicBezTo>
                  <a:cubicBezTo>
                    <a:pt x="8107" y="5004"/>
                    <a:pt x="8040" y="7440"/>
                    <a:pt x="7506" y="9841"/>
                  </a:cubicBezTo>
                  <a:cubicBezTo>
                    <a:pt x="7106" y="11476"/>
                    <a:pt x="6472" y="13044"/>
                    <a:pt x="5605" y="14478"/>
                  </a:cubicBezTo>
                  <a:cubicBezTo>
                    <a:pt x="4704" y="16046"/>
                    <a:pt x="3470" y="17580"/>
                    <a:pt x="2503" y="19381"/>
                  </a:cubicBezTo>
                  <a:cubicBezTo>
                    <a:pt x="1435" y="21283"/>
                    <a:pt x="968" y="23484"/>
                    <a:pt x="1235" y="25653"/>
                  </a:cubicBezTo>
                  <a:cubicBezTo>
                    <a:pt x="1469" y="27888"/>
                    <a:pt x="2236" y="30089"/>
                    <a:pt x="2970" y="32324"/>
                  </a:cubicBezTo>
                  <a:cubicBezTo>
                    <a:pt x="3703" y="34526"/>
                    <a:pt x="4371" y="36794"/>
                    <a:pt x="4437" y="38995"/>
                  </a:cubicBezTo>
                  <a:cubicBezTo>
                    <a:pt x="4471" y="41130"/>
                    <a:pt x="4204" y="43232"/>
                    <a:pt x="3603" y="45300"/>
                  </a:cubicBezTo>
                  <a:cubicBezTo>
                    <a:pt x="3070" y="47268"/>
                    <a:pt x="2436" y="49103"/>
                    <a:pt x="1869" y="50837"/>
                  </a:cubicBezTo>
                  <a:cubicBezTo>
                    <a:pt x="1302" y="52438"/>
                    <a:pt x="868" y="54073"/>
                    <a:pt x="535" y="55741"/>
                  </a:cubicBezTo>
                  <a:cubicBezTo>
                    <a:pt x="1" y="58143"/>
                    <a:pt x="1" y="60611"/>
                    <a:pt x="535" y="63013"/>
                  </a:cubicBezTo>
                  <a:cubicBezTo>
                    <a:pt x="701" y="63680"/>
                    <a:pt x="935" y="64280"/>
                    <a:pt x="1235" y="64914"/>
                  </a:cubicBezTo>
                  <a:cubicBezTo>
                    <a:pt x="1335" y="65081"/>
                    <a:pt x="1402" y="65248"/>
                    <a:pt x="1469" y="65348"/>
                  </a:cubicBezTo>
                  <a:cubicBezTo>
                    <a:pt x="1502" y="65414"/>
                    <a:pt x="1535" y="65481"/>
                    <a:pt x="1569" y="65548"/>
                  </a:cubicBezTo>
                  <a:cubicBezTo>
                    <a:pt x="1535" y="65481"/>
                    <a:pt x="1502" y="65414"/>
                    <a:pt x="1502" y="65381"/>
                  </a:cubicBezTo>
                  <a:cubicBezTo>
                    <a:pt x="1435" y="65248"/>
                    <a:pt x="1368" y="65114"/>
                    <a:pt x="1268" y="64914"/>
                  </a:cubicBezTo>
                  <a:cubicBezTo>
                    <a:pt x="1002" y="64280"/>
                    <a:pt x="768" y="63680"/>
                    <a:pt x="635" y="63013"/>
                  </a:cubicBezTo>
                  <a:cubicBezTo>
                    <a:pt x="101" y="60644"/>
                    <a:pt x="134" y="58176"/>
                    <a:pt x="701" y="55774"/>
                  </a:cubicBezTo>
                  <a:cubicBezTo>
                    <a:pt x="1035" y="54140"/>
                    <a:pt x="1469" y="52505"/>
                    <a:pt x="2036" y="50904"/>
                  </a:cubicBezTo>
                  <a:cubicBezTo>
                    <a:pt x="2603" y="49203"/>
                    <a:pt x="3270" y="47368"/>
                    <a:pt x="3804" y="45367"/>
                  </a:cubicBezTo>
                  <a:cubicBezTo>
                    <a:pt x="4404" y="43299"/>
                    <a:pt x="4704" y="41164"/>
                    <a:pt x="4671" y="38995"/>
                  </a:cubicBezTo>
                  <a:cubicBezTo>
                    <a:pt x="4604" y="36761"/>
                    <a:pt x="3937" y="34492"/>
                    <a:pt x="3203" y="32257"/>
                  </a:cubicBezTo>
                  <a:cubicBezTo>
                    <a:pt x="2469" y="30022"/>
                    <a:pt x="1702" y="27821"/>
                    <a:pt x="1469" y="25619"/>
                  </a:cubicBezTo>
                  <a:cubicBezTo>
                    <a:pt x="1235" y="23518"/>
                    <a:pt x="1635" y="21350"/>
                    <a:pt x="2703" y="19482"/>
                  </a:cubicBezTo>
                  <a:cubicBezTo>
                    <a:pt x="3670" y="17714"/>
                    <a:pt x="4871" y="16146"/>
                    <a:pt x="5805" y="14578"/>
                  </a:cubicBezTo>
                  <a:cubicBezTo>
                    <a:pt x="6639" y="13110"/>
                    <a:pt x="7273" y="11542"/>
                    <a:pt x="7673" y="9875"/>
                  </a:cubicBezTo>
                  <a:cubicBezTo>
                    <a:pt x="8207" y="7473"/>
                    <a:pt x="8240" y="4971"/>
                    <a:pt x="7773" y="2569"/>
                  </a:cubicBezTo>
                  <a:cubicBezTo>
                    <a:pt x="7618" y="1765"/>
                    <a:pt x="7378" y="962"/>
                    <a:pt x="7078" y="184"/>
                  </a:cubicBezTo>
                  <a:close/>
                </a:path>
              </a:pathLst>
            </a:custGeom>
            <a:solidFill>
              <a:srgbClr val="263238"/>
            </a:solidFill>
            <a:ln>
              <a:noFill/>
            </a:ln>
          </p:spPr>
          <p:txBody>
            <a:bodyPr spcFirstLastPara="1" wrap="square" lIns="91425" tIns="91425" rIns="91425" bIns="91425" anchor="ctr" anchorCtr="0">
              <a:noAutofit/>
            </a:bodyPr>
            <a:lstStyle/>
            <a:p>
              <a:endParaRPr/>
            </a:p>
          </p:txBody>
        </p:sp>
        <p:sp>
          <p:nvSpPr>
            <p:cNvPr id="8" name="Google Shape;1190;p50">
              <a:extLst>
                <a:ext uri="{FF2B5EF4-FFF2-40B4-BE49-F238E27FC236}">
                  <a16:creationId xmlns:a16="http://schemas.microsoft.com/office/drawing/2014/main" id="{0096CE7F-2F23-B366-C62F-E6C5F17B037E}"/>
                </a:ext>
              </a:extLst>
            </p:cNvPr>
            <p:cNvSpPr/>
            <p:nvPr/>
          </p:nvSpPr>
          <p:spPr>
            <a:xfrm>
              <a:off x="1085669" y="2945500"/>
              <a:ext cx="81603" cy="189987"/>
            </a:xfrm>
            <a:custGeom>
              <a:avLst/>
              <a:gdLst/>
              <a:ahLst/>
              <a:cxnLst/>
              <a:rect l="l" t="t" r="r" b="b"/>
              <a:pathLst>
                <a:path w="4071" h="9478" extrusionOk="0">
                  <a:moveTo>
                    <a:pt x="589" y="0"/>
                  </a:moveTo>
                  <a:cubicBezTo>
                    <a:pt x="495" y="0"/>
                    <a:pt x="401" y="66"/>
                    <a:pt x="401" y="171"/>
                  </a:cubicBezTo>
                  <a:cubicBezTo>
                    <a:pt x="201" y="1138"/>
                    <a:pt x="1" y="4174"/>
                    <a:pt x="2202" y="9478"/>
                  </a:cubicBezTo>
                  <a:cubicBezTo>
                    <a:pt x="2202" y="9478"/>
                    <a:pt x="4070" y="3540"/>
                    <a:pt x="735" y="71"/>
                  </a:cubicBezTo>
                  <a:cubicBezTo>
                    <a:pt x="698" y="22"/>
                    <a:pt x="643" y="0"/>
                    <a:pt x="589" y="0"/>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9" name="Google Shape;1191;p50">
              <a:extLst>
                <a:ext uri="{FF2B5EF4-FFF2-40B4-BE49-F238E27FC236}">
                  <a16:creationId xmlns:a16="http://schemas.microsoft.com/office/drawing/2014/main" id="{CE92E25D-CAB0-3180-6487-1359E7E364B7}"/>
                </a:ext>
              </a:extLst>
            </p:cNvPr>
            <p:cNvSpPr/>
            <p:nvPr/>
          </p:nvSpPr>
          <p:spPr>
            <a:xfrm>
              <a:off x="1107738" y="2986372"/>
              <a:ext cx="24094" cy="149115"/>
            </a:xfrm>
            <a:custGeom>
              <a:avLst/>
              <a:gdLst/>
              <a:ahLst/>
              <a:cxnLst/>
              <a:rect l="l" t="t" r="r" b="b"/>
              <a:pathLst>
                <a:path w="1202" h="7439" extrusionOk="0">
                  <a:moveTo>
                    <a:pt x="1" y="0"/>
                  </a:moveTo>
                  <a:cubicBezTo>
                    <a:pt x="1" y="367"/>
                    <a:pt x="34" y="734"/>
                    <a:pt x="134" y="1101"/>
                  </a:cubicBezTo>
                  <a:cubicBezTo>
                    <a:pt x="234" y="1868"/>
                    <a:pt x="401" y="2735"/>
                    <a:pt x="534" y="3736"/>
                  </a:cubicBezTo>
                  <a:cubicBezTo>
                    <a:pt x="701" y="4703"/>
                    <a:pt x="835" y="5604"/>
                    <a:pt x="968" y="6338"/>
                  </a:cubicBezTo>
                  <a:cubicBezTo>
                    <a:pt x="1001" y="6705"/>
                    <a:pt x="1068" y="7072"/>
                    <a:pt x="1168" y="7439"/>
                  </a:cubicBezTo>
                  <a:cubicBezTo>
                    <a:pt x="1201" y="7072"/>
                    <a:pt x="1168" y="6672"/>
                    <a:pt x="1135" y="6338"/>
                  </a:cubicBezTo>
                  <a:cubicBezTo>
                    <a:pt x="1068" y="5637"/>
                    <a:pt x="935" y="4703"/>
                    <a:pt x="768" y="3703"/>
                  </a:cubicBezTo>
                  <a:cubicBezTo>
                    <a:pt x="601" y="2669"/>
                    <a:pt x="434" y="1735"/>
                    <a:pt x="267" y="1068"/>
                  </a:cubicBezTo>
                  <a:cubicBezTo>
                    <a:pt x="234" y="701"/>
                    <a:pt x="134" y="367"/>
                    <a:pt x="1" y="0"/>
                  </a:cubicBezTo>
                  <a:close/>
                </a:path>
              </a:pathLst>
            </a:custGeom>
            <a:solidFill>
              <a:srgbClr val="263238"/>
            </a:solidFill>
            <a:ln>
              <a:noFill/>
            </a:ln>
          </p:spPr>
          <p:txBody>
            <a:bodyPr spcFirstLastPara="1" wrap="square" lIns="91425" tIns="91425" rIns="91425" bIns="91425" anchor="ctr" anchorCtr="0">
              <a:noAutofit/>
            </a:bodyPr>
            <a:lstStyle/>
            <a:p>
              <a:endParaRPr/>
            </a:p>
          </p:txBody>
        </p:sp>
        <p:sp>
          <p:nvSpPr>
            <p:cNvPr id="10" name="Google Shape;1192;p50">
              <a:extLst>
                <a:ext uri="{FF2B5EF4-FFF2-40B4-BE49-F238E27FC236}">
                  <a16:creationId xmlns:a16="http://schemas.microsoft.com/office/drawing/2014/main" id="{966E5346-47AB-03B8-2066-96B2E6FA057E}"/>
                </a:ext>
              </a:extLst>
            </p:cNvPr>
            <p:cNvSpPr/>
            <p:nvPr/>
          </p:nvSpPr>
          <p:spPr>
            <a:xfrm>
              <a:off x="965519" y="3262873"/>
              <a:ext cx="120851" cy="153444"/>
            </a:xfrm>
            <a:custGeom>
              <a:avLst/>
              <a:gdLst/>
              <a:ahLst/>
              <a:cxnLst/>
              <a:rect l="l" t="t" r="r" b="b"/>
              <a:pathLst>
                <a:path w="6029" h="7655" extrusionOk="0">
                  <a:moveTo>
                    <a:pt x="247" y="1"/>
                  </a:moveTo>
                  <a:cubicBezTo>
                    <a:pt x="111" y="1"/>
                    <a:pt x="1" y="142"/>
                    <a:pt x="57" y="283"/>
                  </a:cubicBezTo>
                  <a:cubicBezTo>
                    <a:pt x="357" y="1217"/>
                    <a:pt x="1558" y="3986"/>
                    <a:pt x="6028" y="7655"/>
                  </a:cubicBezTo>
                  <a:cubicBezTo>
                    <a:pt x="6028" y="7655"/>
                    <a:pt x="4894" y="1550"/>
                    <a:pt x="324" y="16"/>
                  </a:cubicBezTo>
                  <a:cubicBezTo>
                    <a:pt x="298" y="6"/>
                    <a:pt x="272" y="1"/>
                    <a:pt x="247" y="1"/>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11" name="Google Shape;1193;p50">
              <a:extLst>
                <a:ext uri="{FF2B5EF4-FFF2-40B4-BE49-F238E27FC236}">
                  <a16:creationId xmlns:a16="http://schemas.microsoft.com/office/drawing/2014/main" id="{4C0C50A2-356B-4909-3DE9-66D8CF7AA9CB}"/>
                </a:ext>
              </a:extLst>
            </p:cNvPr>
            <p:cNvSpPr/>
            <p:nvPr/>
          </p:nvSpPr>
          <p:spPr>
            <a:xfrm>
              <a:off x="996749" y="3295285"/>
              <a:ext cx="90283" cy="119709"/>
            </a:xfrm>
            <a:custGeom>
              <a:avLst/>
              <a:gdLst/>
              <a:ahLst/>
              <a:cxnLst/>
              <a:rect l="l" t="t" r="r" b="b"/>
              <a:pathLst>
                <a:path w="4504" h="5972" extrusionOk="0">
                  <a:moveTo>
                    <a:pt x="0" y="0"/>
                  </a:moveTo>
                  <a:lnTo>
                    <a:pt x="0" y="0"/>
                  </a:lnTo>
                  <a:cubicBezTo>
                    <a:pt x="200" y="300"/>
                    <a:pt x="401" y="601"/>
                    <a:pt x="634" y="901"/>
                  </a:cubicBezTo>
                  <a:lnTo>
                    <a:pt x="2235" y="3002"/>
                  </a:lnTo>
                  <a:lnTo>
                    <a:pt x="3836" y="5137"/>
                  </a:lnTo>
                  <a:cubicBezTo>
                    <a:pt x="4037" y="5437"/>
                    <a:pt x="4237" y="5704"/>
                    <a:pt x="4504" y="5971"/>
                  </a:cubicBezTo>
                  <a:cubicBezTo>
                    <a:pt x="4370" y="5638"/>
                    <a:pt x="4170" y="5337"/>
                    <a:pt x="3970" y="5037"/>
                  </a:cubicBezTo>
                  <a:cubicBezTo>
                    <a:pt x="3603" y="4470"/>
                    <a:pt x="3036" y="3669"/>
                    <a:pt x="2402" y="2869"/>
                  </a:cubicBezTo>
                  <a:cubicBezTo>
                    <a:pt x="1802" y="2035"/>
                    <a:pt x="1201" y="1301"/>
                    <a:pt x="734" y="767"/>
                  </a:cubicBezTo>
                  <a:cubicBezTo>
                    <a:pt x="534" y="501"/>
                    <a:pt x="267" y="234"/>
                    <a:pt x="0" y="0"/>
                  </a:cubicBezTo>
                  <a:close/>
                </a:path>
              </a:pathLst>
            </a:custGeom>
            <a:solidFill>
              <a:srgbClr val="263238"/>
            </a:solidFill>
            <a:ln>
              <a:noFill/>
            </a:ln>
          </p:spPr>
          <p:txBody>
            <a:bodyPr spcFirstLastPara="1" wrap="square" lIns="91425" tIns="91425" rIns="91425" bIns="91425" anchor="ctr" anchorCtr="0">
              <a:noAutofit/>
            </a:bodyPr>
            <a:lstStyle/>
            <a:p>
              <a:endParaRPr/>
            </a:p>
          </p:txBody>
        </p:sp>
        <p:sp>
          <p:nvSpPr>
            <p:cNvPr id="12" name="Google Shape;1194;p50">
              <a:extLst>
                <a:ext uri="{FF2B5EF4-FFF2-40B4-BE49-F238E27FC236}">
                  <a16:creationId xmlns:a16="http://schemas.microsoft.com/office/drawing/2014/main" id="{7A1C4DCA-860B-054F-025C-0ED328459D36}"/>
                </a:ext>
              </a:extLst>
            </p:cNvPr>
            <p:cNvSpPr/>
            <p:nvPr/>
          </p:nvSpPr>
          <p:spPr>
            <a:xfrm>
              <a:off x="1039545" y="3543222"/>
              <a:ext cx="85592" cy="180686"/>
            </a:xfrm>
            <a:custGeom>
              <a:avLst/>
              <a:gdLst/>
              <a:ahLst/>
              <a:cxnLst/>
              <a:rect l="l" t="t" r="r" b="b"/>
              <a:pathLst>
                <a:path w="4270" h="9014" extrusionOk="0">
                  <a:moveTo>
                    <a:pt x="214" y="0"/>
                  </a:moveTo>
                  <a:cubicBezTo>
                    <a:pt x="105" y="0"/>
                    <a:pt x="0" y="86"/>
                    <a:pt x="0" y="207"/>
                  </a:cubicBezTo>
                  <a:cubicBezTo>
                    <a:pt x="0" y="1208"/>
                    <a:pt x="367" y="4176"/>
                    <a:pt x="3569" y="9013"/>
                  </a:cubicBezTo>
                  <a:cubicBezTo>
                    <a:pt x="3569" y="9013"/>
                    <a:pt x="4270" y="2842"/>
                    <a:pt x="334" y="40"/>
                  </a:cubicBezTo>
                  <a:cubicBezTo>
                    <a:pt x="297" y="12"/>
                    <a:pt x="255" y="0"/>
                    <a:pt x="214" y="0"/>
                  </a:cubicBezTo>
                  <a:close/>
                </a:path>
              </a:pathLst>
            </a:custGeom>
            <a:solidFill>
              <a:srgbClr val="407BFF"/>
            </a:solidFill>
            <a:ln>
              <a:noFill/>
            </a:ln>
          </p:spPr>
          <p:txBody>
            <a:bodyPr spcFirstLastPara="1" wrap="square" lIns="91425" tIns="91425" rIns="91425" bIns="91425" anchor="ctr" anchorCtr="0">
              <a:noAutofit/>
            </a:bodyPr>
            <a:lstStyle/>
            <a:p>
              <a:endParaRPr dirty="0"/>
            </a:p>
          </p:txBody>
        </p:sp>
        <p:sp>
          <p:nvSpPr>
            <p:cNvPr id="13" name="Google Shape;1195;p50">
              <a:extLst>
                <a:ext uri="{FF2B5EF4-FFF2-40B4-BE49-F238E27FC236}">
                  <a16:creationId xmlns:a16="http://schemas.microsoft.com/office/drawing/2014/main" id="{A2DCCB90-3FA7-427A-DAF2-7062CEDD4F0C}"/>
                </a:ext>
              </a:extLst>
            </p:cNvPr>
            <p:cNvSpPr/>
            <p:nvPr/>
          </p:nvSpPr>
          <p:spPr>
            <a:xfrm>
              <a:off x="1060933" y="3582129"/>
              <a:ext cx="51516" cy="141778"/>
            </a:xfrm>
            <a:custGeom>
              <a:avLst/>
              <a:gdLst/>
              <a:ahLst/>
              <a:cxnLst/>
              <a:rect l="l" t="t" r="r" b="b"/>
              <a:pathLst>
                <a:path w="2570" h="7073" extrusionOk="0">
                  <a:moveTo>
                    <a:pt x="1" y="0"/>
                  </a:moveTo>
                  <a:lnTo>
                    <a:pt x="1" y="0"/>
                  </a:lnTo>
                  <a:cubicBezTo>
                    <a:pt x="67" y="334"/>
                    <a:pt x="201" y="701"/>
                    <a:pt x="334" y="1034"/>
                  </a:cubicBezTo>
                  <a:cubicBezTo>
                    <a:pt x="601" y="1768"/>
                    <a:pt x="901" y="2602"/>
                    <a:pt x="1268" y="3536"/>
                  </a:cubicBezTo>
                  <a:lnTo>
                    <a:pt x="2169" y="6038"/>
                  </a:lnTo>
                  <a:cubicBezTo>
                    <a:pt x="2269" y="6405"/>
                    <a:pt x="2402" y="6739"/>
                    <a:pt x="2569" y="7072"/>
                  </a:cubicBezTo>
                  <a:cubicBezTo>
                    <a:pt x="2536" y="6705"/>
                    <a:pt x="2469" y="6338"/>
                    <a:pt x="2336" y="5971"/>
                  </a:cubicBezTo>
                  <a:cubicBezTo>
                    <a:pt x="2135" y="5338"/>
                    <a:pt x="1835" y="4437"/>
                    <a:pt x="1502" y="3470"/>
                  </a:cubicBezTo>
                  <a:cubicBezTo>
                    <a:pt x="1168" y="2536"/>
                    <a:pt x="801" y="1635"/>
                    <a:pt x="534" y="1001"/>
                  </a:cubicBezTo>
                  <a:cubicBezTo>
                    <a:pt x="401" y="634"/>
                    <a:pt x="201" y="301"/>
                    <a:pt x="1" y="0"/>
                  </a:cubicBezTo>
                  <a:close/>
                </a:path>
              </a:pathLst>
            </a:custGeom>
            <a:solidFill>
              <a:srgbClr val="263238"/>
            </a:solidFill>
            <a:ln>
              <a:noFill/>
            </a:ln>
          </p:spPr>
          <p:txBody>
            <a:bodyPr spcFirstLastPara="1" wrap="square" lIns="91425" tIns="91425" rIns="91425" bIns="91425" anchor="ctr" anchorCtr="0">
              <a:noAutofit/>
            </a:bodyPr>
            <a:lstStyle/>
            <a:p>
              <a:endParaRPr/>
            </a:p>
          </p:txBody>
        </p:sp>
        <p:sp>
          <p:nvSpPr>
            <p:cNvPr id="14" name="Google Shape;1196;p50">
              <a:extLst>
                <a:ext uri="{FF2B5EF4-FFF2-40B4-BE49-F238E27FC236}">
                  <a16:creationId xmlns:a16="http://schemas.microsoft.com/office/drawing/2014/main" id="{9850A877-D241-C428-30F4-131DDB47EC15}"/>
                </a:ext>
              </a:extLst>
            </p:cNvPr>
            <p:cNvSpPr/>
            <p:nvPr/>
          </p:nvSpPr>
          <p:spPr>
            <a:xfrm>
              <a:off x="963975" y="3855463"/>
              <a:ext cx="87617" cy="178020"/>
            </a:xfrm>
            <a:custGeom>
              <a:avLst/>
              <a:gdLst/>
              <a:ahLst/>
              <a:cxnLst/>
              <a:rect l="l" t="t" r="r" b="b"/>
              <a:pathLst>
                <a:path w="4371" h="8881" extrusionOk="0">
                  <a:moveTo>
                    <a:pt x="215" y="1"/>
                  </a:moveTo>
                  <a:cubicBezTo>
                    <a:pt x="106" y="1"/>
                    <a:pt x="1" y="87"/>
                    <a:pt x="1" y="208"/>
                  </a:cubicBezTo>
                  <a:cubicBezTo>
                    <a:pt x="68" y="1208"/>
                    <a:pt x="535" y="4177"/>
                    <a:pt x="3904" y="8881"/>
                  </a:cubicBezTo>
                  <a:cubicBezTo>
                    <a:pt x="3904" y="8881"/>
                    <a:pt x="4371" y="2676"/>
                    <a:pt x="334" y="41"/>
                  </a:cubicBezTo>
                  <a:cubicBezTo>
                    <a:pt x="298" y="13"/>
                    <a:pt x="256" y="1"/>
                    <a:pt x="215" y="1"/>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15" name="Google Shape;1197;p50">
              <a:extLst>
                <a:ext uri="{FF2B5EF4-FFF2-40B4-BE49-F238E27FC236}">
                  <a16:creationId xmlns:a16="http://schemas.microsoft.com/office/drawing/2014/main" id="{715A713D-BACF-4A8B-3033-88DE1E3F1D87}"/>
                </a:ext>
              </a:extLst>
            </p:cNvPr>
            <p:cNvSpPr/>
            <p:nvPr/>
          </p:nvSpPr>
          <p:spPr>
            <a:xfrm>
              <a:off x="986706" y="3893047"/>
              <a:ext cx="56186" cy="139774"/>
            </a:xfrm>
            <a:custGeom>
              <a:avLst/>
              <a:gdLst/>
              <a:ahLst/>
              <a:cxnLst/>
              <a:rect l="l" t="t" r="r" b="b"/>
              <a:pathLst>
                <a:path w="2803" h="6973" extrusionOk="0">
                  <a:moveTo>
                    <a:pt x="1" y="1"/>
                  </a:moveTo>
                  <a:lnTo>
                    <a:pt x="1" y="1"/>
                  </a:lnTo>
                  <a:cubicBezTo>
                    <a:pt x="101" y="367"/>
                    <a:pt x="201" y="701"/>
                    <a:pt x="368" y="1035"/>
                  </a:cubicBezTo>
                  <a:cubicBezTo>
                    <a:pt x="668" y="1735"/>
                    <a:pt x="1002" y="2569"/>
                    <a:pt x="1369" y="3503"/>
                  </a:cubicBezTo>
                  <a:lnTo>
                    <a:pt x="2369" y="5938"/>
                  </a:lnTo>
                  <a:cubicBezTo>
                    <a:pt x="2469" y="6305"/>
                    <a:pt x="2603" y="6639"/>
                    <a:pt x="2803" y="6972"/>
                  </a:cubicBezTo>
                  <a:cubicBezTo>
                    <a:pt x="2736" y="6605"/>
                    <a:pt x="2636" y="6238"/>
                    <a:pt x="2503" y="5905"/>
                  </a:cubicBezTo>
                  <a:cubicBezTo>
                    <a:pt x="2303" y="5238"/>
                    <a:pt x="1969" y="4370"/>
                    <a:pt x="1569" y="3403"/>
                  </a:cubicBezTo>
                  <a:cubicBezTo>
                    <a:pt x="1168" y="2436"/>
                    <a:pt x="802" y="1568"/>
                    <a:pt x="501" y="968"/>
                  </a:cubicBezTo>
                  <a:cubicBezTo>
                    <a:pt x="368" y="634"/>
                    <a:pt x="201" y="301"/>
                    <a:pt x="1" y="1"/>
                  </a:cubicBezTo>
                  <a:close/>
                </a:path>
              </a:pathLst>
            </a:custGeom>
            <a:solidFill>
              <a:srgbClr val="263238"/>
            </a:solidFill>
            <a:ln>
              <a:noFill/>
            </a:ln>
          </p:spPr>
          <p:txBody>
            <a:bodyPr spcFirstLastPara="1" wrap="square" lIns="91425" tIns="91425" rIns="91425" bIns="91425" anchor="ctr" anchorCtr="0">
              <a:noAutofit/>
            </a:bodyPr>
            <a:lstStyle/>
            <a:p>
              <a:endParaRPr/>
            </a:p>
          </p:txBody>
        </p:sp>
        <p:sp>
          <p:nvSpPr>
            <p:cNvPr id="16" name="Google Shape;1198;p50">
              <a:extLst>
                <a:ext uri="{FF2B5EF4-FFF2-40B4-BE49-F238E27FC236}">
                  <a16:creationId xmlns:a16="http://schemas.microsoft.com/office/drawing/2014/main" id="{1B191DAB-492B-6EE5-CA3F-063444199990}"/>
                </a:ext>
              </a:extLst>
            </p:cNvPr>
            <p:cNvSpPr/>
            <p:nvPr/>
          </p:nvSpPr>
          <p:spPr>
            <a:xfrm>
              <a:off x="1183288" y="2872556"/>
              <a:ext cx="113034" cy="158636"/>
            </a:xfrm>
            <a:custGeom>
              <a:avLst/>
              <a:gdLst/>
              <a:ahLst/>
              <a:cxnLst/>
              <a:rect l="l" t="t" r="r" b="b"/>
              <a:pathLst>
                <a:path w="5639" h="7914" extrusionOk="0">
                  <a:moveTo>
                    <a:pt x="5425" y="1"/>
                  </a:moveTo>
                  <a:cubicBezTo>
                    <a:pt x="5383" y="1"/>
                    <a:pt x="5341" y="13"/>
                    <a:pt x="5305" y="41"/>
                  </a:cubicBezTo>
                  <a:cubicBezTo>
                    <a:pt x="4504" y="608"/>
                    <a:pt x="2236" y="2543"/>
                    <a:pt x="1" y="7913"/>
                  </a:cubicBezTo>
                  <a:cubicBezTo>
                    <a:pt x="1" y="7913"/>
                    <a:pt x="5538" y="5044"/>
                    <a:pt x="5638" y="208"/>
                  </a:cubicBezTo>
                  <a:cubicBezTo>
                    <a:pt x="5638" y="87"/>
                    <a:pt x="5533" y="1"/>
                    <a:pt x="5425" y="1"/>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17" name="Google Shape;1199;p50">
              <a:extLst>
                <a:ext uri="{FF2B5EF4-FFF2-40B4-BE49-F238E27FC236}">
                  <a16:creationId xmlns:a16="http://schemas.microsoft.com/office/drawing/2014/main" id="{75AB50F9-8E51-028D-713B-DD3B0D623002}"/>
                </a:ext>
              </a:extLst>
            </p:cNvPr>
            <p:cNvSpPr/>
            <p:nvPr/>
          </p:nvSpPr>
          <p:spPr>
            <a:xfrm>
              <a:off x="1183969" y="2910141"/>
              <a:ext cx="89621" cy="121052"/>
            </a:xfrm>
            <a:custGeom>
              <a:avLst/>
              <a:gdLst/>
              <a:ahLst/>
              <a:cxnLst/>
              <a:rect l="l" t="t" r="r" b="b"/>
              <a:pathLst>
                <a:path w="4471" h="6039" extrusionOk="0">
                  <a:moveTo>
                    <a:pt x="4470" y="0"/>
                  </a:moveTo>
                  <a:lnTo>
                    <a:pt x="4470" y="0"/>
                  </a:lnTo>
                  <a:cubicBezTo>
                    <a:pt x="4203" y="267"/>
                    <a:pt x="3970" y="534"/>
                    <a:pt x="3770" y="868"/>
                  </a:cubicBezTo>
                  <a:lnTo>
                    <a:pt x="2202" y="3003"/>
                  </a:lnTo>
                  <a:lnTo>
                    <a:pt x="634" y="5137"/>
                  </a:lnTo>
                  <a:cubicBezTo>
                    <a:pt x="401" y="5438"/>
                    <a:pt x="200" y="5738"/>
                    <a:pt x="0" y="6038"/>
                  </a:cubicBezTo>
                  <a:cubicBezTo>
                    <a:pt x="301" y="5805"/>
                    <a:pt x="534" y="5538"/>
                    <a:pt x="768" y="5237"/>
                  </a:cubicBezTo>
                  <a:cubicBezTo>
                    <a:pt x="1201" y="4737"/>
                    <a:pt x="1768" y="4003"/>
                    <a:pt x="2402" y="3136"/>
                  </a:cubicBezTo>
                  <a:cubicBezTo>
                    <a:pt x="3002" y="2269"/>
                    <a:pt x="3536" y="1535"/>
                    <a:pt x="3903" y="934"/>
                  </a:cubicBezTo>
                  <a:cubicBezTo>
                    <a:pt x="4103" y="668"/>
                    <a:pt x="4303" y="334"/>
                    <a:pt x="4470" y="0"/>
                  </a:cubicBezTo>
                  <a:close/>
                </a:path>
              </a:pathLst>
            </a:custGeom>
            <a:solidFill>
              <a:srgbClr val="263238"/>
            </a:solidFill>
            <a:ln>
              <a:noFill/>
            </a:ln>
          </p:spPr>
          <p:txBody>
            <a:bodyPr spcFirstLastPara="1" wrap="square" lIns="91425" tIns="91425" rIns="91425" bIns="91425" anchor="ctr" anchorCtr="0">
              <a:noAutofit/>
            </a:bodyPr>
            <a:lstStyle/>
            <a:p>
              <a:endParaRPr/>
            </a:p>
          </p:txBody>
        </p:sp>
        <p:sp>
          <p:nvSpPr>
            <p:cNvPr id="18" name="Google Shape;1200;p50">
              <a:extLst>
                <a:ext uri="{FF2B5EF4-FFF2-40B4-BE49-F238E27FC236}">
                  <a16:creationId xmlns:a16="http://schemas.microsoft.com/office/drawing/2014/main" id="{58F2C934-CAC0-B071-EC50-7EC2021992C6}"/>
                </a:ext>
              </a:extLst>
            </p:cNvPr>
            <p:cNvSpPr/>
            <p:nvPr/>
          </p:nvSpPr>
          <p:spPr>
            <a:xfrm>
              <a:off x="1064942" y="3135046"/>
              <a:ext cx="122234" cy="151560"/>
            </a:xfrm>
            <a:custGeom>
              <a:avLst/>
              <a:gdLst/>
              <a:ahLst/>
              <a:cxnLst/>
              <a:rect l="l" t="t" r="r" b="b"/>
              <a:pathLst>
                <a:path w="6098" h="7561" extrusionOk="0">
                  <a:moveTo>
                    <a:pt x="5863" y="1"/>
                  </a:moveTo>
                  <a:cubicBezTo>
                    <a:pt x="5832" y="1"/>
                    <a:pt x="5800" y="8"/>
                    <a:pt x="5772" y="22"/>
                  </a:cubicBezTo>
                  <a:cubicBezTo>
                    <a:pt x="4904" y="555"/>
                    <a:pt x="2536" y="2357"/>
                    <a:pt x="1" y="7561"/>
                  </a:cubicBezTo>
                  <a:cubicBezTo>
                    <a:pt x="1" y="7561"/>
                    <a:pt x="5671" y="5025"/>
                    <a:pt x="6072" y="222"/>
                  </a:cubicBezTo>
                  <a:cubicBezTo>
                    <a:pt x="6098" y="91"/>
                    <a:pt x="5980" y="1"/>
                    <a:pt x="5863" y="1"/>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19" name="Google Shape;1201;p50">
              <a:extLst>
                <a:ext uri="{FF2B5EF4-FFF2-40B4-BE49-F238E27FC236}">
                  <a16:creationId xmlns:a16="http://schemas.microsoft.com/office/drawing/2014/main" id="{7B309D07-2467-5C3F-EC48-B335B028BDAC}"/>
                </a:ext>
              </a:extLst>
            </p:cNvPr>
            <p:cNvSpPr/>
            <p:nvPr/>
          </p:nvSpPr>
          <p:spPr>
            <a:xfrm>
              <a:off x="1066285" y="3170906"/>
              <a:ext cx="95635" cy="116361"/>
            </a:xfrm>
            <a:custGeom>
              <a:avLst/>
              <a:gdLst/>
              <a:ahLst/>
              <a:cxnLst/>
              <a:rect l="l" t="t" r="r" b="b"/>
              <a:pathLst>
                <a:path w="4771" h="5805" extrusionOk="0">
                  <a:moveTo>
                    <a:pt x="4771" y="1"/>
                  </a:moveTo>
                  <a:lnTo>
                    <a:pt x="4771" y="1"/>
                  </a:lnTo>
                  <a:cubicBezTo>
                    <a:pt x="4504" y="268"/>
                    <a:pt x="4237" y="534"/>
                    <a:pt x="4037" y="835"/>
                  </a:cubicBezTo>
                  <a:lnTo>
                    <a:pt x="2369" y="2903"/>
                  </a:lnTo>
                  <a:lnTo>
                    <a:pt x="668" y="4938"/>
                  </a:lnTo>
                  <a:cubicBezTo>
                    <a:pt x="401" y="5204"/>
                    <a:pt x="201" y="5505"/>
                    <a:pt x="0" y="5805"/>
                  </a:cubicBezTo>
                  <a:cubicBezTo>
                    <a:pt x="267" y="5571"/>
                    <a:pt x="568" y="5338"/>
                    <a:pt x="801" y="5038"/>
                  </a:cubicBezTo>
                  <a:cubicBezTo>
                    <a:pt x="1268" y="4537"/>
                    <a:pt x="1868" y="3837"/>
                    <a:pt x="2536" y="3036"/>
                  </a:cubicBezTo>
                  <a:cubicBezTo>
                    <a:pt x="3203" y="2236"/>
                    <a:pt x="3803" y="1502"/>
                    <a:pt x="4170" y="935"/>
                  </a:cubicBezTo>
                  <a:cubicBezTo>
                    <a:pt x="4404" y="668"/>
                    <a:pt x="4604" y="334"/>
                    <a:pt x="4771" y="1"/>
                  </a:cubicBezTo>
                  <a:close/>
                </a:path>
              </a:pathLst>
            </a:custGeom>
            <a:solidFill>
              <a:srgbClr val="263238"/>
            </a:solidFill>
            <a:ln>
              <a:noFill/>
            </a:ln>
          </p:spPr>
          <p:txBody>
            <a:bodyPr spcFirstLastPara="1" wrap="square" lIns="91425" tIns="91425" rIns="91425" bIns="91425" anchor="ctr" anchorCtr="0">
              <a:noAutofit/>
            </a:bodyPr>
            <a:lstStyle/>
            <a:p>
              <a:endParaRPr/>
            </a:p>
          </p:txBody>
        </p:sp>
        <p:sp>
          <p:nvSpPr>
            <p:cNvPr id="20" name="Google Shape;1202;p50">
              <a:extLst>
                <a:ext uri="{FF2B5EF4-FFF2-40B4-BE49-F238E27FC236}">
                  <a16:creationId xmlns:a16="http://schemas.microsoft.com/office/drawing/2014/main" id="{20990F2D-0394-02D6-EC72-96A59C46DDA9}"/>
                </a:ext>
              </a:extLst>
            </p:cNvPr>
            <p:cNvSpPr/>
            <p:nvPr/>
          </p:nvSpPr>
          <p:spPr>
            <a:xfrm>
              <a:off x="1127803" y="3383183"/>
              <a:ext cx="80922" cy="188944"/>
            </a:xfrm>
            <a:custGeom>
              <a:avLst/>
              <a:gdLst/>
              <a:ahLst/>
              <a:cxnLst/>
              <a:rect l="l" t="t" r="r" b="b"/>
              <a:pathLst>
                <a:path w="4037" h="9426" extrusionOk="0">
                  <a:moveTo>
                    <a:pt x="2005" y="0"/>
                  </a:moveTo>
                  <a:cubicBezTo>
                    <a:pt x="1942" y="0"/>
                    <a:pt x="1879" y="27"/>
                    <a:pt x="1835" y="85"/>
                  </a:cubicBezTo>
                  <a:cubicBezTo>
                    <a:pt x="1301" y="919"/>
                    <a:pt x="0" y="3621"/>
                    <a:pt x="134" y="9425"/>
                  </a:cubicBezTo>
                  <a:cubicBezTo>
                    <a:pt x="134" y="9425"/>
                    <a:pt x="4037" y="4588"/>
                    <a:pt x="2202" y="118"/>
                  </a:cubicBezTo>
                  <a:cubicBezTo>
                    <a:pt x="2164" y="43"/>
                    <a:pt x="2085" y="0"/>
                    <a:pt x="2005" y="0"/>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21" name="Google Shape;1203;p50">
              <a:extLst>
                <a:ext uri="{FF2B5EF4-FFF2-40B4-BE49-F238E27FC236}">
                  <a16:creationId xmlns:a16="http://schemas.microsoft.com/office/drawing/2014/main" id="{534D1060-C6ED-48F3-F5D5-7D6145AE3AE5}"/>
                </a:ext>
              </a:extLst>
            </p:cNvPr>
            <p:cNvSpPr/>
            <p:nvPr/>
          </p:nvSpPr>
          <p:spPr>
            <a:xfrm>
              <a:off x="1131151" y="3424997"/>
              <a:ext cx="32774" cy="146449"/>
            </a:xfrm>
            <a:custGeom>
              <a:avLst/>
              <a:gdLst/>
              <a:ahLst/>
              <a:cxnLst/>
              <a:rect l="l" t="t" r="r" b="b"/>
              <a:pathLst>
                <a:path w="1635" h="7306" extrusionOk="0">
                  <a:moveTo>
                    <a:pt x="1635" y="0"/>
                  </a:moveTo>
                  <a:lnTo>
                    <a:pt x="1635" y="0"/>
                  </a:lnTo>
                  <a:cubicBezTo>
                    <a:pt x="1501" y="334"/>
                    <a:pt x="1401" y="701"/>
                    <a:pt x="1368" y="1068"/>
                  </a:cubicBezTo>
                  <a:cubicBezTo>
                    <a:pt x="1201" y="1802"/>
                    <a:pt x="1001" y="2669"/>
                    <a:pt x="801" y="3636"/>
                  </a:cubicBezTo>
                  <a:lnTo>
                    <a:pt x="234" y="6238"/>
                  </a:lnTo>
                  <a:cubicBezTo>
                    <a:pt x="134" y="6605"/>
                    <a:pt x="67" y="6939"/>
                    <a:pt x="0" y="7306"/>
                  </a:cubicBezTo>
                  <a:cubicBezTo>
                    <a:pt x="167" y="7005"/>
                    <a:pt x="300" y="6639"/>
                    <a:pt x="400" y="6272"/>
                  </a:cubicBezTo>
                  <a:cubicBezTo>
                    <a:pt x="567" y="5638"/>
                    <a:pt x="801" y="4704"/>
                    <a:pt x="1034" y="3703"/>
                  </a:cubicBezTo>
                  <a:cubicBezTo>
                    <a:pt x="1234" y="2702"/>
                    <a:pt x="1401" y="1768"/>
                    <a:pt x="1535" y="1101"/>
                  </a:cubicBezTo>
                  <a:cubicBezTo>
                    <a:pt x="1601" y="734"/>
                    <a:pt x="1635" y="367"/>
                    <a:pt x="1635" y="0"/>
                  </a:cubicBezTo>
                  <a:close/>
                </a:path>
              </a:pathLst>
            </a:custGeom>
            <a:solidFill>
              <a:srgbClr val="263238"/>
            </a:solidFill>
            <a:ln>
              <a:noFill/>
            </a:ln>
          </p:spPr>
          <p:txBody>
            <a:bodyPr spcFirstLastPara="1" wrap="square" lIns="91425" tIns="91425" rIns="91425" bIns="91425" anchor="ctr" anchorCtr="0">
              <a:noAutofit/>
            </a:bodyPr>
            <a:lstStyle/>
            <a:p>
              <a:endParaRPr/>
            </a:p>
          </p:txBody>
        </p:sp>
        <p:sp>
          <p:nvSpPr>
            <p:cNvPr id="22" name="Google Shape;1204;p50">
              <a:extLst>
                <a:ext uri="{FF2B5EF4-FFF2-40B4-BE49-F238E27FC236}">
                  <a16:creationId xmlns:a16="http://schemas.microsoft.com/office/drawing/2014/main" id="{8060EFAC-59F0-C6BB-019A-4948863ED27B}"/>
                </a:ext>
              </a:extLst>
            </p:cNvPr>
            <p:cNvSpPr/>
            <p:nvPr/>
          </p:nvSpPr>
          <p:spPr>
            <a:xfrm>
              <a:off x="1052915" y="3753554"/>
              <a:ext cx="119027" cy="153545"/>
            </a:xfrm>
            <a:custGeom>
              <a:avLst/>
              <a:gdLst/>
              <a:ahLst/>
              <a:cxnLst/>
              <a:rect l="l" t="t" r="r" b="b"/>
              <a:pathLst>
                <a:path w="5938" h="7660" extrusionOk="0">
                  <a:moveTo>
                    <a:pt x="5726" y="0"/>
                  </a:moveTo>
                  <a:cubicBezTo>
                    <a:pt x="5696" y="0"/>
                    <a:pt x="5666" y="7"/>
                    <a:pt x="5638" y="21"/>
                  </a:cubicBezTo>
                  <a:cubicBezTo>
                    <a:pt x="4804" y="555"/>
                    <a:pt x="2435" y="2423"/>
                    <a:pt x="0" y="7660"/>
                  </a:cubicBezTo>
                  <a:cubicBezTo>
                    <a:pt x="0" y="7660"/>
                    <a:pt x="5604" y="5025"/>
                    <a:pt x="5938" y="221"/>
                  </a:cubicBezTo>
                  <a:cubicBezTo>
                    <a:pt x="5938" y="90"/>
                    <a:pt x="5835" y="0"/>
                    <a:pt x="5726" y="0"/>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23" name="Google Shape;1205;p50">
              <a:extLst>
                <a:ext uri="{FF2B5EF4-FFF2-40B4-BE49-F238E27FC236}">
                  <a16:creationId xmlns:a16="http://schemas.microsoft.com/office/drawing/2014/main" id="{EEA6568B-7554-C5F2-6031-390438936F46}"/>
                </a:ext>
              </a:extLst>
            </p:cNvPr>
            <p:cNvSpPr/>
            <p:nvPr/>
          </p:nvSpPr>
          <p:spPr>
            <a:xfrm>
              <a:off x="1052915" y="3790076"/>
              <a:ext cx="94973" cy="118366"/>
            </a:xfrm>
            <a:custGeom>
              <a:avLst/>
              <a:gdLst/>
              <a:ahLst/>
              <a:cxnLst/>
              <a:rect l="l" t="t" r="r" b="b"/>
              <a:pathLst>
                <a:path w="4738" h="5905" extrusionOk="0">
                  <a:moveTo>
                    <a:pt x="4737" y="0"/>
                  </a:moveTo>
                  <a:lnTo>
                    <a:pt x="4737" y="0"/>
                  </a:lnTo>
                  <a:cubicBezTo>
                    <a:pt x="4470" y="267"/>
                    <a:pt x="4237" y="534"/>
                    <a:pt x="4003" y="834"/>
                  </a:cubicBezTo>
                  <a:lnTo>
                    <a:pt x="2335" y="2936"/>
                  </a:lnTo>
                  <a:lnTo>
                    <a:pt x="667" y="5004"/>
                  </a:lnTo>
                  <a:cubicBezTo>
                    <a:pt x="434" y="5271"/>
                    <a:pt x="200" y="5571"/>
                    <a:pt x="0" y="5905"/>
                  </a:cubicBezTo>
                  <a:cubicBezTo>
                    <a:pt x="301" y="5671"/>
                    <a:pt x="567" y="5404"/>
                    <a:pt x="801" y="5104"/>
                  </a:cubicBezTo>
                  <a:cubicBezTo>
                    <a:pt x="1268" y="4604"/>
                    <a:pt x="1868" y="3903"/>
                    <a:pt x="2502" y="3069"/>
                  </a:cubicBezTo>
                  <a:cubicBezTo>
                    <a:pt x="3169" y="2269"/>
                    <a:pt x="3703" y="1502"/>
                    <a:pt x="4103" y="968"/>
                  </a:cubicBezTo>
                  <a:cubicBezTo>
                    <a:pt x="4337" y="668"/>
                    <a:pt x="4570" y="334"/>
                    <a:pt x="4737" y="0"/>
                  </a:cubicBezTo>
                  <a:close/>
                </a:path>
              </a:pathLst>
            </a:custGeom>
            <a:solidFill>
              <a:srgbClr val="263238"/>
            </a:solidFill>
            <a:ln>
              <a:noFill/>
            </a:ln>
          </p:spPr>
          <p:txBody>
            <a:bodyPr spcFirstLastPara="1" wrap="square" lIns="91425" tIns="91425" rIns="91425" bIns="91425" anchor="ctr" anchorCtr="0">
              <a:noAutofit/>
            </a:bodyPr>
            <a:lstStyle/>
            <a:p>
              <a:endParaRPr/>
            </a:p>
          </p:txBody>
        </p:sp>
        <p:sp>
          <p:nvSpPr>
            <p:cNvPr id="24" name="Google Shape;1206;p50">
              <a:extLst>
                <a:ext uri="{FF2B5EF4-FFF2-40B4-BE49-F238E27FC236}">
                  <a16:creationId xmlns:a16="http://schemas.microsoft.com/office/drawing/2014/main" id="{2DC14C3B-E27F-D34E-88F6-E7CA1D0F9593}"/>
                </a:ext>
              </a:extLst>
            </p:cNvPr>
            <p:cNvSpPr/>
            <p:nvPr/>
          </p:nvSpPr>
          <p:spPr>
            <a:xfrm>
              <a:off x="828251" y="3419645"/>
              <a:ext cx="215323" cy="555667"/>
            </a:xfrm>
            <a:custGeom>
              <a:avLst/>
              <a:gdLst/>
              <a:ahLst/>
              <a:cxnLst/>
              <a:rect l="l" t="t" r="r" b="b"/>
              <a:pathLst>
                <a:path w="10742" h="27721" extrusionOk="0">
                  <a:moveTo>
                    <a:pt x="0" y="1"/>
                  </a:moveTo>
                  <a:lnTo>
                    <a:pt x="0" y="434"/>
                  </a:lnTo>
                  <a:cubicBezTo>
                    <a:pt x="0" y="801"/>
                    <a:pt x="34" y="1302"/>
                    <a:pt x="67" y="1935"/>
                  </a:cubicBezTo>
                  <a:cubicBezTo>
                    <a:pt x="134" y="3236"/>
                    <a:pt x="234" y="5104"/>
                    <a:pt x="334" y="7306"/>
                  </a:cubicBezTo>
                  <a:cubicBezTo>
                    <a:pt x="768" y="9574"/>
                    <a:pt x="1902" y="12076"/>
                    <a:pt x="3436" y="14478"/>
                  </a:cubicBezTo>
                  <a:cubicBezTo>
                    <a:pt x="4570" y="16279"/>
                    <a:pt x="5738" y="17880"/>
                    <a:pt x="6772" y="19381"/>
                  </a:cubicBezTo>
                  <a:cubicBezTo>
                    <a:pt x="7706" y="20715"/>
                    <a:pt x="8540" y="22083"/>
                    <a:pt x="9274" y="23517"/>
                  </a:cubicBezTo>
                  <a:cubicBezTo>
                    <a:pt x="9741" y="24485"/>
                    <a:pt x="10141" y="25519"/>
                    <a:pt x="10441" y="26553"/>
                  </a:cubicBezTo>
                  <a:cubicBezTo>
                    <a:pt x="10541" y="26920"/>
                    <a:pt x="10608" y="27220"/>
                    <a:pt x="10641" y="27420"/>
                  </a:cubicBezTo>
                  <a:cubicBezTo>
                    <a:pt x="10675" y="27520"/>
                    <a:pt x="10708" y="27620"/>
                    <a:pt x="10741" y="27720"/>
                  </a:cubicBezTo>
                  <a:cubicBezTo>
                    <a:pt x="10741" y="27620"/>
                    <a:pt x="10708" y="27520"/>
                    <a:pt x="10708" y="27420"/>
                  </a:cubicBezTo>
                  <a:cubicBezTo>
                    <a:pt x="10675" y="27220"/>
                    <a:pt x="10608" y="26920"/>
                    <a:pt x="10541" y="26553"/>
                  </a:cubicBezTo>
                  <a:cubicBezTo>
                    <a:pt x="10274" y="25486"/>
                    <a:pt x="9907" y="24451"/>
                    <a:pt x="9407" y="23451"/>
                  </a:cubicBezTo>
                  <a:cubicBezTo>
                    <a:pt x="8707" y="22016"/>
                    <a:pt x="7873" y="20615"/>
                    <a:pt x="6939" y="19281"/>
                  </a:cubicBezTo>
                  <a:cubicBezTo>
                    <a:pt x="5938" y="17747"/>
                    <a:pt x="4770" y="16145"/>
                    <a:pt x="3603" y="14378"/>
                  </a:cubicBezTo>
                  <a:cubicBezTo>
                    <a:pt x="2068" y="11942"/>
                    <a:pt x="934" y="9507"/>
                    <a:pt x="534" y="7272"/>
                  </a:cubicBezTo>
                  <a:cubicBezTo>
                    <a:pt x="367" y="5071"/>
                    <a:pt x="234" y="3203"/>
                    <a:pt x="134" y="1902"/>
                  </a:cubicBezTo>
                  <a:cubicBezTo>
                    <a:pt x="100" y="1268"/>
                    <a:pt x="67" y="768"/>
                    <a:pt x="34" y="401"/>
                  </a:cubicBezTo>
                  <a:cubicBezTo>
                    <a:pt x="34" y="234"/>
                    <a:pt x="0" y="101"/>
                    <a:pt x="0" y="1"/>
                  </a:cubicBezTo>
                  <a:close/>
                </a:path>
              </a:pathLst>
            </a:custGeom>
            <a:solidFill>
              <a:srgbClr val="263238"/>
            </a:solidFill>
            <a:ln>
              <a:noFill/>
            </a:ln>
          </p:spPr>
          <p:txBody>
            <a:bodyPr spcFirstLastPara="1" wrap="square" lIns="91425" tIns="91425" rIns="91425" bIns="91425" anchor="ctr" anchorCtr="0">
              <a:noAutofit/>
            </a:bodyPr>
            <a:lstStyle/>
            <a:p>
              <a:endParaRPr/>
            </a:p>
          </p:txBody>
        </p:sp>
        <p:sp>
          <p:nvSpPr>
            <p:cNvPr id="25" name="Google Shape;1207;p50">
              <a:extLst>
                <a:ext uri="{FF2B5EF4-FFF2-40B4-BE49-F238E27FC236}">
                  <a16:creationId xmlns:a16="http://schemas.microsoft.com/office/drawing/2014/main" id="{CACF7AA0-5A58-9E11-AC1E-8F39925C37C7}"/>
                </a:ext>
              </a:extLst>
            </p:cNvPr>
            <p:cNvSpPr/>
            <p:nvPr/>
          </p:nvSpPr>
          <p:spPr>
            <a:xfrm>
              <a:off x="847634" y="3508264"/>
              <a:ext cx="82265" cy="192232"/>
            </a:xfrm>
            <a:custGeom>
              <a:avLst/>
              <a:gdLst/>
              <a:ahLst/>
              <a:cxnLst/>
              <a:rect l="l" t="t" r="r" b="b"/>
              <a:pathLst>
                <a:path w="4104" h="9590" extrusionOk="0">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26" name="Google Shape;1208;p50">
              <a:extLst>
                <a:ext uri="{FF2B5EF4-FFF2-40B4-BE49-F238E27FC236}">
                  <a16:creationId xmlns:a16="http://schemas.microsoft.com/office/drawing/2014/main" id="{4ECDF982-571F-22F2-4DBD-D204B94EACF3}"/>
                </a:ext>
              </a:extLst>
            </p:cNvPr>
            <p:cNvSpPr/>
            <p:nvPr/>
          </p:nvSpPr>
          <p:spPr>
            <a:xfrm>
              <a:off x="892435" y="3550037"/>
              <a:ext cx="12067" cy="150458"/>
            </a:xfrm>
            <a:custGeom>
              <a:avLst/>
              <a:gdLst/>
              <a:ahLst/>
              <a:cxnLst/>
              <a:rect l="l" t="t" r="r" b="b"/>
              <a:pathLst>
                <a:path w="602" h="7506" extrusionOk="0">
                  <a:moveTo>
                    <a:pt x="568" y="0"/>
                  </a:moveTo>
                  <a:lnTo>
                    <a:pt x="568" y="0"/>
                  </a:lnTo>
                  <a:cubicBezTo>
                    <a:pt x="468" y="367"/>
                    <a:pt x="401" y="734"/>
                    <a:pt x="368" y="1101"/>
                  </a:cubicBezTo>
                  <a:cubicBezTo>
                    <a:pt x="301" y="1768"/>
                    <a:pt x="201" y="2702"/>
                    <a:pt x="134" y="3736"/>
                  </a:cubicBezTo>
                  <a:cubicBezTo>
                    <a:pt x="67" y="4770"/>
                    <a:pt x="34" y="5704"/>
                    <a:pt x="34" y="6405"/>
                  </a:cubicBezTo>
                  <a:cubicBezTo>
                    <a:pt x="1" y="6772"/>
                    <a:pt x="34" y="7139"/>
                    <a:pt x="101" y="7506"/>
                  </a:cubicBezTo>
                  <a:cubicBezTo>
                    <a:pt x="167" y="7139"/>
                    <a:pt x="201" y="6772"/>
                    <a:pt x="201" y="6405"/>
                  </a:cubicBezTo>
                  <a:cubicBezTo>
                    <a:pt x="234" y="5638"/>
                    <a:pt x="301" y="4737"/>
                    <a:pt x="368" y="3736"/>
                  </a:cubicBezTo>
                  <a:cubicBezTo>
                    <a:pt x="434" y="2769"/>
                    <a:pt x="501" y="1868"/>
                    <a:pt x="534" y="1101"/>
                  </a:cubicBezTo>
                  <a:cubicBezTo>
                    <a:pt x="601" y="734"/>
                    <a:pt x="601" y="367"/>
                    <a:pt x="568" y="0"/>
                  </a:cubicBezTo>
                  <a:close/>
                </a:path>
              </a:pathLst>
            </a:custGeom>
            <a:solidFill>
              <a:srgbClr val="263238"/>
            </a:solidFill>
            <a:ln>
              <a:noFill/>
            </a:ln>
          </p:spPr>
          <p:txBody>
            <a:bodyPr spcFirstLastPara="1" wrap="square" lIns="91425" tIns="91425" rIns="91425" bIns="91425" anchor="ctr" anchorCtr="0">
              <a:noAutofit/>
            </a:bodyPr>
            <a:lstStyle/>
            <a:p>
              <a:endParaRPr/>
            </a:p>
          </p:txBody>
        </p:sp>
        <p:sp>
          <p:nvSpPr>
            <p:cNvPr id="27" name="Google Shape;1209;p50">
              <a:extLst>
                <a:ext uri="{FF2B5EF4-FFF2-40B4-BE49-F238E27FC236}">
                  <a16:creationId xmlns:a16="http://schemas.microsoft.com/office/drawing/2014/main" id="{8F65AACE-52C0-7749-B0A3-EB8454B2FB9A}"/>
                </a:ext>
              </a:extLst>
            </p:cNvPr>
            <p:cNvSpPr/>
            <p:nvPr/>
          </p:nvSpPr>
          <p:spPr>
            <a:xfrm>
              <a:off x="847634" y="3508264"/>
              <a:ext cx="82265" cy="192232"/>
            </a:xfrm>
            <a:custGeom>
              <a:avLst/>
              <a:gdLst/>
              <a:ahLst/>
              <a:cxnLst/>
              <a:rect l="l" t="t" r="r" b="b"/>
              <a:pathLst>
                <a:path w="4104" h="9590" extrusionOk="0">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000000"/>
            </a:solidFill>
            <a:ln>
              <a:noFill/>
            </a:ln>
          </p:spPr>
          <p:txBody>
            <a:bodyPr spcFirstLastPara="1" wrap="square" lIns="91425" tIns="91425" rIns="91425" bIns="91425" anchor="ctr" anchorCtr="0">
              <a:noAutofit/>
            </a:bodyPr>
            <a:lstStyle/>
            <a:p>
              <a:endParaRPr/>
            </a:p>
          </p:txBody>
        </p:sp>
        <p:sp>
          <p:nvSpPr>
            <p:cNvPr id="28" name="Google Shape;1210;p50">
              <a:extLst>
                <a:ext uri="{FF2B5EF4-FFF2-40B4-BE49-F238E27FC236}">
                  <a16:creationId xmlns:a16="http://schemas.microsoft.com/office/drawing/2014/main" id="{EFEA23A3-41C2-8153-27B0-6F63DC39D5D3}"/>
                </a:ext>
              </a:extLst>
            </p:cNvPr>
            <p:cNvSpPr/>
            <p:nvPr/>
          </p:nvSpPr>
          <p:spPr>
            <a:xfrm>
              <a:off x="1004767" y="3787751"/>
              <a:ext cx="82265" cy="190227"/>
            </a:xfrm>
            <a:custGeom>
              <a:avLst/>
              <a:gdLst/>
              <a:ahLst/>
              <a:cxnLst/>
              <a:rect l="l" t="t" r="r" b="b"/>
              <a:pathLst>
                <a:path w="4104" h="9490" extrusionOk="0">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29" name="Google Shape;1211;p50">
              <a:extLst>
                <a:ext uri="{FF2B5EF4-FFF2-40B4-BE49-F238E27FC236}">
                  <a16:creationId xmlns:a16="http://schemas.microsoft.com/office/drawing/2014/main" id="{AB63294B-7D66-D059-2CC1-E2CC458433A9}"/>
                </a:ext>
              </a:extLst>
            </p:cNvPr>
            <p:cNvSpPr/>
            <p:nvPr/>
          </p:nvSpPr>
          <p:spPr>
            <a:xfrm>
              <a:off x="1041550" y="3828863"/>
              <a:ext cx="22751" cy="148453"/>
            </a:xfrm>
            <a:custGeom>
              <a:avLst/>
              <a:gdLst/>
              <a:ahLst/>
              <a:cxnLst/>
              <a:rect l="l" t="t" r="r" b="b"/>
              <a:pathLst>
                <a:path w="1135" h="7406" extrusionOk="0">
                  <a:moveTo>
                    <a:pt x="1134" y="0"/>
                  </a:moveTo>
                  <a:lnTo>
                    <a:pt x="1134" y="0"/>
                  </a:lnTo>
                  <a:cubicBezTo>
                    <a:pt x="1001" y="334"/>
                    <a:pt x="901" y="701"/>
                    <a:pt x="868" y="1068"/>
                  </a:cubicBezTo>
                  <a:cubicBezTo>
                    <a:pt x="701" y="1735"/>
                    <a:pt x="534" y="2669"/>
                    <a:pt x="401" y="3670"/>
                  </a:cubicBezTo>
                  <a:cubicBezTo>
                    <a:pt x="234" y="4704"/>
                    <a:pt x="134" y="5638"/>
                    <a:pt x="67" y="6305"/>
                  </a:cubicBezTo>
                  <a:cubicBezTo>
                    <a:pt x="0" y="6672"/>
                    <a:pt x="0" y="7072"/>
                    <a:pt x="67" y="7406"/>
                  </a:cubicBezTo>
                  <a:cubicBezTo>
                    <a:pt x="167" y="7072"/>
                    <a:pt x="234" y="6705"/>
                    <a:pt x="234" y="6338"/>
                  </a:cubicBezTo>
                  <a:lnTo>
                    <a:pt x="634" y="3703"/>
                  </a:lnTo>
                  <a:cubicBezTo>
                    <a:pt x="801" y="2735"/>
                    <a:pt x="934" y="1835"/>
                    <a:pt x="1068" y="1101"/>
                  </a:cubicBezTo>
                  <a:cubicBezTo>
                    <a:pt x="1134" y="734"/>
                    <a:pt x="1134" y="367"/>
                    <a:pt x="1134" y="0"/>
                  </a:cubicBezTo>
                  <a:close/>
                </a:path>
              </a:pathLst>
            </a:custGeom>
            <a:solidFill>
              <a:srgbClr val="263238"/>
            </a:solidFill>
            <a:ln>
              <a:noFill/>
            </a:ln>
          </p:spPr>
          <p:txBody>
            <a:bodyPr spcFirstLastPara="1" wrap="square" lIns="91425" tIns="91425" rIns="91425" bIns="91425" anchor="ctr" anchorCtr="0">
              <a:noAutofit/>
            </a:bodyPr>
            <a:lstStyle/>
            <a:p>
              <a:endParaRPr/>
            </a:p>
          </p:txBody>
        </p:sp>
        <p:sp>
          <p:nvSpPr>
            <p:cNvPr id="30" name="Google Shape;1212;p50">
              <a:extLst>
                <a:ext uri="{FF2B5EF4-FFF2-40B4-BE49-F238E27FC236}">
                  <a16:creationId xmlns:a16="http://schemas.microsoft.com/office/drawing/2014/main" id="{4720C772-4F07-D7BF-88CF-3C5601EE09E8}"/>
                </a:ext>
              </a:extLst>
            </p:cNvPr>
            <p:cNvSpPr/>
            <p:nvPr/>
          </p:nvSpPr>
          <p:spPr>
            <a:xfrm>
              <a:off x="1004767" y="3787751"/>
              <a:ext cx="82265" cy="190227"/>
            </a:xfrm>
            <a:custGeom>
              <a:avLst/>
              <a:gdLst/>
              <a:ahLst/>
              <a:cxnLst/>
              <a:rect l="l" t="t" r="r" b="b"/>
              <a:pathLst>
                <a:path w="4104" h="9490" extrusionOk="0">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000000"/>
            </a:solidFill>
            <a:ln>
              <a:noFill/>
            </a:ln>
          </p:spPr>
          <p:txBody>
            <a:bodyPr spcFirstLastPara="1" wrap="square" lIns="91425" tIns="91425" rIns="91425" bIns="91425" anchor="ctr" anchorCtr="0">
              <a:noAutofit/>
            </a:bodyPr>
            <a:lstStyle/>
            <a:p>
              <a:endParaRPr/>
            </a:p>
          </p:txBody>
        </p:sp>
        <p:sp>
          <p:nvSpPr>
            <p:cNvPr id="31" name="Google Shape;1213;p50">
              <a:extLst>
                <a:ext uri="{FF2B5EF4-FFF2-40B4-BE49-F238E27FC236}">
                  <a16:creationId xmlns:a16="http://schemas.microsoft.com/office/drawing/2014/main" id="{DAF8B6C3-35C8-D838-796F-38AECBCB679B}"/>
                </a:ext>
              </a:extLst>
            </p:cNvPr>
            <p:cNvSpPr/>
            <p:nvPr/>
          </p:nvSpPr>
          <p:spPr>
            <a:xfrm>
              <a:off x="731955" y="3388996"/>
              <a:ext cx="102330" cy="171084"/>
            </a:xfrm>
            <a:custGeom>
              <a:avLst/>
              <a:gdLst/>
              <a:ahLst/>
              <a:cxnLst/>
              <a:rect l="l" t="t" r="r" b="b"/>
              <a:pathLst>
                <a:path w="5105" h="8535" extrusionOk="0">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32" name="Google Shape;1214;p50">
              <a:extLst>
                <a:ext uri="{FF2B5EF4-FFF2-40B4-BE49-F238E27FC236}">
                  <a16:creationId xmlns:a16="http://schemas.microsoft.com/office/drawing/2014/main" id="{1F7466BB-369A-2A59-9C17-F3F85FD64C5C}"/>
                </a:ext>
              </a:extLst>
            </p:cNvPr>
            <p:cNvSpPr/>
            <p:nvPr/>
          </p:nvSpPr>
          <p:spPr>
            <a:xfrm>
              <a:off x="731955" y="3388996"/>
              <a:ext cx="102330" cy="171084"/>
            </a:xfrm>
            <a:custGeom>
              <a:avLst/>
              <a:gdLst/>
              <a:ahLst/>
              <a:cxnLst/>
              <a:rect l="l" t="t" r="r" b="b"/>
              <a:pathLst>
                <a:path w="5105" h="8535" extrusionOk="0">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000000"/>
            </a:solidFill>
            <a:ln>
              <a:noFill/>
            </a:ln>
          </p:spPr>
          <p:txBody>
            <a:bodyPr spcFirstLastPara="1" wrap="square" lIns="91425" tIns="91425" rIns="91425" bIns="91425" anchor="ctr" anchorCtr="0">
              <a:noAutofit/>
            </a:bodyPr>
            <a:lstStyle/>
            <a:p>
              <a:endParaRPr/>
            </a:p>
          </p:txBody>
        </p:sp>
        <p:sp>
          <p:nvSpPr>
            <p:cNvPr id="33" name="Google Shape;1215;p50">
              <a:extLst>
                <a:ext uri="{FF2B5EF4-FFF2-40B4-BE49-F238E27FC236}">
                  <a16:creationId xmlns:a16="http://schemas.microsoft.com/office/drawing/2014/main" id="{80ADD1FF-5E53-BA9D-E66D-4A7C863513C2}"/>
                </a:ext>
              </a:extLst>
            </p:cNvPr>
            <p:cNvSpPr/>
            <p:nvPr/>
          </p:nvSpPr>
          <p:spPr>
            <a:xfrm>
              <a:off x="760719" y="3428344"/>
              <a:ext cx="72222" cy="131736"/>
            </a:xfrm>
            <a:custGeom>
              <a:avLst/>
              <a:gdLst/>
              <a:ahLst/>
              <a:cxnLst/>
              <a:rect l="l" t="t" r="r" b="b"/>
              <a:pathLst>
                <a:path w="3603" h="6572" extrusionOk="0">
                  <a:moveTo>
                    <a:pt x="0" y="0"/>
                  </a:moveTo>
                  <a:lnTo>
                    <a:pt x="0" y="0"/>
                  </a:lnTo>
                  <a:cubicBezTo>
                    <a:pt x="100" y="334"/>
                    <a:pt x="234" y="701"/>
                    <a:pt x="434" y="1001"/>
                  </a:cubicBezTo>
                  <a:cubicBezTo>
                    <a:pt x="734" y="1635"/>
                    <a:pt x="1134" y="2469"/>
                    <a:pt x="1635" y="3369"/>
                  </a:cubicBezTo>
                  <a:cubicBezTo>
                    <a:pt x="2135" y="4303"/>
                    <a:pt x="2602" y="5104"/>
                    <a:pt x="2969" y="5671"/>
                  </a:cubicBezTo>
                  <a:cubicBezTo>
                    <a:pt x="3136" y="6005"/>
                    <a:pt x="3369" y="6305"/>
                    <a:pt x="3603" y="6572"/>
                  </a:cubicBezTo>
                  <a:cubicBezTo>
                    <a:pt x="3469" y="6238"/>
                    <a:pt x="3303" y="5904"/>
                    <a:pt x="3102" y="5604"/>
                  </a:cubicBezTo>
                  <a:cubicBezTo>
                    <a:pt x="2736" y="4937"/>
                    <a:pt x="2302" y="4137"/>
                    <a:pt x="1868" y="3269"/>
                  </a:cubicBezTo>
                  <a:lnTo>
                    <a:pt x="601" y="934"/>
                  </a:lnTo>
                  <a:cubicBezTo>
                    <a:pt x="434" y="601"/>
                    <a:pt x="234" y="267"/>
                    <a:pt x="0" y="0"/>
                  </a:cubicBezTo>
                  <a:close/>
                </a:path>
              </a:pathLst>
            </a:custGeom>
            <a:solidFill>
              <a:srgbClr val="263238"/>
            </a:solidFill>
            <a:ln>
              <a:noFill/>
            </a:ln>
          </p:spPr>
          <p:txBody>
            <a:bodyPr spcFirstLastPara="1" wrap="square" lIns="91425" tIns="91425" rIns="91425" bIns="91425" anchor="ctr" anchorCtr="0">
              <a:noAutofit/>
            </a:bodyPr>
            <a:lstStyle/>
            <a:p>
              <a:endParaRPr/>
            </a:p>
          </p:txBody>
        </p:sp>
        <p:sp>
          <p:nvSpPr>
            <p:cNvPr id="34" name="Google Shape;1216;p50">
              <a:extLst>
                <a:ext uri="{FF2B5EF4-FFF2-40B4-BE49-F238E27FC236}">
                  <a16:creationId xmlns:a16="http://schemas.microsoft.com/office/drawing/2014/main" id="{7E54A4B5-DA79-E804-918B-B13D0C36E688}"/>
                </a:ext>
              </a:extLst>
            </p:cNvPr>
            <p:cNvSpPr/>
            <p:nvPr/>
          </p:nvSpPr>
          <p:spPr>
            <a:xfrm>
              <a:off x="845169" y="3744975"/>
              <a:ext cx="157614" cy="115319"/>
            </a:xfrm>
            <a:custGeom>
              <a:avLst/>
              <a:gdLst/>
              <a:ahLst/>
              <a:cxnLst/>
              <a:rect l="l" t="t" r="r" b="b"/>
              <a:pathLst>
                <a:path w="7863" h="5753" extrusionOk="0">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35" name="Google Shape;1217;p50">
              <a:extLst>
                <a:ext uri="{FF2B5EF4-FFF2-40B4-BE49-F238E27FC236}">
                  <a16:creationId xmlns:a16="http://schemas.microsoft.com/office/drawing/2014/main" id="{B10D2EF6-218B-329D-3D27-C7E14B5A48EB}"/>
                </a:ext>
              </a:extLst>
            </p:cNvPr>
            <p:cNvSpPr/>
            <p:nvPr/>
          </p:nvSpPr>
          <p:spPr>
            <a:xfrm>
              <a:off x="845169" y="3744975"/>
              <a:ext cx="157614" cy="115319"/>
            </a:xfrm>
            <a:custGeom>
              <a:avLst/>
              <a:gdLst/>
              <a:ahLst/>
              <a:cxnLst/>
              <a:rect l="l" t="t" r="r" b="b"/>
              <a:pathLst>
                <a:path w="7863" h="5753" extrusionOk="0">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000000"/>
            </a:solidFill>
            <a:ln>
              <a:noFill/>
            </a:ln>
          </p:spPr>
          <p:txBody>
            <a:bodyPr spcFirstLastPara="1" wrap="square" lIns="91425" tIns="91425" rIns="91425" bIns="91425" anchor="ctr" anchorCtr="0">
              <a:noAutofit/>
            </a:bodyPr>
            <a:lstStyle/>
            <a:p>
              <a:endParaRPr/>
            </a:p>
          </p:txBody>
        </p:sp>
        <p:sp>
          <p:nvSpPr>
            <p:cNvPr id="36" name="Google Shape;1218;p50">
              <a:extLst>
                <a:ext uri="{FF2B5EF4-FFF2-40B4-BE49-F238E27FC236}">
                  <a16:creationId xmlns:a16="http://schemas.microsoft.com/office/drawing/2014/main" id="{1AC4239D-490E-70FD-75C2-6E12785D1387}"/>
                </a:ext>
              </a:extLst>
            </p:cNvPr>
            <p:cNvSpPr/>
            <p:nvPr/>
          </p:nvSpPr>
          <p:spPr>
            <a:xfrm>
              <a:off x="878403" y="3774702"/>
              <a:ext cx="123036" cy="86274"/>
            </a:xfrm>
            <a:custGeom>
              <a:avLst/>
              <a:gdLst/>
              <a:ahLst/>
              <a:cxnLst/>
              <a:rect l="l" t="t" r="r" b="b"/>
              <a:pathLst>
                <a:path w="6138" h="4304" extrusionOk="0">
                  <a:moveTo>
                    <a:pt x="0" y="0"/>
                  </a:moveTo>
                  <a:lnTo>
                    <a:pt x="0" y="0"/>
                  </a:lnTo>
                  <a:cubicBezTo>
                    <a:pt x="234" y="267"/>
                    <a:pt x="534" y="501"/>
                    <a:pt x="834" y="734"/>
                  </a:cubicBezTo>
                  <a:cubicBezTo>
                    <a:pt x="1368" y="1134"/>
                    <a:pt x="2102" y="1701"/>
                    <a:pt x="2969" y="2302"/>
                  </a:cubicBezTo>
                  <a:cubicBezTo>
                    <a:pt x="3803" y="2936"/>
                    <a:pt x="4570" y="3436"/>
                    <a:pt x="5170" y="3803"/>
                  </a:cubicBezTo>
                  <a:cubicBezTo>
                    <a:pt x="5471" y="4003"/>
                    <a:pt x="5804" y="4170"/>
                    <a:pt x="6138" y="4303"/>
                  </a:cubicBezTo>
                  <a:cubicBezTo>
                    <a:pt x="5871" y="4070"/>
                    <a:pt x="5571" y="3836"/>
                    <a:pt x="5237" y="3670"/>
                  </a:cubicBezTo>
                  <a:cubicBezTo>
                    <a:pt x="4637" y="3203"/>
                    <a:pt x="3903" y="2702"/>
                    <a:pt x="3102" y="2135"/>
                  </a:cubicBezTo>
                  <a:lnTo>
                    <a:pt x="934" y="601"/>
                  </a:lnTo>
                  <a:cubicBezTo>
                    <a:pt x="634" y="367"/>
                    <a:pt x="334" y="167"/>
                    <a:pt x="0" y="0"/>
                  </a:cubicBezTo>
                  <a:close/>
                </a:path>
              </a:pathLst>
            </a:custGeom>
            <a:solidFill>
              <a:srgbClr val="263238"/>
            </a:solidFill>
            <a:ln>
              <a:noFill/>
            </a:ln>
          </p:spPr>
          <p:txBody>
            <a:bodyPr spcFirstLastPara="1" wrap="square" lIns="91425" tIns="91425" rIns="91425" bIns="91425" anchor="ctr" anchorCtr="0">
              <a:noAutofit/>
            </a:bodyPr>
            <a:lstStyle/>
            <a:p>
              <a:endParaRPr/>
            </a:p>
          </p:txBody>
        </p:sp>
      </p:grpSp>
      <p:grpSp>
        <p:nvGrpSpPr>
          <p:cNvPr id="6" name="Google Shape;1052;p48">
            <a:extLst>
              <a:ext uri="{FF2B5EF4-FFF2-40B4-BE49-F238E27FC236}">
                <a16:creationId xmlns:a16="http://schemas.microsoft.com/office/drawing/2014/main" id="{FC9DE7E5-FE08-717B-6025-5524461420AC}"/>
              </a:ext>
            </a:extLst>
          </p:cNvPr>
          <p:cNvGrpSpPr/>
          <p:nvPr/>
        </p:nvGrpSpPr>
        <p:grpSpPr>
          <a:xfrm rot="9871669">
            <a:off x="215552" y="-117221"/>
            <a:ext cx="1948984" cy="2395621"/>
            <a:chOff x="122038" y="7256931"/>
            <a:chExt cx="668104" cy="895217"/>
          </a:xfrm>
        </p:grpSpPr>
        <p:sp>
          <p:nvSpPr>
            <p:cNvPr id="38" name="Google Shape;1053;p48">
              <a:extLst>
                <a:ext uri="{FF2B5EF4-FFF2-40B4-BE49-F238E27FC236}">
                  <a16:creationId xmlns:a16="http://schemas.microsoft.com/office/drawing/2014/main" id="{C1FCCAB1-4857-E08D-B492-E680544CF6E8}"/>
                </a:ext>
              </a:extLst>
            </p:cNvPr>
            <p:cNvSpPr/>
            <p:nvPr/>
          </p:nvSpPr>
          <p:spPr>
            <a:xfrm>
              <a:off x="522256" y="7780173"/>
              <a:ext cx="267886" cy="162204"/>
            </a:xfrm>
            <a:custGeom>
              <a:avLst/>
              <a:gdLst/>
              <a:ahLst/>
              <a:cxnLst/>
              <a:rect l="l" t="t" r="r" b="b"/>
              <a:pathLst>
                <a:path w="7569" h="4583" extrusionOk="0">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39" name="Google Shape;1054;p48">
              <a:extLst>
                <a:ext uri="{FF2B5EF4-FFF2-40B4-BE49-F238E27FC236}">
                  <a16:creationId xmlns:a16="http://schemas.microsoft.com/office/drawing/2014/main" id="{84DB618F-1687-696A-29B5-FB2E8B441D9B}"/>
                </a:ext>
              </a:extLst>
            </p:cNvPr>
            <p:cNvSpPr/>
            <p:nvPr/>
          </p:nvSpPr>
          <p:spPr>
            <a:xfrm>
              <a:off x="457701" y="7256931"/>
              <a:ext cx="196888" cy="387442"/>
            </a:xfrm>
            <a:custGeom>
              <a:avLst/>
              <a:gdLst/>
              <a:ahLst/>
              <a:cxnLst/>
              <a:rect l="l" t="t" r="r" b="b"/>
              <a:pathLst>
                <a:path w="5563" h="10947" extrusionOk="0">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rgbClr val="407BFF"/>
            </a:solidFill>
            <a:ln>
              <a:noFill/>
            </a:ln>
          </p:spPr>
          <p:txBody>
            <a:bodyPr spcFirstLastPara="1" wrap="square" lIns="91425" tIns="91425" rIns="91425" bIns="91425" anchor="ctr" anchorCtr="0">
              <a:noAutofit/>
            </a:bodyPr>
            <a:lstStyle/>
            <a:p>
              <a:endParaRPr dirty="0"/>
            </a:p>
          </p:txBody>
        </p:sp>
        <p:sp>
          <p:nvSpPr>
            <p:cNvPr id="40" name="Google Shape;1055;p48">
              <a:extLst>
                <a:ext uri="{FF2B5EF4-FFF2-40B4-BE49-F238E27FC236}">
                  <a16:creationId xmlns:a16="http://schemas.microsoft.com/office/drawing/2014/main" id="{FB9D0B39-D34E-4502-FB1D-E98FBFF72231}"/>
                </a:ext>
              </a:extLst>
            </p:cNvPr>
            <p:cNvSpPr/>
            <p:nvPr/>
          </p:nvSpPr>
          <p:spPr>
            <a:xfrm>
              <a:off x="122038" y="7369797"/>
              <a:ext cx="324939" cy="320550"/>
            </a:xfrm>
            <a:custGeom>
              <a:avLst/>
              <a:gdLst/>
              <a:ahLst/>
              <a:cxnLst/>
              <a:rect l="l" t="t" r="r" b="b"/>
              <a:pathLst>
                <a:path w="9181" h="9057" extrusionOk="0">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41" name="Google Shape;1056;p48">
              <a:extLst>
                <a:ext uri="{FF2B5EF4-FFF2-40B4-BE49-F238E27FC236}">
                  <a16:creationId xmlns:a16="http://schemas.microsoft.com/office/drawing/2014/main" id="{174EB024-464A-D8FA-13F0-BEAB53252EC0}"/>
                </a:ext>
              </a:extLst>
            </p:cNvPr>
            <p:cNvSpPr/>
            <p:nvPr/>
          </p:nvSpPr>
          <p:spPr>
            <a:xfrm>
              <a:off x="478122" y="7828554"/>
              <a:ext cx="185067" cy="323594"/>
            </a:xfrm>
            <a:custGeom>
              <a:avLst/>
              <a:gdLst/>
              <a:ahLst/>
              <a:cxnLst/>
              <a:rect l="l" t="t" r="r" b="b"/>
              <a:pathLst>
                <a:path w="5229" h="9143" extrusionOk="0">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spcFirstLastPara="1" wrap="square" lIns="91425" tIns="91425" rIns="91425" bIns="91425" anchor="ctr" anchorCtr="0">
              <a:noAutofit/>
            </a:bodyPr>
            <a:lstStyle/>
            <a:p>
              <a:endParaRPr/>
            </a:p>
          </p:txBody>
        </p:sp>
        <p:sp>
          <p:nvSpPr>
            <p:cNvPr id="42" name="Google Shape;1057;p48">
              <a:extLst>
                <a:ext uri="{FF2B5EF4-FFF2-40B4-BE49-F238E27FC236}">
                  <a16:creationId xmlns:a16="http://schemas.microsoft.com/office/drawing/2014/main" id="{78C89130-BE6F-6D94-AC24-93773155D2D7}"/>
                </a:ext>
              </a:extLst>
            </p:cNvPr>
            <p:cNvSpPr/>
            <p:nvPr/>
          </p:nvSpPr>
          <p:spPr>
            <a:xfrm>
              <a:off x="479219" y="7397969"/>
              <a:ext cx="83951" cy="720804"/>
            </a:xfrm>
            <a:custGeom>
              <a:avLst/>
              <a:gdLst/>
              <a:ahLst/>
              <a:cxnLst/>
              <a:rect l="l" t="t" r="r" b="b"/>
              <a:pathLst>
                <a:path w="2372" h="20366" extrusionOk="0">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spcFirstLastPara="1" wrap="square" lIns="91425" tIns="91425" rIns="91425" bIns="91425" anchor="ctr" anchorCtr="0">
              <a:noAutofit/>
            </a:bodyPr>
            <a:lstStyle/>
            <a:p>
              <a:endParaRPr/>
            </a:p>
          </p:txBody>
        </p:sp>
        <p:sp>
          <p:nvSpPr>
            <p:cNvPr id="43" name="Google Shape;1058;p48">
              <a:extLst>
                <a:ext uri="{FF2B5EF4-FFF2-40B4-BE49-F238E27FC236}">
                  <a16:creationId xmlns:a16="http://schemas.microsoft.com/office/drawing/2014/main" id="{F1900A86-7352-31B5-B9A7-040E508E04E2}"/>
                </a:ext>
              </a:extLst>
            </p:cNvPr>
            <p:cNvSpPr/>
            <p:nvPr/>
          </p:nvSpPr>
          <p:spPr>
            <a:xfrm>
              <a:off x="247929" y="7451766"/>
              <a:ext cx="235608" cy="490575"/>
            </a:xfrm>
            <a:custGeom>
              <a:avLst/>
              <a:gdLst/>
              <a:ahLst/>
              <a:cxnLst/>
              <a:rect l="l" t="t" r="r" b="b"/>
              <a:pathLst>
                <a:path w="6657" h="13861" extrusionOk="0">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spcFirstLastPara="1" wrap="square" lIns="91425" tIns="91425" rIns="91425" bIns="91425" anchor="ctr" anchorCtr="0">
              <a:noAutofit/>
            </a:bodyPr>
            <a:lstStyle/>
            <a:p>
              <a:endParaRPr/>
            </a:p>
          </p:txBody>
        </p:sp>
      </p:grpSp>
      <p:grpSp>
        <p:nvGrpSpPr>
          <p:cNvPr id="37" name="Google Shape;2142;p64">
            <a:extLst>
              <a:ext uri="{FF2B5EF4-FFF2-40B4-BE49-F238E27FC236}">
                <a16:creationId xmlns:a16="http://schemas.microsoft.com/office/drawing/2014/main" id="{67A232B4-689E-64FA-FC3C-82DCA46E2D6D}"/>
              </a:ext>
            </a:extLst>
          </p:cNvPr>
          <p:cNvGrpSpPr/>
          <p:nvPr/>
        </p:nvGrpSpPr>
        <p:grpSpPr>
          <a:xfrm rot="11938223" flipH="1">
            <a:off x="21047866" y="-171323"/>
            <a:ext cx="1816287" cy="3410971"/>
            <a:chOff x="731955" y="2811840"/>
            <a:chExt cx="564367" cy="1313910"/>
          </a:xfrm>
        </p:grpSpPr>
        <p:sp>
          <p:nvSpPr>
            <p:cNvPr id="45" name="Google Shape;2143;p64">
              <a:extLst>
                <a:ext uri="{FF2B5EF4-FFF2-40B4-BE49-F238E27FC236}">
                  <a16:creationId xmlns:a16="http://schemas.microsoft.com/office/drawing/2014/main" id="{66EE1D8E-8595-8F34-6A2E-E348E6DAB171}"/>
                </a:ext>
              </a:extLst>
            </p:cNvPr>
            <p:cNvSpPr/>
            <p:nvPr/>
          </p:nvSpPr>
          <p:spPr>
            <a:xfrm>
              <a:off x="1038864" y="2811840"/>
              <a:ext cx="165191" cy="1313910"/>
            </a:xfrm>
            <a:custGeom>
              <a:avLst/>
              <a:gdLst/>
              <a:ahLst/>
              <a:cxnLst/>
              <a:rect l="l" t="t" r="r" b="b"/>
              <a:pathLst>
                <a:path w="8241" h="65548" extrusionOk="0">
                  <a:moveTo>
                    <a:pt x="7006" y="1"/>
                  </a:moveTo>
                  <a:cubicBezTo>
                    <a:pt x="7006" y="33"/>
                    <a:pt x="7036" y="95"/>
                    <a:pt x="7068" y="158"/>
                  </a:cubicBezTo>
                  <a:lnTo>
                    <a:pt x="7068" y="158"/>
                  </a:lnTo>
                  <a:cubicBezTo>
                    <a:pt x="7047" y="106"/>
                    <a:pt x="7027" y="53"/>
                    <a:pt x="7006" y="1"/>
                  </a:cubicBezTo>
                  <a:close/>
                  <a:moveTo>
                    <a:pt x="7068" y="158"/>
                  </a:moveTo>
                  <a:cubicBezTo>
                    <a:pt x="7071" y="167"/>
                    <a:pt x="7075" y="176"/>
                    <a:pt x="7078" y="184"/>
                  </a:cubicBezTo>
                  <a:lnTo>
                    <a:pt x="7078" y="184"/>
                  </a:lnTo>
                  <a:cubicBezTo>
                    <a:pt x="7076" y="179"/>
                    <a:pt x="7074" y="173"/>
                    <a:pt x="7073" y="168"/>
                  </a:cubicBezTo>
                  <a:cubicBezTo>
                    <a:pt x="7071" y="165"/>
                    <a:pt x="7069" y="161"/>
                    <a:pt x="7068" y="158"/>
                  </a:cubicBezTo>
                  <a:close/>
                  <a:moveTo>
                    <a:pt x="7078" y="184"/>
                  </a:moveTo>
                  <a:cubicBezTo>
                    <a:pt x="7110" y="286"/>
                    <a:pt x="7143" y="447"/>
                    <a:pt x="7206" y="668"/>
                  </a:cubicBezTo>
                  <a:cubicBezTo>
                    <a:pt x="7406" y="1302"/>
                    <a:pt x="7573" y="1936"/>
                    <a:pt x="7673" y="2603"/>
                  </a:cubicBezTo>
                  <a:cubicBezTo>
                    <a:pt x="8107" y="5004"/>
                    <a:pt x="8040" y="7440"/>
                    <a:pt x="7506" y="9841"/>
                  </a:cubicBezTo>
                  <a:cubicBezTo>
                    <a:pt x="7106" y="11476"/>
                    <a:pt x="6472" y="13044"/>
                    <a:pt x="5605" y="14478"/>
                  </a:cubicBezTo>
                  <a:cubicBezTo>
                    <a:pt x="4704" y="16046"/>
                    <a:pt x="3470" y="17580"/>
                    <a:pt x="2503" y="19381"/>
                  </a:cubicBezTo>
                  <a:cubicBezTo>
                    <a:pt x="1435" y="21283"/>
                    <a:pt x="968" y="23484"/>
                    <a:pt x="1235" y="25653"/>
                  </a:cubicBezTo>
                  <a:cubicBezTo>
                    <a:pt x="1469" y="27888"/>
                    <a:pt x="2236" y="30089"/>
                    <a:pt x="2970" y="32324"/>
                  </a:cubicBezTo>
                  <a:cubicBezTo>
                    <a:pt x="3703" y="34526"/>
                    <a:pt x="4371" y="36794"/>
                    <a:pt x="4437" y="38995"/>
                  </a:cubicBezTo>
                  <a:cubicBezTo>
                    <a:pt x="4471" y="41130"/>
                    <a:pt x="4204" y="43232"/>
                    <a:pt x="3603" y="45300"/>
                  </a:cubicBezTo>
                  <a:cubicBezTo>
                    <a:pt x="3070" y="47268"/>
                    <a:pt x="2436" y="49103"/>
                    <a:pt x="1869" y="50837"/>
                  </a:cubicBezTo>
                  <a:cubicBezTo>
                    <a:pt x="1302" y="52438"/>
                    <a:pt x="868" y="54073"/>
                    <a:pt x="535" y="55741"/>
                  </a:cubicBezTo>
                  <a:cubicBezTo>
                    <a:pt x="1" y="58143"/>
                    <a:pt x="1" y="60611"/>
                    <a:pt x="535" y="63013"/>
                  </a:cubicBezTo>
                  <a:cubicBezTo>
                    <a:pt x="701" y="63680"/>
                    <a:pt x="935" y="64280"/>
                    <a:pt x="1235" y="64914"/>
                  </a:cubicBezTo>
                  <a:cubicBezTo>
                    <a:pt x="1335" y="65081"/>
                    <a:pt x="1402" y="65248"/>
                    <a:pt x="1469" y="65348"/>
                  </a:cubicBezTo>
                  <a:cubicBezTo>
                    <a:pt x="1502" y="65414"/>
                    <a:pt x="1535" y="65481"/>
                    <a:pt x="1569" y="65548"/>
                  </a:cubicBezTo>
                  <a:cubicBezTo>
                    <a:pt x="1535" y="65481"/>
                    <a:pt x="1502" y="65414"/>
                    <a:pt x="1502" y="65381"/>
                  </a:cubicBezTo>
                  <a:cubicBezTo>
                    <a:pt x="1435" y="65248"/>
                    <a:pt x="1368" y="65114"/>
                    <a:pt x="1268" y="64914"/>
                  </a:cubicBezTo>
                  <a:cubicBezTo>
                    <a:pt x="1002" y="64280"/>
                    <a:pt x="768" y="63680"/>
                    <a:pt x="635" y="63013"/>
                  </a:cubicBezTo>
                  <a:cubicBezTo>
                    <a:pt x="101" y="60644"/>
                    <a:pt x="134" y="58176"/>
                    <a:pt x="701" y="55774"/>
                  </a:cubicBezTo>
                  <a:cubicBezTo>
                    <a:pt x="1035" y="54140"/>
                    <a:pt x="1469" y="52505"/>
                    <a:pt x="2036" y="50904"/>
                  </a:cubicBezTo>
                  <a:cubicBezTo>
                    <a:pt x="2603" y="49203"/>
                    <a:pt x="3270" y="47368"/>
                    <a:pt x="3804" y="45367"/>
                  </a:cubicBezTo>
                  <a:cubicBezTo>
                    <a:pt x="4404" y="43299"/>
                    <a:pt x="4704" y="41164"/>
                    <a:pt x="4671" y="38995"/>
                  </a:cubicBezTo>
                  <a:cubicBezTo>
                    <a:pt x="4604" y="36761"/>
                    <a:pt x="3937" y="34492"/>
                    <a:pt x="3203" y="32257"/>
                  </a:cubicBezTo>
                  <a:cubicBezTo>
                    <a:pt x="2469" y="30022"/>
                    <a:pt x="1702" y="27821"/>
                    <a:pt x="1469" y="25619"/>
                  </a:cubicBezTo>
                  <a:cubicBezTo>
                    <a:pt x="1235" y="23518"/>
                    <a:pt x="1635" y="21350"/>
                    <a:pt x="2703" y="19482"/>
                  </a:cubicBezTo>
                  <a:cubicBezTo>
                    <a:pt x="3670" y="17714"/>
                    <a:pt x="4871" y="16146"/>
                    <a:pt x="5805" y="14578"/>
                  </a:cubicBezTo>
                  <a:cubicBezTo>
                    <a:pt x="6639" y="13110"/>
                    <a:pt x="7273" y="11542"/>
                    <a:pt x="7673" y="9875"/>
                  </a:cubicBezTo>
                  <a:cubicBezTo>
                    <a:pt x="8207" y="7473"/>
                    <a:pt x="8240" y="4971"/>
                    <a:pt x="7773" y="2569"/>
                  </a:cubicBezTo>
                  <a:cubicBezTo>
                    <a:pt x="7618" y="1765"/>
                    <a:pt x="7378" y="962"/>
                    <a:pt x="7078" y="184"/>
                  </a:cubicBezTo>
                  <a:close/>
                </a:path>
              </a:pathLst>
            </a:custGeom>
            <a:solidFill>
              <a:srgbClr val="263238"/>
            </a:solidFill>
            <a:ln>
              <a:noFill/>
            </a:ln>
          </p:spPr>
          <p:txBody>
            <a:bodyPr spcFirstLastPara="1" wrap="square" lIns="91425" tIns="91425" rIns="91425" bIns="91425" anchor="ctr" anchorCtr="0">
              <a:noAutofit/>
            </a:bodyPr>
            <a:lstStyle/>
            <a:p>
              <a:endParaRPr/>
            </a:p>
          </p:txBody>
        </p:sp>
        <p:sp>
          <p:nvSpPr>
            <p:cNvPr id="46" name="Google Shape;2144;p64">
              <a:extLst>
                <a:ext uri="{FF2B5EF4-FFF2-40B4-BE49-F238E27FC236}">
                  <a16:creationId xmlns:a16="http://schemas.microsoft.com/office/drawing/2014/main" id="{CBFDCF2D-B7BD-5A6C-7860-9812CC7D206D}"/>
                </a:ext>
              </a:extLst>
            </p:cNvPr>
            <p:cNvSpPr/>
            <p:nvPr/>
          </p:nvSpPr>
          <p:spPr>
            <a:xfrm>
              <a:off x="1085669" y="2945500"/>
              <a:ext cx="81603" cy="189987"/>
            </a:xfrm>
            <a:custGeom>
              <a:avLst/>
              <a:gdLst/>
              <a:ahLst/>
              <a:cxnLst/>
              <a:rect l="l" t="t" r="r" b="b"/>
              <a:pathLst>
                <a:path w="4071" h="9478" extrusionOk="0">
                  <a:moveTo>
                    <a:pt x="589" y="0"/>
                  </a:moveTo>
                  <a:cubicBezTo>
                    <a:pt x="495" y="0"/>
                    <a:pt x="401" y="66"/>
                    <a:pt x="401" y="171"/>
                  </a:cubicBezTo>
                  <a:cubicBezTo>
                    <a:pt x="201" y="1138"/>
                    <a:pt x="1" y="4174"/>
                    <a:pt x="2202" y="9478"/>
                  </a:cubicBezTo>
                  <a:cubicBezTo>
                    <a:pt x="2202" y="9478"/>
                    <a:pt x="4070" y="3540"/>
                    <a:pt x="735" y="71"/>
                  </a:cubicBezTo>
                  <a:cubicBezTo>
                    <a:pt x="698" y="22"/>
                    <a:pt x="643" y="0"/>
                    <a:pt x="589" y="0"/>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47" name="Google Shape;2145;p64">
              <a:extLst>
                <a:ext uri="{FF2B5EF4-FFF2-40B4-BE49-F238E27FC236}">
                  <a16:creationId xmlns:a16="http://schemas.microsoft.com/office/drawing/2014/main" id="{BC971E1E-A3F2-5CF5-934C-414ADA08A5BB}"/>
                </a:ext>
              </a:extLst>
            </p:cNvPr>
            <p:cNvSpPr/>
            <p:nvPr/>
          </p:nvSpPr>
          <p:spPr>
            <a:xfrm>
              <a:off x="1107738" y="2986372"/>
              <a:ext cx="24094" cy="149115"/>
            </a:xfrm>
            <a:custGeom>
              <a:avLst/>
              <a:gdLst/>
              <a:ahLst/>
              <a:cxnLst/>
              <a:rect l="l" t="t" r="r" b="b"/>
              <a:pathLst>
                <a:path w="1202" h="7439" extrusionOk="0">
                  <a:moveTo>
                    <a:pt x="1" y="0"/>
                  </a:moveTo>
                  <a:cubicBezTo>
                    <a:pt x="1" y="367"/>
                    <a:pt x="34" y="734"/>
                    <a:pt x="134" y="1101"/>
                  </a:cubicBezTo>
                  <a:cubicBezTo>
                    <a:pt x="234" y="1868"/>
                    <a:pt x="401" y="2735"/>
                    <a:pt x="534" y="3736"/>
                  </a:cubicBezTo>
                  <a:cubicBezTo>
                    <a:pt x="701" y="4703"/>
                    <a:pt x="835" y="5604"/>
                    <a:pt x="968" y="6338"/>
                  </a:cubicBezTo>
                  <a:cubicBezTo>
                    <a:pt x="1001" y="6705"/>
                    <a:pt x="1068" y="7072"/>
                    <a:pt x="1168" y="7439"/>
                  </a:cubicBezTo>
                  <a:cubicBezTo>
                    <a:pt x="1201" y="7072"/>
                    <a:pt x="1168" y="6672"/>
                    <a:pt x="1135" y="6338"/>
                  </a:cubicBezTo>
                  <a:cubicBezTo>
                    <a:pt x="1068" y="5637"/>
                    <a:pt x="935" y="4703"/>
                    <a:pt x="768" y="3703"/>
                  </a:cubicBezTo>
                  <a:cubicBezTo>
                    <a:pt x="601" y="2669"/>
                    <a:pt x="434" y="1735"/>
                    <a:pt x="267" y="1068"/>
                  </a:cubicBezTo>
                  <a:cubicBezTo>
                    <a:pt x="234" y="701"/>
                    <a:pt x="134" y="367"/>
                    <a:pt x="1" y="0"/>
                  </a:cubicBezTo>
                  <a:close/>
                </a:path>
              </a:pathLst>
            </a:custGeom>
            <a:solidFill>
              <a:srgbClr val="263238"/>
            </a:solidFill>
            <a:ln>
              <a:noFill/>
            </a:ln>
          </p:spPr>
          <p:txBody>
            <a:bodyPr spcFirstLastPara="1" wrap="square" lIns="91425" tIns="91425" rIns="91425" bIns="91425" anchor="ctr" anchorCtr="0">
              <a:noAutofit/>
            </a:bodyPr>
            <a:lstStyle/>
            <a:p>
              <a:endParaRPr/>
            </a:p>
          </p:txBody>
        </p:sp>
        <p:sp>
          <p:nvSpPr>
            <p:cNvPr id="48" name="Google Shape;2146;p64">
              <a:extLst>
                <a:ext uri="{FF2B5EF4-FFF2-40B4-BE49-F238E27FC236}">
                  <a16:creationId xmlns:a16="http://schemas.microsoft.com/office/drawing/2014/main" id="{F57B3D75-F6C8-7F12-B718-670676E9509C}"/>
                </a:ext>
              </a:extLst>
            </p:cNvPr>
            <p:cNvSpPr/>
            <p:nvPr/>
          </p:nvSpPr>
          <p:spPr>
            <a:xfrm>
              <a:off x="965519" y="3262873"/>
              <a:ext cx="120851" cy="153444"/>
            </a:xfrm>
            <a:custGeom>
              <a:avLst/>
              <a:gdLst/>
              <a:ahLst/>
              <a:cxnLst/>
              <a:rect l="l" t="t" r="r" b="b"/>
              <a:pathLst>
                <a:path w="6029" h="7655" extrusionOk="0">
                  <a:moveTo>
                    <a:pt x="247" y="1"/>
                  </a:moveTo>
                  <a:cubicBezTo>
                    <a:pt x="111" y="1"/>
                    <a:pt x="1" y="142"/>
                    <a:pt x="57" y="283"/>
                  </a:cubicBezTo>
                  <a:cubicBezTo>
                    <a:pt x="357" y="1217"/>
                    <a:pt x="1558" y="3986"/>
                    <a:pt x="6028" y="7655"/>
                  </a:cubicBezTo>
                  <a:cubicBezTo>
                    <a:pt x="6028" y="7655"/>
                    <a:pt x="4894" y="1550"/>
                    <a:pt x="324" y="16"/>
                  </a:cubicBezTo>
                  <a:cubicBezTo>
                    <a:pt x="298" y="6"/>
                    <a:pt x="272" y="1"/>
                    <a:pt x="247" y="1"/>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49" name="Google Shape;2147;p64">
              <a:extLst>
                <a:ext uri="{FF2B5EF4-FFF2-40B4-BE49-F238E27FC236}">
                  <a16:creationId xmlns:a16="http://schemas.microsoft.com/office/drawing/2014/main" id="{7ADB9A9A-3C58-F595-94BC-89CC1B05D230}"/>
                </a:ext>
              </a:extLst>
            </p:cNvPr>
            <p:cNvSpPr/>
            <p:nvPr/>
          </p:nvSpPr>
          <p:spPr>
            <a:xfrm>
              <a:off x="996749" y="3295285"/>
              <a:ext cx="90283" cy="119709"/>
            </a:xfrm>
            <a:custGeom>
              <a:avLst/>
              <a:gdLst/>
              <a:ahLst/>
              <a:cxnLst/>
              <a:rect l="l" t="t" r="r" b="b"/>
              <a:pathLst>
                <a:path w="4504" h="5972" extrusionOk="0">
                  <a:moveTo>
                    <a:pt x="0" y="0"/>
                  </a:moveTo>
                  <a:lnTo>
                    <a:pt x="0" y="0"/>
                  </a:lnTo>
                  <a:cubicBezTo>
                    <a:pt x="200" y="300"/>
                    <a:pt x="401" y="601"/>
                    <a:pt x="634" y="901"/>
                  </a:cubicBezTo>
                  <a:lnTo>
                    <a:pt x="2235" y="3002"/>
                  </a:lnTo>
                  <a:lnTo>
                    <a:pt x="3836" y="5137"/>
                  </a:lnTo>
                  <a:cubicBezTo>
                    <a:pt x="4037" y="5437"/>
                    <a:pt x="4237" y="5704"/>
                    <a:pt x="4504" y="5971"/>
                  </a:cubicBezTo>
                  <a:cubicBezTo>
                    <a:pt x="4370" y="5638"/>
                    <a:pt x="4170" y="5337"/>
                    <a:pt x="3970" y="5037"/>
                  </a:cubicBezTo>
                  <a:cubicBezTo>
                    <a:pt x="3603" y="4470"/>
                    <a:pt x="3036" y="3669"/>
                    <a:pt x="2402" y="2869"/>
                  </a:cubicBezTo>
                  <a:cubicBezTo>
                    <a:pt x="1802" y="2035"/>
                    <a:pt x="1201" y="1301"/>
                    <a:pt x="734" y="767"/>
                  </a:cubicBezTo>
                  <a:cubicBezTo>
                    <a:pt x="534" y="501"/>
                    <a:pt x="267" y="234"/>
                    <a:pt x="0" y="0"/>
                  </a:cubicBezTo>
                  <a:close/>
                </a:path>
              </a:pathLst>
            </a:custGeom>
            <a:solidFill>
              <a:srgbClr val="263238"/>
            </a:solidFill>
            <a:ln>
              <a:noFill/>
            </a:ln>
          </p:spPr>
          <p:txBody>
            <a:bodyPr spcFirstLastPara="1" wrap="square" lIns="91425" tIns="91425" rIns="91425" bIns="91425" anchor="ctr" anchorCtr="0">
              <a:noAutofit/>
            </a:bodyPr>
            <a:lstStyle/>
            <a:p>
              <a:endParaRPr/>
            </a:p>
          </p:txBody>
        </p:sp>
        <p:sp>
          <p:nvSpPr>
            <p:cNvPr id="50" name="Google Shape;2148;p64">
              <a:extLst>
                <a:ext uri="{FF2B5EF4-FFF2-40B4-BE49-F238E27FC236}">
                  <a16:creationId xmlns:a16="http://schemas.microsoft.com/office/drawing/2014/main" id="{24663886-D325-86B0-3D03-F8238BA89B40}"/>
                </a:ext>
              </a:extLst>
            </p:cNvPr>
            <p:cNvSpPr/>
            <p:nvPr/>
          </p:nvSpPr>
          <p:spPr>
            <a:xfrm>
              <a:off x="1039545" y="3543222"/>
              <a:ext cx="85592" cy="180686"/>
            </a:xfrm>
            <a:custGeom>
              <a:avLst/>
              <a:gdLst/>
              <a:ahLst/>
              <a:cxnLst/>
              <a:rect l="l" t="t" r="r" b="b"/>
              <a:pathLst>
                <a:path w="4270" h="9014" extrusionOk="0">
                  <a:moveTo>
                    <a:pt x="214" y="0"/>
                  </a:moveTo>
                  <a:cubicBezTo>
                    <a:pt x="105" y="0"/>
                    <a:pt x="0" y="86"/>
                    <a:pt x="0" y="207"/>
                  </a:cubicBezTo>
                  <a:cubicBezTo>
                    <a:pt x="0" y="1208"/>
                    <a:pt x="367" y="4176"/>
                    <a:pt x="3569" y="9013"/>
                  </a:cubicBezTo>
                  <a:cubicBezTo>
                    <a:pt x="3569" y="9013"/>
                    <a:pt x="4270" y="2842"/>
                    <a:pt x="334" y="40"/>
                  </a:cubicBezTo>
                  <a:cubicBezTo>
                    <a:pt x="297" y="12"/>
                    <a:pt x="255" y="0"/>
                    <a:pt x="214" y="0"/>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51" name="Google Shape;2149;p64">
              <a:extLst>
                <a:ext uri="{FF2B5EF4-FFF2-40B4-BE49-F238E27FC236}">
                  <a16:creationId xmlns:a16="http://schemas.microsoft.com/office/drawing/2014/main" id="{EF1BE00B-0E3A-74B7-11BF-FDE983DE763E}"/>
                </a:ext>
              </a:extLst>
            </p:cNvPr>
            <p:cNvSpPr/>
            <p:nvPr/>
          </p:nvSpPr>
          <p:spPr>
            <a:xfrm>
              <a:off x="1060933" y="3582129"/>
              <a:ext cx="51516" cy="141778"/>
            </a:xfrm>
            <a:custGeom>
              <a:avLst/>
              <a:gdLst/>
              <a:ahLst/>
              <a:cxnLst/>
              <a:rect l="l" t="t" r="r" b="b"/>
              <a:pathLst>
                <a:path w="2570" h="7073" extrusionOk="0">
                  <a:moveTo>
                    <a:pt x="1" y="0"/>
                  </a:moveTo>
                  <a:lnTo>
                    <a:pt x="1" y="0"/>
                  </a:lnTo>
                  <a:cubicBezTo>
                    <a:pt x="67" y="334"/>
                    <a:pt x="201" y="701"/>
                    <a:pt x="334" y="1034"/>
                  </a:cubicBezTo>
                  <a:cubicBezTo>
                    <a:pt x="601" y="1768"/>
                    <a:pt x="901" y="2602"/>
                    <a:pt x="1268" y="3536"/>
                  </a:cubicBezTo>
                  <a:lnTo>
                    <a:pt x="2169" y="6038"/>
                  </a:lnTo>
                  <a:cubicBezTo>
                    <a:pt x="2269" y="6405"/>
                    <a:pt x="2402" y="6739"/>
                    <a:pt x="2569" y="7072"/>
                  </a:cubicBezTo>
                  <a:cubicBezTo>
                    <a:pt x="2536" y="6705"/>
                    <a:pt x="2469" y="6338"/>
                    <a:pt x="2336" y="5971"/>
                  </a:cubicBezTo>
                  <a:cubicBezTo>
                    <a:pt x="2135" y="5338"/>
                    <a:pt x="1835" y="4437"/>
                    <a:pt x="1502" y="3470"/>
                  </a:cubicBezTo>
                  <a:cubicBezTo>
                    <a:pt x="1168" y="2536"/>
                    <a:pt x="801" y="1635"/>
                    <a:pt x="534" y="1001"/>
                  </a:cubicBezTo>
                  <a:cubicBezTo>
                    <a:pt x="401" y="634"/>
                    <a:pt x="201" y="301"/>
                    <a:pt x="1" y="0"/>
                  </a:cubicBezTo>
                  <a:close/>
                </a:path>
              </a:pathLst>
            </a:custGeom>
            <a:solidFill>
              <a:srgbClr val="263238"/>
            </a:solidFill>
            <a:ln>
              <a:noFill/>
            </a:ln>
          </p:spPr>
          <p:txBody>
            <a:bodyPr spcFirstLastPara="1" wrap="square" lIns="91425" tIns="91425" rIns="91425" bIns="91425" anchor="ctr" anchorCtr="0">
              <a:noAutofit/>
            </a:bodyPr>
            <a:lstStyle/>
            <a:p>
              <a:endParaRPr dirty="0"/>
            </a:p>
          </p:txBody>
        </p:sp>
        <p:sp>
          <p:nvSpPr>
            <p:cNvPr id="52" name="Google Shape;2150;p64">
              <a:extLst>
                <a:ext uri="{FF2B5EF4-FFF2-40B4-BE49-F238E27FC236}">
                  <a16:creationId xmlns:a16="http://schemas.microsoft.com/office/drawing/2014/main" id="{14F5DB70-DD35-73EF-AD86-2FF76EA24D52}"/>
                </a:ext>
              </a:extLst>
            </p:cNvPr>
            <p:cNvSpPr/>
            <p:nvPr/>
          </p:nvSpPr>
          <p:spPr>
            <a:xfrm>
              <a:off x="963975" y="3855463"/>
              <a:ext cx="87617" cy="178020"/>
            </a:xfrm>
            <a:custGeom>
              <a:avLst/>
              <a:gdLst/>
              <a:ahLst/>
              <a:cxnLst/>
              <a:rect l="l" t="t" r="r" b="b"/>
              <a:pathLst>
                <a:path w="4371" h="8881" extrusionOk="0">
                  <a:moveTo>
                    <a:pt x="215" y="1"/>
                  </a:moveTo>
                  <a:cubicBezTo>
                    <a:pt x="106" y="1"/>
                    <a:pt x="1" y="87"/>
                    <a:pt x="1" y="208"/>
                  </a:cubicBezTo>
                  <a:cubicBezTo>
                    <a:pt x="68" y="1208"/>
                    <a:pt x="535" y="4177"/>
                    <a:pt x="3904" y="8881"/>
                  </a:cubicBezTo>
                  <a:cubicBezTo>
                    <a:pt x="3904" y="8881"/>
                    <a:pt x="4371" y="2676"/>
                    <a:pt x="334" y="41"/>
                  </a:cubicBezTo>
                  <a:cubicBezTo>
                    <a:pt x="298" y="13"/>
                    <a:pt x="256" y="1"/>
                    <a:pt x="215" y="1"/>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53" name="Google Shape;2151;p64">
              <a:extLst>
                <a:ext uri="{FF2B5EF4-FFF2-40B4-BE49-F238E27FC236}">
                  <a16:creationId xmlns:a16="http://schemas.microsoft.com/office/drawing/2014/main" id="{F92FF6A5-921F-E793-F0AA-87A30421CE33}"/>
                </a:ext>
              </a:extLst>
            </p:cNvPr>
            <p:cNvSpPr/>
            <p:nvPr/>
          </p:nvSpPr>
          <p:spPr>
            <a:xfrm>
              <a:off x="986706" y="3893047"/>
              <a:ext cx="56186" cy="139774"/>
            </a:xfrm>
            <a:custGeom>
              <a:avLst/>
              <a:gdLst/>
              <a:ahLst/>
              <a:cxnLst/>
              <a:rect l="l" t="t" r="r" b="b"/>
              <a:pathLst>
                <a:path w="2803" h="6973" extrusionOk="0">
                  <a:moveTo>
                    <a:pt x="1" y="1"/>
                  </a:moveTo>
                  <a:lnTo>
                    <a:pt x="1" y="1"/>
                  </a:lnTo>
                  <a:cubicBezTo>
                    <a:pt x="101" y="367"/>
                    <a:pt x="201" y="701"/>
                    <a:pt x="368" y="1035"/>
                  </a:cubicBezTo>
                  <a:cubicBezTo>
                    <a:pt x="668" y="1735"/>
                    <a:pt x="1002" y="2569"/>
                    <a:pt x="1369" y="3503"/>
                  </a:cubicBezTo>
                  <a:lnTo>
                    <a:pt x="2369" y="5938"/>
                  </a:lnTo>
                  <a:cubicBezTo>
                    <a:pt x="2469" y="6305"/>
                    <a:pt x="2603" y="6639"/>
                    <a:pt x="2803" y="6972"/>
                  </a:cubicBezTo>
                  <a:cubicBezTo>
                    <a:pt x="2736" y="6605"/>
                    <a:pt x="2636" y="6238"/>
                    <a:pt x="2503" y="5905"/>
                  </a:cubicBezTo>
                  <a:cubicBezTo>
                    <a:pt x="2303" y="5238"/>
                    <a:pt x="1969" y="4370"/>
                    <a:pt x="1569" y="3403"/>
                  </a:cubicBezTo>
                  <a:cubicBezTo>
                    <a:pt x="1168" y="2436"/>
                    <a:pt x="802" y="1568"/>
                    <a:pt x="501" y="968"/>
                  </a:cubicBezTo>
                  <a:cubicBezTo>
                    <a:pt x="368" y="634"/>
                    <a:pt x="201" y="301"/>
                    <a:pt x="1" y="1"/>
                  </a:cubicBezTo>
                  <a:close/>
                </a:path>
              </a:pathLst>
            </a:custGeom>
            <a:solidFill>
              <a:srgbClr val="263238"/>
            </a:solidFill>
            <a:ln>
              <a:noFill/>
            </a:ln>
          </p:spPr>
          <p:txBody>
            <a:bodyPr spcFirstLastPara="1" wrap="square" lIns="91425" tIns="91425" rIns="91425" bIns="91425" anchor="ctr" anchorCtr="0">
              <a:noAutofit/>
            </a:bodyPr>
            <a:lstStyle/>
            <a:p>
              <a:endParaRPr/>
            </a:p>
          </p:txBody>
        </p:sp>
        <p:sp>
          <p:nvSpPr>
            <p:cNvPr id="54" name="Google Shape;2152;p64">
              <a:extLst>
                <a:ext uri="{FF2B5EF4-FFF2-40B4-BE49-F238E27FC236}">
                  <a16:creationId xmlns:a16="http://schemas.microsoft.com/office/drawing/2014/main" id="{4B0B6D8F-9CFB-A42A-33E9-990461470F40}"/>
                </a:ext>
              </a:extLst>
            </p:cNvPr>
            <p:cNvSpPr/>
            <p:nvPr/>
          </p:nvSpPr>
          <p:spPr>
            <a:xfrm>
              <a:off x="1183288" y="2872556"/>
              <a:ext cx="113034" cy="158636"/>
            </a:xfrm>
            <a:custGeom>
              <a:avLst/>
              <a:gdLst/>
              <a:ahLst/>
              <a:cxnLst/>
              <a:rect l="l" t="t" r="r" b="b"/>
              <a:pathLst>
                <a:path w="5639" h="7914" extrusionOk="0">
                  <a:moveTo>
                    <a:pt x="5425" y="1"/>
                  </a:moveTo>
                  <a:cubicBezTo>
                    <a:pt x="5383" y="1"/>
                    <a:pt x="5341" y="13"/>
                    <a:pt x="5305" y="41"/>
                  </a:cubicBezTo>
                  <a:cubicBezTo>
                    <a:pt x="4504" y="608"/>
                    <a:pt x="2236" y="2543"/>
                    <a:pt x="1" y="7913"/>
                  </a:cubicBezTo>
                  <a:cubicBezTo>
                    <a:pt x="1" y="7913"/>
                    <a:pt x="5538" y="5044"/>
                    <a:pt x="5638" y="208"/>
                  </a:cubicBezTo>
                  <a:cubicBezTo>
                    <a:pt x="5638" y="87"/>
                    <a:pt x="5533" y="1"/>
                    <a:pt x="5425" y="1"/>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55" name="Google Shape;2153;p64">
              <a:extLst>
                <a:ext uri="{FF2B5EF4-FFF2-40B4-BE49-F238E27FC236}">
                  <a16:creationId xmlns:a16="http://schemas.microsoft.com/office/drawing/2014/main" id="{26A904BF-DB3B-CDEF-221C-C8D2BD6F901A}"/>
                </a:ext>
              </a:extLst>
            </p:cNvPr>
            <p:cNvSpPr/>
            <p:nvPr/>
          </p:nvSpPr>
          <p:spPr>
            <a:xfrm>
              <a:off x="1183969" y="2910141"/>
              <a:ext cx="89621" cy="121052"/>
            </a:xfrm>
            <a:custGeom>
              <a:avLst/>
              <a:gdLst/>
              <a:ahLst/>
              <a:cxnLst/>
              <a:rect l="l" t="t" r="r" b="b"/>
              <a:pathLst>
                <a:path w="4471" h="6039" extrusionOk="0">
                  <a:moveTo>
                    <a:pt x="4470" y="0"/>
                  </a:moveTo>
                  <a:lnTo>
                    <a:pt x="4470" y="0"/>
                  </a:lnTo>
                  <a:cubicBezTo>
                    <a:pt x="4203" y="267"/>
                    <a:pt x="3970" y="534"/>
                    <a:pt x="3770" y="868"/>
                  </a:cubicBezTo>
                  <a:lnTo>
                    <a:pt x="2202" y="3003"/>
                  </a:lnTo>
                  <a:lnTo>
                    <a:pt x="634" y="5137"/>
                  </a:lnTo>
                  <a:cubicBezTo>
                    <a:pt x="401" y="5438"/>
                    <a:pt x="200" y="5738"/>
                    <a:pt x="0" y="6038"/>
                  </a:cubicBezTo>
                  <a:cubicBezTo>
                    <a:pt x="301" y="5805"/>
                    <a:pt x="534" y="5538"/>
                    <a:pt x="768" y="5237"/>
                  </a:cubicBezTo>
                  <a:cubicBezTo>
                    <a:pt x="1201" y="4737"/>
                    <a:pt x="1768" y="4003"/>
                    <a:pt x="2402" y="3136"/>
                  </a:cubicBezTo>
                  <a:cubicBezTo>
                    <a:pt x="3002" y="2269"/>
                    <a:pt x="3536" y="1535"/>
                    <a:pt x="3903" y="934"/>
                  </a:cubicBezTo>
                  <a:cubicBezTo>
                    <a:pt x="4103" y="668"/>
                    <a:pt x="4303" y="334"/>
                    <a:pt x="4470" y="0"/>
                  </a:cubicBezTo>
                  <a:close/>
                </a:path>
              </a:pathLst>
            </a:custGeom>
            <a:solidFill>
              <a:srgbClr val="263238"/>
            </a:solidFill>
            <a:ln>
              <a:noFill/>
            </a:ln>
          </p:spPr>
          <p:txBody>
            <a:bodyPr spcFirstLastPara="1" wrap="square" lIns="91425" tIns="91425" rIns="91425" bIns="91425" anchor="ctr" anchorCtr="0">
              <a:noAutofit/>
            </a:bodyPr>
            <a:lstStyle/>
            <a:p>
              <a:endParaRPr/>
            </a:p>
          </p:txBody>
        </p:sp>
        <p:sp>
          <p:nvSpPr>
            <p:cNvPr id="56" name="Google Shape;2154;p64">
              <a:extLst>
                <a:ext uri="{FF2B5EF4-FFF2-40B4-BE49-F238E27FC236}">
                  <a16:creationId xmlns:a16="http://schemas.microsoft.com/office/drawing/2014/main" id="{EFE2B779-0BAF-FD57-E167-C0ED2A6D5A4C}"/>
                </a:ext>
              </a:extLst>
            </p:cNvPr>
            <p:cNvSpPr/>
            <p:nvPr/>
          </p:nvSpPr>
          <p:spPr>
            <a:xfrm>
              <a:off x="1064942" y="3135046"/>
              <a:ext cx="122234" cy="151560"/>
            </a:xfrm>
            <a:custGeom>
              <a:avLst/>
              <a:gdLst/>
              <a:ahLst/>
              <a:cxnLst/>
              <a:rect l="l" t="t" r="r" b="b"/>
              <a:pathLst>
                <a:path w="6098" h="7561" extrusionOk="0">
                  <a:moveTo>
                    <a:pt x="5863" y="1"/>
                  </a:moveTo>
                  <a:cubicBezTo>
                    <a:pt x="5832" y="1"/>
                    <a:pt x="5800" y="8"/>
                    <a:pt x="5772" y="22"/>
                  </a:cubicBezTo>
                  <a:cubicBezTo>
                    <a:pt x="4904" y="555"/>
                    <a:pt x="2536" y="2357"/>
                    <a:pt x="1" y="7561"/>
                  </a:cubicBezTo>
                  <a:cubicBezTo>
                    <a:pt x="1" y="7561"/>
                    <a:pt x="5671" y="5025"/>
                    <a:pt x="6072" y="222"/>
                  </a:cubicBezTo>
                  <a:cubicBezTo>
                    <a:pt x="6098" y="91"/>
                    <a:pt x="5980" y="1"/>
                    <a:pt x="5863" y="1"/>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57" name="Google Shape;2155;p64">
              <a:extLst>
                <a:ext uri="{FF2B5EF4-FFF2-40B4-BE49-F238E27FC236}">
                  <a16:creationId xmlns:a16="http://schemas.microsoft.com/office/drawing/2014/main" id="{A1F300EB-D96D-3B1B-A82E-B082BDE21BFC}"/>
                </a:ext>
              </a:extLst>
            </p:cNvPr>
            <p:cNvSpPr/>
            <p:nvPr/>
          </p:nvSpPr>
          <p:spPr>
            <a:xfrm>
              <a:off x="1066285" y="3170906"/>
              <a:ext cx="95635" cy="116361"/>
            </a:xfrm>
            <a:custGeom>
              <a:avLst/>
              <a:gdLst/>
              <a:ahLst/>
              <a:cxnLst/>
              <a:rect l="l" t="t" r="r" b="b"/>
              <a:pathLst>
                <a:path w="4771" h="5805" extrusionOk="0">
                  <a:moveTo>
                    <a:pt x="4771" y="1"/>
                  </a:moveTo>
                  <a:lnTo>
                    <a:pt x="4771" y="1"/>
                  </a:lnTo>
                  <a:cubicBezTo>
                    <a:pt x="4504" y="268"/>
                    <a:pt x="4237" y="534"/>
                    <a:pt x="4037" y="835"/>
                  </a:cubicBezTo>
                  <a:lnTo>
                    <a:pt x="2369" y="2903"/>
                  </a:lnTo>
                  <a:lnTo>
                    <a:pt x="668" y="4938"/>
                  </a:lnTo>
                  <a:cubicBezTo>
                    <a:pt x="401" y="5204"/>
                    <a:pt x="201" y="5505"/>
                    <a:pt x="0" y="5805"/>
                  </a:cubicBezTo>
                  <a:cubicBezTo>
                    <a:pt x="267" y="5571"/>
                    <a:pt x="568" y="5338"/>
                    <a:pt x="801" y="5038"/>
                  </a:cubicBezTo>
                  <a:cubicBezTo>
                    <a:pt x="1268" y="4537"/>
                    <a:pt x="1868" y="3837"/>
                    <a:pt x="2536" y="3036"/>
                  </a:cubicBezTo>
                  <a:cubicBezTo>
                    <a:pt x="3203" y="2236"/>
                    <a:pt x="3803" y="1502"/>
                    <a:pt x="4170" y="935"/>
                  </a:cubicBezTo>
                  <a:cubicBezTo>
                    <a:pt x="4404" y="668"/>
                    <a:pt x="4604" y="334"/>
                    <a:pt x="4771" y="1"/>
                  </a:cubicBezTo>
                  <a:close/>
                </a:path>
              </a:pathLst>
            </a:custGeom>
            <a:solidFill>
              <a:srgbClr val="263238"/>
            </a:solidFill>
            <a:ln>
              <a:noFill/>
            </a:ln>
          </p:spPr>
          <p:txBody>
            <a:bodyPr spcFirstLastPara="1" wrap="square" lIns="91425" tIns="91425" rIns="91425" bIns="91425" anchor="ctr" anchorCtr="0">
              <a:noAutofit/>
            </a:bodyPr>
            <a:lstStyle/>
            <a:p>
              <a:endParaRPr/>
            </a:p>
          </p:txBody>
        </p:sp>
        <p:sp>
          <p:nvSpPr>
            <p:cNvPr id="58" name="Google Shape;2156;p64">
              <a:extLst>
                <a:ext uri="{FF2B5EF4-FFF2-40B4-BE49-F238E27FC236}">
                  <a16:creationId xmlns:a16="http://schemas.microsoft.com/office/drawing/2014/main" id="{A49BA923-E9B4-ECA8-BF7B-B236007753CA}"/>
                </a:ext>
              </a:extLst>
            </p:cNvPr>
            <p:cNvSpPr/>
            <p:nvPr/>
          </p:nvSpPr>
          <p:spPr>
            <a:xfrm>
              <a:off x="1127803" y="3383183"/>
              <a:ext cx="80922" cy="188944"/>
            </a:xfrm>
            <a:custGeom>
              <a:avLst/>
              <a:gdLst/>
              <a:ahLst/>
              <a:cxnLst/>
              <a:rect l="l" t="t" r="r" b="b"/>
              <a:pathLst>
                <a:path w="4037" h="9426" extrusionOk="0">
                  <a:moveTo>
                    <a:pt x="2005" y="0"/>
                  </a:moveTo>
                  <a:cubicBezTo>
                    <a:pt x="1942" y="0"/>
                    <a:pt x="1879" y="27"/>
                    <a:pt x="1835" y="85"/>
                  </a:cubicBezTo>
                  <a:cubicBezTo>
                    <a:pt x="1301" y="919"/>
                    <a:pt x="0" y="3621"/>
                    <a:pt x="134" y="9425"/>
                  </a:cubicBezTo>
                  <a:cubicBezTo>
                    <a:pt x="134" y="9425"/>
                    <a:pt x="4037" y="4588"/>
                    <a:pt x="2202" y="118"/>
                  </a:cubicBezTo>
                  <a:cubicBezTo>
                    <a:pt x="2164" y="43"/>
                    <a:pt x="2085" y="0"/>
                    <a:pt x="2005" y="0"/>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59" name="Google Shape;2157;p64">
              <a:extLst>
                <a:ext uri="{FF2B5EF4-FFF2-40B4-BE49-F238E27FC236}">
                  <a16:creationId xmlns:a16="http://schemas.microsoft.com/office/drawing/2014/main" id="{3BB7B382-87B0-2AE7-56B9-F45235710407}"/>
                </a:ext>
              </a:extLst>
            </p:cNvPr>
            <p:cNvSpPr/>
            <p:nvPr/>
          </p:nvSpPr>
          <p:spPr>
            <a:xfrm>
              <a:off x="1131151" y="3424997"/>
              <a:ext cx="32774" cy="146449"/>
            </a:xfrm>
            <a:custGeom>
              <a:avLst/>
              <a:gdLst/>
              <a:ahLst/>
              <a:cxnLst/>
              <a:rect l="l" t="t" r="r" b="b"/>
              <a:pathLst>
                <a:path w="1635" h="7306" extrusionOk="0">
                  <a:moveTo>
                    <a:pt x="1635" y="0"/>
                  </a:moveTo>
                  <a:lnTo>
                    <a:pt x="1635" y="0"/>
                  </a:lnTo>
                  <a:cubicBezTo>
                    <a:pt x="1501" y="334"/>
                    <a:pt x="1401" y="701"/>
                    <a:pt x="1368" y="1068"/>
                  </a:cubicBezTo>
                  <a:cubicBezTo>
                    <a:pt x="1201" y="1802"/>
                    <a:pt x="1001" y="2669"/>
                    <a:pt x="801" y="3636"/>
                  </a:cubicBezTo>
                  <a:lnTo>
                    <a:pt x="234" y="6238"/>
                  </a:lnTo>
                  <a:cubicBezTo>
                    <a:pt x="134" y="6605"/>
                    <a:pt x="67" y="6939"/>
                    <a:pt x="0" y="7306"/>
                  </a:cubicBezTo>
                  <a:cubicBezTo>
                    <a:pt x="167" y="7005"/>
                    <a:pt x="300" y="6639"/>
                    <a:pt x="400" y="6272"/>
                  </a:cubicBezTo>
                  <a:cubicBezTo>
                    <a:pt x="567" y="5638"/>
                    <a:pt x="801" y="4704"/>
                    <a:pt x="1034" y="3703"/>
                  </a:cubicBezTo>
                  <a:cubicBezTo>
                    <a:pt x="1234" y="2702"/>
                    <a:pt x="1401" y="1768"/>
                    <a:pt x="1535" y="1101"/>
                  </a:cubicBezTo>
                  <a:cubicBezTo>
                    <a:pt x="1601" y="734"/>
                    <a:pt x="1635" y="367"/>
                    <a:pt x="1635" y="0"/>
                  </a:cubicBezTo>
                  <a:close/>
                </a:path>
              </a:pathLst>
            </a:custGeom>
            <a:solidFill>
              <a:srgbClr val="263238"/>
            </a:solidFill>
            <a:ln>
              <a:noFill/>
            </a:ln>
          </p:spPr>
          <p:txBody>
            <a:bodyPr spcFirstLastPara="1" wrap="square" lIns="91425" tIns="91425" rIns="91425" bIns="91425" anchor="ctr" anchorCtr="0">
              <a:noAutofit/>
            </a:bodyPr>
            <a:lstStyle/>
            <a:p>
              <a:endParaRPr/>
            </a:p>
          </p:txBody>
        </p:sp>
        <p:sp>
          <p:nvSpPr>
            <p:cNvPr id="60" name="Google Shape;2158;p64">
              <a:extLst>
                <a:ext uri="{FF2B5EF4-FFF2-40B4-BE49-F238E27FC236}">
                  <a16:creationId xmlns:a16="http://schemas.microsoft.com/office/drawing/2014/main" id="{C1721A43-ABF4-6E9E-8BFB-BB79A43CD7CF}"/>
                </a:ext>
              </a:extLst>
            </p:cNvPr>
            <p:cNvSpPr/>
            <p:nvPr/>
          </p:nvSpPr>
          <p:spPr>
            <a:xfrm>
              <a:off x="1052915" y="3753554"/>
              <a:ext cx="119027" cy="153545"/>
            </a:xfrm>
            <a:custGeom>
              <a:avLst/>
              <a:gdLst/>
              <a:ahLst/>
              <a:cxnLst/>
              <a:rect l="l" t="t" r="r" b="b"/>
              <a:pathLst>
                <a:path w="5938" h="7660" extrusionOk="0">
                  <a:moveTo>
                    <a:pt x="5726" y="0"/>
                  </a:moveTo>
                  <a:cubicBezTo>
                    <a:pt x="5696" y="0"/>
                    <a:pt x="5666" y="7"/>
                    <a:pt x="5638" y="21"/>
                  </a:cubicBezTo>
                  <a:cubicBezTo>
                    <a:pt x="4804" y="555"/>
                    <a:pt x="2435" y="2423"/>
                    <a:pt x="0" y="7660"/>
                  </a:cubicBezTo>
                  <a:cubicBezTo>
                    <a:pt x="0" y="7660"/>
                    <a:pt x="5604" y="5025"/>
                    <a:pt x="5938" y="221"/>
                  </a:cubicBezTo>
                  <a:cubicBezTo>
                    <a:pt x="5938" y="90"/>
                    <a:pt x="5835" y="0"/>
                    <a:pt x="5726" y="0"/>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61" name="Google Shape;2159;p64">
              <a:extLst>
                <a:ext uri="{FF2B5EF4-FFF2-40B4-BE49-F238E27FC236}">
                  <a16:creationId xmlns:a16="http://schemas.microsoft.com/office/drawing/2014/main" id="{9FDE4275-FB54-3020-505D-72FA164A8694}"/>
                </a:ext>
              </a:extLst>
            </p:cNvPr>
            <p:cNvSpPr/>
            <p:nvPr/>
          </p:nvSpPr>
          <p:spPr>
            <a:xfrm>
              <a:off x="1052915" y="3790076"/>
              <a:ext cx="94973" cy="118366"/>
            </a:xfrm>
            <a:custGeom>
              <a:avLst/>
              <a:gdLst/>
              <a:ahLst/>
              <a:cxnLst/>
              <a:rect l="l" t="t" r="r" b="b"/>
              <a:pathLst>
                <a:path w="4738" h="5905" extrusionOk="0">
                  <a:moveTo>
                    <a:pt x="4737" y="0"/>
                  </a:moveTo>
                  <a:lnTo>
                    <a:pt x="4737" y="0"/>
                  </a:lnTo>
                  <a:cubicBezTo>
                    <a:pt x="4470" y="267"/>
                    <a:pt x="4237" y="534"/>
                    <a:pt x="4003" y="834"/>
                  </a:cubicBezTo>
                  <a:lnTo>
                    <a:pt x="2335" y="2936"/>
                  </a:lnTo>
                  <a:lnTo>
                    <a:pt x="667" y="5004"/>
                  </a:lnTo>
                  <a:cubicBezTo>
                    <a:pt x="434" y="5271"/>
                    <a:pt x="200" y="5571"/>
                    <a:pt x="0" y="5905"/>
                  </a:cubicBezTo>
                  <a:cubicBezTo>
                    <a:pt x="301" y="5671"/>
                    <a:pt x="567" y="5404"/>
                    <a:pt x="801" y="5104"/>
                  </a:cubicBezTo>
                  <a:cubicBezTo>
                    <a:pt x="1268" y="4604"/>
                    <a:pt x="1868" y="3903"/>
                    <a:pt x="2502" y="3069"/>
                  </a:cubicBezTo>
                  <a:cubicBezTo>
                    <a:pt x="3169" y="2269"/>
                    <a:pt x="3703" y="1502"/>
                    <a:pt x="4103" y="968"/>
                  </a:cubicBezTo>
                  <a:cubicBezTo>
                    <a:pt x="4337" y="668"/>
                    <a:pt x="4570" y="334"/>
                    <a:pt x="4737" y="0"/>
                  </a:cubicBezTo>
                  <a:close/>
                </a:path>
              </a:pathLst>
            </a:custGeom>
            <a:solidFill>
              <a:srgbClr val="263238"/>
            </a:solidFill>
            <a:ln>
              <a:noFill/>
            </a:ln>
          </p:spPr>
          <p:txBody>
            <a:bodyPr spcFirstLastPara="1" wrap="square" lIns="91425" tIns="91425" rIns="91425" bIns="91425" anchor="ctr" anchorCtr="0">
              <a:noAutofit/>
            </a:bodyPr>
            <a:lstStyle/>
            <a:p>
              <a:endParaRPr/>
            </a:p>
          </p:txBody>
        </p:sp>
        <p:sp>
          <p:nvSpPr>
            <p:cNvPr id="62" name="Google Shape;2160;p64">
              <a:extLst>
                <a:ext uri="{FF2B5EF4-FFF2-40B4-BE49-F238E27FC236}">
                  <a16:creationId xmlns:a16="http://schemas.microsoft.com/office/drawing/2014/main" id="{46E545BB-EACB-396D-5BA8-F487CD168D28}"/>
                </a:ext>
              </a:extLst>
            </p:cNvPr>
            <p:cNvSpPr/>
            <p:nvPr/>
          </p:nvSpPr>
          <p:spPr>
            <a:xfrm>
              <a:off x="828251" y="3419645"/>
              <a:ext cx="215323" cy="555667"/>
            </a:xfrm>
            <a:custGeom>
              <a:avLst/>
              <a:gdLst/>
              <a:ahLst/>
              <a:cxnLst/>
              <a:rect l="l" t="t" r="r" b="b"/>
              <a:pathLst>
                <a:path w="10742" h="27721" extrusionOk="0">
                  <a:moveTo>
                    <a:pt x="0" y="1"/>
                  </a:moveTo>
                  <a:lnTo>
                    <a:pt x="0" y="434"/>
                  </a:lnTo>
                  <a:cubicBezTo>
                    <a:pt x="0" y="801"/>
                    <a:pt x="34" y="1302"/>
                    <a:pt x="67" y="1935"/>
                  </a:cubicBezTo>
                  <a:cubicBezTo>
                    <a:pt x="134" y="3236"/>
                    <a:pt x="234" y="5104"/>
                    <a:pt x="334" y="7306"/>
                  </a:cubicBezTo>
                  <a:cubicBezTo>
                    <a:pt x="768" y="9574"/>
                    <a:pt x="1902" y="12076"/>
                    <a:pt x="3436" y="14478"/>
                  </a:cubicBezTo>
                  <a:cubicBezTo>
                    <a:pt x="4570" y="16279"/>
                    <a:pt x="5738" y="17880"/>
                    <a:pt x="6772" y="19381"/>
                  </a:cubicBezTo>
                  <a:cubicBezTo>
                    <a:pt x="7706" y="20715"/>
                    <a:pt x="8540" y="22083"/>
                    <a:pt x="9274" y="23517"/>
                  </a:cubicBezTo>
                  <a:cubicBezTo>
                    <a:pt x="9741" y="24485"/>
                    <a:pt x="10141" y="25519"/>
                    <a:pt x="10441" y="26553"/>
                  </a:cubicBezTo>
                  <a:cubicBezTo>
                    <a:pt x="10541" y="26920"/>
                    <a:pt x="10608" y="27220"/>
                    <a:pt x="10641" y="27420"/>
                  </a:cubicBezTo>
                  <a:cubicBezTo>
                    <a:pt x="10675" y="27520"/>
                    <a:pt x="10708" y="27620"/>
                    <a:pt x="10741" y="27720"/>
                  </a:cubicBezTo>
                  <a:cubicBezTo>
                    <a:pt x="10741" y="27620"/>
                    <a:pt x="10708" y="27520"/>
                    <a:pt x="10708" y="27420"/>
                  </a:cubicBezTo>
                  <a:cubicBezTo>
                    <a:pt x="10675" y="27220"/>
                    <a:pt x="10608" y="26920"/>
                    <a:pt x="10541" y="26553"/>
                  </a:cubicBezTo>
                  <a:cubicBezTo>
                    <a:pt x="10274" y="25486"/>
                    <a:pt x="9907" y="24451"/>
                    <a:pt x="9407" y="23451"/>
                  </a:cubicBezTo>
                  <a:cubicBezTo>
                    <a:pt x="8707" y="22016"/>
                    <a:pt x="7873" y="20615"/>
                    <a:pt x="6939" y="19281"/>
                  </a:cubicBezTo>
                  <a:cubicBezTo>
                    <a:pt x="5938" y="17747"/>
                    <a:pt x="4770" y="16145"/>
                    <a:pt x="3603" y="14378"/>
                  </a:cubicBezTo>
                  <a:cubicBezTo>
                    <a:pt x="2068" y="11942"/>
                    <a:pt x="934" y="9507"/>
                    <a:pt x="534" y="7272"/>
                  </a:cubicBezTo>
                  <a:cubicBezTo>
                    <a:pt x="367" y="5071"/>
                    <a:pt x="234" y="3203"/>
                    <a:pt x="134" y="1902"/>
                  </a:cubicBezTo>
                  <a:cubicBezTo>
                    <a:pt x="100" y="1268"/>
                    <a:pt x="67" y="768"/>
                    <a:pt x="34" y="401"/>
                  </a:cubicBezTo>
                  <a:cubicBezTo>
                    <a:pt x="34" y="234"/>
                    <a:pt x="0" y="101"/>
                    <a:pt x="0" y="1"/>
                  </a:cubicBezTo>
                  <a:close/>
                </a:path>
              </a:pathLst>
            </a:custGeom>
            <a:solidFill>
              <a:srgbClr val="263238"/>
            </a:solidFill>
            <a:ln>
              <a:noFill/>
            </a:ln>
          </p:spPr>
          <p:txBody>
            <a:bodyPr spcFirstLastPara="1" wrap="square" lIns="91425" tIns="91425" rIns="91425" bIns="91425" anchor="ctr" anchorCtr="0">
              <a:noAutofit/>
            </a:bodyPr>
            <a:lstStyle/>
            <a:p>
              <a:endParaRPr/>
            </a:p>
          </p:txBody>
        </p:sp>
        <p:sp>
          <p:nvSpPr>
            <p:cNvPr id="63" name="Google Shape;2161;p64">
              <a:extLst>
                <a:ext uri="{FF2B5EF4-FFF2-40B4-BE49-F238E27FC236}">
                  <a16:creationId xmlns:a16="http://schemas.microsoft.com/office/drawing/2014/main" id="{F5193C95-99DC-0C6F-513D-CC5FB95FD561}"/>
                </a:ext>
              </a:extLst>
            </p:cNvPr>
            <p:cNvSpPr/>
            <p:nvPr/>
          </p:nvSpPr>
          <p:spPr>
            <a:xfrm>
              <a:off x="847634" y="3508264"/>
              <a:ext cx="82265" cy="192232"/>
            </a:xfrm>
            <a:custGeom>
              <a:avLst/>
              <a:gdLst/>
              <a:ahLst/>
              <a:cxnLst/>
              <a:rect l="l" t="t" r="r" b="b"/>
              <a:pathLst>
                <a:path w="4104" h="9590" extrusionOk="0">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64" name="Google Shape;2162;p64">
              <a:extLst>
                <a:ext uri="{FF2B5EF4-FFF2-40B4-BE49-F238E27FC236}">
                  <a16:creationId xmlns:a16="http://schemas.microsoft.com/office/drawing/2014/main" id="{CCFE9899-96F7-F1C2-85F0-0B9119FCD067}"/>
                </a:ext>
              </a:extLst>
            </p:cNvPr>
            <p:cNvSpPr/>
            <p:nvPr/>
          </p:nvSpPr>
          <p:spPr>
            <a:xfrm>
              <a:off x="892435" y="3550037"/>
              <a:ext cx="12067" cy="150458"/>
            </a:xfrm>
            <a:custGeom>
              <a:avLst/>
              <a:gdLst/>
              <a:ahLst/>
              <a:cxnLst/>
              <a:rect l="l" t="t" r="r" b="b"/>
              <a:pathLst>
                <a:path w="602" h="7506" extrusionOk="0">
                  <a:moveTo>
                    <a:pt x="568" y="0"/>
                  </a:moveTo>
                  <a:lnTo>
                    <a:pt x="568" y="0"/>
                  </a:lnTo>
                  <a:cubicBezTo>
                    <a:pt x="468" y="367"/>
                    <a:pt x="401" y="734"/>
                    <a:pt x="368" y="1101"/>
                  </a:cubicBezTo>
                  <a:cubicBezTo>
                    <a:pt x="301" y="1768"/>
                    <a:pt x="201" y="2702"/>
                    <a:pt x="134" y="3736"/>
                  </a:cubicBezTo>
                  <a:cubicBezTo>
                    <a:pt x="67" y="4770"/>
                    <a:pt x="34" y="5704"/>
                    <a:pt x="34" y="6405"/>
                  </a:cubicBezTo>
                  <a:cubicBezTo>
                    <a:pt x="1" y="6772"/>
                    <a:pt x="34" y="7139"/>
                    <a:pt x="101" y="7506"/>
                  </a:cubicBezTo>
                  <a:cubicBezTo>
                    <a:pt x="167" y="7139"/>
                    <a:pt x="201" y="6772"/>
                    <a:pt x="201" y="6405"/>
                  </a:cubicBezTo>
                  <a:cubicBezTo>
                    <a:pt x="234" y="5638"/>
                    <a:pt x="301" y="4737"/>
                    <a:pt x="368" y="3736"/>
                  </a:cubicBezTo>
                  <a:cubicBezTo>
                    <a:pt x="434" y="2769"/>
                    <a:pt x="501" y="1868"/>
                    <a:pt x="534" y="1101"/>
                  </a:cubicBezTo>
                  <a:cubicBezTo>
                    <a:pt x="601" y="734"/>
                    <a:pt x="601" y="367"/>
                    <a:pt x="568" y="0"/>
                  </a:cubicBezTo>
                  <a:close/>
                </a:path>
              </a:pathLst>
            </a:custGeom>
            <a:solidFill>
              <a:srgbClr val="263238"/>
            </a:solidFill>
            <a:ln>
              <a:noFill/>
            </a:ln>
          </p:spPr>
          <p:txBody>
            <a:bodyPr spcFirstLastPara="1" wrap="square" lIns="91425" tIns="91425" rIns="91425" bIns="91425" anchor="ctr" anchorCtr="0">
              <a:noAutofit/>
            </a:bodyPr>
            <a:lstStyle/>
            <a:p>
              <a:endParaRPr/>
            </a:p>
          </p:txBody>
        </p:sp>
        <p:sp>
          <p:nvSpPr>
            <p:cNvPr id="65" name="Google Shape;2163;p64">
              <a:extLst>
                <a:ext uri="{FF2B5EF4-FFF2-40B4-BE49-F238E27FC236}">
                  <a16:creationId xmlns:a16="http://schemas.microsoft.com/office/drawing/2014/main" id="{950C6F73-50C0-CBE7-E286-2E75D213CEC8}"/>
                </a:ext>
              </a:extLst>
            </p:cNvPr>
            <p:cNvSpPr/>
            <p:nvPr/>
          </p:nvSpPr>
          <p:spPr>
            <a:xfrm>
              <a:off x="847634" y="3508264"/>
              <a:ext cx="82265" cy="192232"/>
            </a:xfrm>
            <a:custGeom>
              <a:avLst/>
              <a:gdLst/>
              <a:ahLst/>
              <a:cxnLst/>
              <a:rect l="l" t="t" r="r" b="b"/>
              <a:pathLst>
                <a:path w="4104" h="9590" extrusionOk="0">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000000"/>
            </a:solidFill>
            <a:ln>
              <a:noFill/>
            </a:ln>
          </p:spPr>
          <p:txBody>
            <a:bodyPr spcFirstLastPara="1" wrap="square" lIns="91425" tIns="91425" rIns="91425" bIns="91425" anchor="ctr" anchorCtr="0">
              <a:noAutofit/>
            </a:bodyPr>
            <a:lstStyle/>
            <a:p>
              <a:endParaRPr/>
            </a:p>
          </p:txBody>
        </p:sp>
        <p:sp>
          <p:nvSpPr>
            <p:cNvPr id="66" name="Google Shape;2164;p64">
              <a:extLst>
                <a:ext uri="{FF2B5EF4-FFF2-40B4-BE49-F238E27FC236}">
                  <a16:creationId xmlns:a16="http://schemas.microsoft.com/office/drawing/2014/main" id="{B0C9004C-EDFE-DFB8-7B5B-72F1BDF954A2}"/>
                </a:ext>
              </a:extLst>
            </p:cNvPr>
            <p:cNvSpPr/>
            <p:nvPr/>
          </p:nvSpPr>
          <p:spPr>
            <a:xfrm>
              <a:off x="1004767" y="3787751"/>
              <a:ext cx="82265" cy="190227"/>
            </a:xfrm>
            <a:custGeom>
              <a:avLst/>
              <a:gdLst/>
              <a:ahLst/>
              <a:cxnLst/>
              <a:rect l="l" t="t" r="r" b="b"/>
              <a:pathLst>
                <a:path w="4104" h="9490" extrusionOk="0">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67" name="Google Shape;2165;p64">
              <a:extLst>
                <a:ext uri="{FF2B5EF4-FFF2-40B4-BE49-F238E27FC236}">
                  <a16:creationId xmlns:a16="http://schemas.microsoft.com/office/drawing/2014/main" id="{73AFC003-8EAE-D0C1-BC65-08C68749DA92}"/>
                </a:ext>
              </a:extLst>
            </p:cNvPr>
            <p:cNvSpPr/>
            <p:nvPr/>
          </p:nvSpPr>
          <p:spPr>
            <a:xfrm>
              <a:off x="1041550" y="3828863"/>
              <a:ext cx="22751" cy="148453"/>
            </a:xfrm>
            <a:custGeom>
              <a:avLst/>
              <a:gdLst/>
              <a:ahLst/>
              <a:cxnLst/>
              <a:rect l="l" t="t" r="r" b="b"/>
              <a:pathLst>
                <a:path w="1135" h="7406" extrusionOk="0">
                  <a:moveTo>
                    <a:pt x="1134" y="0"/>
                  </a:moveTo>
                  <a:lnTo>
                    <a:pt x="1134" y="0"/>
                  </a:lnTo>
                  <a:cubicBezTo>
                    <a:pt x="1001" y="334"/>
                    <a:pt x="901" y="701"/>
                    <a:pt x="868" y="1068"/>
                  </a:cubicBezTo>
                  <a:cubicBezTo>
                    <a:pt x="701" y="1735"/>
                    <a:pt x="534" y="2669"/>
                    <a:pt x="401" y="3670"/>
                  </a:cubicBezTo>
                  <a:cubicBezTo>
                    <a:pt x="234" y="4704"/>
                    <a:pt x="134" y="5638"/>
                    <a:pt x="67" y="6305"/>
                  </a:cubicBezTo>
                  <a:cubicBezTo>
                    <a:pt x="0" y="6672"/>
                    <a:pt x="0" y="7072"/>
                    <a:pt x="67" y="7406"/>
                  </a:cubicBezTo>
                  <a:cubicBezTo>
                    <a:pt x="167" y="7072"/>
                    <a:pt x="234" y="6705"/>
                    <a:pt x="234" y="6338"/>
                  </a:cubicBezTo>
                  <a:lnTo>
                    <a:pt x="634" y="3703"/>
                  </a:lnTo>
                  <a:cubicBezTo>
                    <a:pt x="801" y="2735"/>
                    <a:pt x="934" y="1835"/>
                    <a:pt x="1068" y="1101"/>
                  </a:cubicBezTo>
                  <a:cubicBezTo>
                    <a:pt x="1134" y="734"/>
                    <a:pt x="1134" y="367"/>
                    <a:pt x="1134" y="0"/>
                  </a:cubicBezTo>
                  <a:close/>
                </a:path>
              </a:pathLst>
            </a:custGeom>
            <a:solidFill>
              <a:srgbClr val="263238"/>
            </a:solidFill>
            <a:ln>
              <a:noFill/>
            </a:ln>
          </p:spPr>
          <p:txBody>
            <a:bodyPr spcFirstLastPara="1" wrap="square" lIns="91425" tIns="91425" rIns="91425" bIns="91425" anchor="ctr" anchorCtr="0">
              <a:noAutofit/>
            </a:bodyPr>
            <a:lstStyle/>
            <a:p>
              <a:endParaRPr/>
            </a:p>
          </p:txBody>
        </p:sp>
        <p:sp>
          <p:nvSpPr>
            <p:cNvPr id="68" name="Google Shape;2166;p64">
              <a:extLst>
                <a:ext uri="{FF2B5EF4-FFF2-40B4-BE49-F238E27FC236}">
                  <a16:creationId xmlns:a16="http://schemas.microsoft.com/office/drawing/2014/main" id="{B3B42CFD-1BA8-A018-2974-B212DF0A975D}"/>
                </a:ext>
              </a:extLst>
            </p:cNvPr>
            <p:cNvSpPr/>
            <p:nvPr/>
          </p:nvSpPr>
          <p:spPr>
            <a:xfrm>
              <a:off x="1004767" y="3787751"/>
              <a:ext cx="82265" cy="190227"/>
            </a:xfrm>
            <a:custGeom>
              <a:avLst/>
              <a:gdLst/>
              <a:ahLst/>
              <a:cxnLst/>
              <a:rect l="l" t="t" r="r" b="b"/>
              <a:pathLst>
                <a:path w="4104" h="9490" extrusionOk="0">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000000"/>
            </a:solidFill>
            <a:ln>
              <a:noFill/>
            </a:ln>
          </p:spPr>
          <p:txBody>
            <a:bodyPr spcFirstLastPara="1" wrap="square" lIns="91425" tIns="91425" rIns="91425" bIns="91425" anchor="ctr" anchorCtr="0">
              <a:noAutofit/>
            </a:bodyPr>
            <a:lstStyle/>
            <a:p>
              <a:endParaRPr/>
            </a:p>
          </p:txBody>
        </p:sp>
        <p:sp>
          <p:nvSpPr>
            <p:cNvPr id="69" name="Google Shape;2167;p64">
              <a:extLst>
                <a:ext uri="{FF2B5EF4-FFF2-40B4-BE49-F238E27FC236}">
                  <a16:creationId xmlns:a16="http://schemas.microsoft.com/office/drawing/2014/main" id="{C672C4BD-00C4-2DC1-E788-10EBA68105D8}"/>
                </a:ext>
              </a:extLst>
            </p:cNvPr>
            <p:cNvSpPr/>
            <p:nvPr/>
          </p:nvSpPr>
          <p:spPr>
            <a:xfrm>
              <a:off x="731955" y="3388996"/>
              <a:ext cx="102330" cy="171084"/>
            </a:xfrm>
            <a:custGeom>
              <a:avLst/>
              <a:gdLst/>
              <a:ahLst/>
              <a:cxnLst/>
              <a:rect l="l" t="t" r="r" b="b"/>
              <a:pathLst>
                <a:path w="5105" h="8535" extrusionOk="0">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70" name="Google Shape;2168;p64">
              <a:extLst>
                <a:ext uri="{FF2B5EF4-FFF2-40B4-BE49-F238E27FC236}">
                  <a16:creationId xmlns:a16="http://schemas.microsoft.com/office/drawing/2014/main" id="{AC4353E7-1DCF-E85F-779B-61AC9F122BB2}"/>
                </a:ext>
              </a:extLst>
            </p:cNvPr>
            <p:cNvSpPr/>
            <p:nvPr/>
          </p:nvSpPr>
          <p:spPr>
            <a:xfrm>
              <a:off x="731955" y="3388996"/>
              <a:ext cx="102330" cy="171084"/>
            </a:xfrm>
            <a:custGeom>
              <a:avLst/>
              <a:gdLst/>
              <a:ahLst/>
              <a:cxnLst/>
              <a:rect l="l" t="t" r="r" b="b"/>
              <a:pathLst>
                <a:path w="5105" h="8535" extrusionOk="0">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000000"/>
            </a:solidFill>
            <a:ln>
              <a:noFill/>
            </a:ln>
          </p:spPr>
          <p:txBody>
            <a:bodyPr spcFirstLastPara="1" wrap="square" lIns="91425" tIns="91425" rIns="91425" bIns="91425" anchor="ctr" anchorCtr="0">
              <a:noAutofit/>
            </a:bodyPr>
            <a:lstStyle/>
            <a:p>
              <a:endParaRPr/>
            </a:p>
          </p:txBody>
        </p:sp>
        <p:sp>
          <p:nvSpPr>
            <p:cNvPr id="71" name="Google Shape;2169;p64">
              <a:extLst>
                <a:ext uri="{FF2B5EF4-FFF2-40B4-BE49-F238E27FC236}">
                  <a16:creationId xmlns:a16="http://schemas.microsoft.com/office/drawing/2014/main" id="{C85743AC-C63E-A614-ACE8-B107B9CA567F}"/>
                </a:ext>
              </a:extLst>
            </p:cNvPr>
            <p:cNvSpPr/>
            <p:nvPr/>
          </p:nvSpPr>
          <p:spPr>
            <a:xfrm>
              <a:off x="760719" y="3428344"/>
              <a:ext cx="72222" cy="131736"/>
            </a:xfrm>
            <a:custGeom>
              <a:avLst/>
              <a:gdLst/>
              <a:ahLst/>
              <a:cxnLst/>
              <a:rect l="l" t="t" r="r" b="b"/>
              <a:pathLst>
                <a:path w="3603" h="6572" extrusionOk="0">
                  <a:moveTo>
                    <a:pt x="0" y="0"/>
                  </a:moveTo>
                  <a:lnTo>
                    <a:pt x="0" y="0"/>
                  </a:lnTo>
                  <a:cubicBezTo>
                    <a:pt x="100" y="334"/>
                    <a:pt x="234" y="701"/>
                    <a:pt x="434" y="1001"/>
                  </a:cubicBezTo>
                  <a:cubicBezTo>
                    <a:pt x="734" y="1635"/>
                    <a:pt x="1134" y="2469"/>
                    <a:pt x="1635" y="3369"/>
                  </a:cubicBezTo>
                  <a:cubicBezTo>
                    <a:pt x="2135" y="4303"/>
                    <a:pt x="2602" y="5104"/>
                    <a:pt x="2969" y="5671"/>
                  </a:cubicBezTo>
                  <a:cubicBezTo>
                    <a:pt x="3136" y="6005"/>
                    <a:pt x="3369" y="6305"/>
                    <a:pt x="3603" y="6572"/>
                  </a:cubicBezTo>
                  <a:cubicBezTo>
                    <a:pt x="3469" y="6238"/>
                    <a:pt x="3303" y="5904"/>
                    <a:pt x="3102" y="5604"/>
                  </a:cubicBezTo>
                  <a:cubicBezTo>
                    <a:pt x="2736" y="4937"/>
                    <a:pt x="2302" y="4137"/>
                    <a:pt x="1868" y="3269"/>
                  </a:cubicBezTo>
                  <a:lnTo>
                    <a:pt x="601" y="934"/>
                  </a:lnTo>
                  <a:cubicBezTo>
                    <a:pt x="434" y="601"/>
                    <a:pt x="234" y="267"/>
                    <a:pt x="0" y="0"/>
                  </a:cubicBezTo>
                  <a:close/>
                </a:path>
              </a:pathLst>
            </a:custGeom>
            <a:solidFill>
              <a:srgbClr val="263238"/>
            </a:solidFill>
            <a:ln>
              <a:noFill/>
            </a:ln>
          </p:spPr>
          <p:txBody>
            <a:bodyPr spcFirstLastPara="1" wrap="square" lIns="91425" tIns="91425" rIns="91425" bIns="91425" anchor="ctr" anchorCtr="0">
              <a:noAutofit/>
            </a:bodyPr>
            <a:lstStyle/>
            <a:p>
              <a:endParaRPr/>
            </a:p>
          </p:txBody>
        </p:sp>
        <p:sp>
          <p:nvSpPr>
            <p:cNvPr id="72" name="Google Shape;2170;p64">
              <a:extLst>
                <a:ext uri="{FF2B5EF4-FFF2-40B4-BE49-F238E27FC236}">
                  <a16:creationId xmlns:a16="http://schemas.microsoft.com/office/drawing/2014/main" id="{C3C909CC-5899-7914-78D2-499E31D90EDD}"/>
                </a:ext>
              </a:extLst>
            </p:cNvPr>
            <p:cNvSpPr/>
            <p:nvPr/>
          </p:nvSpPr>
          <p:spPr>
            <a:xfrm>
              <a:off x="845169" y="3744975"/>
              <a:ext cx="157614" cy="115319"/>
            </a:xfrm>
            <a:custGeom>
              <a:avLst/>
              <a:gdLst/>
              <a:ahLst/>
              <a:cxnLst/>
              <a:rect l="l" t="t" r="r" b="b"/>
              <a:pathLst>
                <a:path w="7863" h="5753" extrusionOk="0">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407BFF"/>
            </a:solidFill>
            <a:ln>
              <a:noFill/>
            </a:ln>
          </p:spPr>
          <p:txBody>
            <a:bodyPr spcFirstLastPara="1" wrap="square" lIns="91425" tIns="91425" rIns="91425" bIns="91425" anchor="ctr" anchorCtr="0">
              <a:noAutofit/>
            </a:bodyPr>
            <a:lstStyle/>
            <a:p>
              <a:endParaRPr/>
            </a:p>
          </p:txBody>
        </p:sp>
        <p:sp>
          <p:nvSpPr>
            <p:cNvPr id="73" name="Google Shape;2171;p64">
              <a:extLst>
                <a:ext uri="{FF2B5EF4-FFF2-40B4-BE49-F238E27FC236}">
                  <a16:creationId xmlns:a16="http://schemas.microsoft.com/office/drawing/2014/main" id="{B6AFC5CA-0BDB-637C-2307-7CF7B384EA2D}"/>
                </a:ext>
              </a:extLst>
            </p:cNvPr>
            <p:cNvSpPr/>
            <p:nvPr/>
          </p:nvSpPr>
          <p:spPr>
            <a:xfrm>
              <a:off x="845169" y="3744975"/>
              <a:ext cx="157614" cy="115319"/>
            </a:xfrm>
            <a:custGeom>
              <a:avLst/>
              <a:gdLst/>
              <a:ahLst/>
              <a:cxnLst/>
              <a:rect l="l" t="t" r="r" b="b"/>
              <a:pathLst>
                <a:path w="7863" h="5753" extrusionOk="0">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000000"/>
            </a:solidFill>
            <a:ln>
              <a:noFill/>
            </a:ln>
          </p:spPr>
          <p:txBody>
            <a:bodyPr spcFirstLastPara="1" wrap="square" lIns="91425" tIns="91425" rIns="91425" bIns="91425" anchor="ctr" anchorCtr="0">
              <a:noAutofit/>
            </a:bodyPr>
            <a:lstStyle/>
            <a:p>
              <a:endParaRPr/>
            </a:p>
          </p:txBody>
        </p:sp>
        <p:sp>
          <p:nvSpPr>
            <p:cNvPr id="74" name="Google Shape;2172;p64">
              <a:extLst>
                <a:ext uri="{FF2B5EF4-FFF2-40B4-BE49-F238E27FC236}">
                  <a16:creationId xmlns:a16="http://schemas.microsoft.com/office/drawing/2014/main" id="{13803128-4318-7F5B-BBA1-B1BC33E91F0B}"/>
                </a:ext>
              </a:extLst>
            </p:cNvPr>
            <p:cNvSpPr/>
            <p:nvPr/>
          </p:nvSpPr>
          <p:spPr>
            <a:xfrm>
              <a:off x="878403" y="3774702"/>
              <a:ext cx="123036" cy="86274"/>
            </a:xfrm>
            <a:custGeom>
              <a:avLst/>
              <a:gdLst/>
              <a:ahLst/>
              <a:cxnLst/>
              <a:rect l="l" t="t" r="r" b="b"/>
              <a:pathLst>
                <a:path w="6138" h="4304" extrusionOk="0">
                  <a:moveTo>
                    <a:pt x="0" y="0"/>
                  </a:moveTo>
                  <a:lnTo>
                    <a:pt x="0" y="0"/>
                  </a:lnTo>
                  <a:cubicBezTo>
                    <a:pt x="234" y="267"/>
                    <a:pt x="534" y="501"/>
                    <a:pt x="834" y="734"/>
                  </a:cubicBezTo>
                  <a:cubicBezTo>
                    <a:pt x="1368" y="1134"/>
                    <a:pt x="2102" y="1701"/>
                    <a:pt x="2969" y="2302"/>
                  </a:cubicBezTo>
                  <a:cubicBezTo>
                    <a:pt x="3803" y="2936"/>
                    <a:pt x="4570" y="3436"/>
                    <a:pt x="5170" y="3803"/>
                  </a:cubicBezTo>
                  <a:cubicBezTo>
                    <a:pt x="5471" y="4003"/>
                    <a:pt x="5804" y="4170"/>
                    <a:pt x="6138" y="4303"/>
                  </a:cubicBezTo>
                  <a:cubicBezTo>
                    <a:pt x="5871" y="4070"/>
                    <a:pt x="5571" y="3836"/>
                    <a:pt x="5237" y="3670"/>
                  </a:cubicBezTo>
                  <a:cubicBezTo>
                    <a:pt x="4637" y="3203"/>
                    <a:pt x="3903" y="2702"/>
                    <a:pt x="3102" y="2135"/>
                  </a:cubicBezTo>
                  <a:lnTo>
                    <a:pt x="934" y="601"/>
                  </a:lnTo>
                  <a:cubicBezTo>
                    <a:pt x="634" y="367"/>
                    <a:pt x="334" y="167"/>
                    <a:pt x="0" y="0"/>
                  </a:cubicBezTo>
                  <a:close/>
                </a:path>
              </a:pathLst>
            </a:custGeom>
            <a:solidFill>
              <a:srgbClr val="263238"/>
            </a:solidFill>
            <a:ln>
              <a:noFill/>
            </a:ln>
          </p:spPr>
          <p:txBody>
            <a:bodyPr spcFirstLastPara="1" wrap="square" lIns="91425" tIns="91425" rIns="91425" bIns="91425" anchor="ctr" anchorCtr="0">
              <a:noAutofit/>
            </a:bodyPr>
            <a:lstStyle/>
            <a:p>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1857;p60">
            <a:extLst>
              <a:ext uri="{FF2B5EF4-FFF2-40B4-BE49-F238E27FC236}">
                <a16:creationId xmlns:a16="http://schemas.microsoft.com/office/drawing/2014/main" id="{E03D71A6-829E-0706-8392-3798E87283E3}"/>
              </a:ext>
            </a:extLst>
          </p:cNvPr>
          <p:cNvGrpSpPr/>
          <p:nvPr/>
        </p:nvGrpSpPr>
        <p:grpSpPr>
          <a:xfrm flipH="1">
            <a:off x="-542269" y="10341446"/>
            <a:ext cx="2717825" cy="3677742"/>
            <a:chOff x="3231057" y="5846468"/>
            <a:chExt cx="1701919" cy="2302424"/>
          </a:xfrm>
        </p:grpSpPr>
        <p:sp>
          <p:nvSpPr>
            <p:cNvPr id="6" name="Google Shape;1858;p60">
              <a:extLst>
                <a:ext uri="{FF2B5EF4-FFF2-40B4-BE49-F238E27FC236}">
                  <a16:creationId xmlns:a16="http://schemas.microsoft.com/office/drawing/2014/main" id="{B6B80776-CA50-D70D-14C0-B9983E1BA2B5}"/>
                </a:ext>
              </a:extLst>
            </p:cNvPr>
            <p:cNvSpPr/>
            <p:nvPr/>
          </p:nvSpPr>
          <p:spPr>
            <a:xfrm>
              <a:off x="3231057" y="5846468"/>
              <a:ext cx="1594326" cy="2294779"/>
            </a:xfrm>
            <a:custGeom>
              <a:avLst/>
              <a:gdLst/>
              <a:ahLst/>
              <a:cxnLst/>
              <a:rect l="l" t="t" r="r" b="b"/>
              <a:pathLst>
                <a:path w="45047" h="64838" extrusionOk="0">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6804"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dirty="0">
                <a:ln>
                  <a:noFill/>
                </a:ln>
                <a:solidFill>
                  <a:srgbClr val="000000"/>
                </a:solidFill>
                <a:effectLst/>
                <a:uLnTx/>
                <a:uFillTx/>
                <a:latin typeface="Arial"/>
                <a:cs typeface="Arial"/>
                <a:sym typeface="Arial"/>
              </a:endParaRPr>
            </a:p>
          </p:txBody>
        </p:sp>
        <p:sp>
          <p:nvSpPr>
            <p:cNvPr id="7" name="Google Shape;1859;p60">
              <a:extLst>
                <a:ext uri="{FF2B5EF4-FFF2-40B4-BE49-F238E27FC236}">
                  <a16:creationId xmlns:a16="http://schemas.microsoft.com/office/drawing/2014/main" id="{17F3B2F4-99F0-4ED4-9887-3A051B40889B}"/>
                </a:ext>
              </a:extLst>
            </p:cNvPr>
            <p:cNvSpPr/>
            <p:nvPr/>
          </p:nvSpPr>
          <p:spPr>
            <a:xfrm>
              <a:off x="3426848" y="5882215"/>
              <a:ext cx="826238" cy="2265615"/>
            </a:xfrm>
            <a:custGeom>
              <a:avLst/>
              <a:gdLst/>
              <a:ahLst/>
              <a:cxnLst/>
              <a:rect l="l" t="t" r="r" b="b"/>
              <a:pathLst>
                <a:path w="23345" h="64014" extrusionOk="0">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6804"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a:ln>
                  <a:noFill/>
                </a:ln>
                <a:solidFill>
                  <a:srgbClr val="000000"/>
                </a:solidFill>
                <a:effectLst/>
                <a:uLnTx/>
                <a:uFillTx/>
                <a:latin typeface="Arial"/>
                <a:cs typeface="Arial"/>
                <a:sym typeface="Arial"/>
              </a:endParaRPr>
            </a:p>
          </p:txBody>
        </p:sp>
        <p:sp>
          <p:nvSpPr>
            <p:cNvPr id="8" name="Google Shape;1860;p60">
              <a:extLst>
                <a:ext uri="{FF2B5EF4-FFF2-40B4-BE49-F238E27FC236}">
                  <a16:creationId xmlns:a16="http://schemas.microsoft.com/office/drawing/2014/main" id="{F6A5F418-3422-1035-591C-333E64552985}"/>
                </a:ext>
              </a:extLst>
            </p:cNvPr>
            <p:cNvSpPr/>
            <p:nvPr/>
          </p:nvSpPr>
          <p:spPr>
            <a:xfrm>
              <a:off x="4026043" y="6341574"/>
              <a:ext cx="189385" cy="635826"/>
            </a:xfrm>
            <a:custGeom>
              <a:avLst/>
              <a:gdLst/>
              <a:ahLst/>
              <a:cxnLst/>
              <a:rect l="l" t="t" r="r" b="b"/>
              <a:pathLst>
                <a:path w="5351" h="17965" extrusionOk="0">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6804"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a:ln>
                  <a:noFill/>
                </a:ln>
                <a:solidFill>
                  <a:srgbClr val="000000"/>
                </a:solidFill>
                <a:effectLst/>
                <a:uLnTx/>
                <a:uFillTx/>
                <a:latin typeface="Arial"/>
                <a:cs typeface="Arial"/>
                <a:sym typeface="Arial"/>
              </a:endParaRPr>
            </a:p>
          </p:txBody>
        </p:sp>
        <p:sp>
          <p:nvSpPr>
            <p:cNvPr id="9" name="Google Shape;1861;p60">
              <a:extLst>
                <a:ext uri="{FF2B5EF4-FFF2-40B4-BE49-F238E27FC236}">
                  <a16:creationId xmlns:a16="http://schemas.microsoft.com/office/drawing/2014/main" id="{856392FB-2F06-8FFC-04C0-05A3D16D3D6F}"/>
                </a:ext>
              </a:extLst>
            </p:cNvPr>
            <p:cNvSpPr/>
            <p:nvPr/>
          </p:nvSpPr>
          <p:spPr>
            <a:xfrm>
              <a:off x="3288074" y="6714859"/>
              <a:ext cx="736943" cy="262542"/>
            </a:xfrm>
            <a:custGeom>
              <a:avLst/>
              <a:gdLst/>
              <a:ahLst/>
              <a:cxnLst/>
              <a:rect l="l" t="t" r="r" b="b"/>
              <a:pathLst>
                <a:path w="20822" h="7418" extrusionOk="0">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6804"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a:ln>
                  <a:noFill/>
                </a:ln>
                <a:solidFill>
                  <a:srgbClr val="000000"/>
                </a:solidFill>
                <a:effectLst/>
                <a:uLnTx/>
                <a:uFillTx/>
                <a:latin typeface="Arial"/>
                <a:cs typeface="Arial"/>
                <a:sym typeface="Arial"/>
              </a:endParaRPr>
            </a:p>
          </p:txBody>
        </p:sp>
        <p:sp>
          <p:nvSpPr>
            <p:cNvPr id="10" name="Google Shape;1862;p60">
              <a:extLst>
                <a:ext uri="{FF2B5EF4-FFF2-40B4-BE49-F238E27FC236}">
                  <a16:creationId xmlns:a16="http://schemas.microsoft.com/office/drawing/2014/main" id="{B98536E8-2E1B-0048-DC7A-FCBCF086D0A4}"/>
                </a:ext>
              </a:extLst>
            </p:cNvPr>
            <p:cNvSpPr/>
            <p:nvPr/>
          </p:nvSpPr>
          <p:spPr>
            <a:xfrm>
              <a:off x="4221834" y="6964446"/>
              <a:ext cx="536869" cy="910118"/>
            </a:xfrm>
            <a:custGeom>
              <a:avLst/>
              <a:gdLst/>
              <a:ahLst/>
              <a:cxnLst/>
              <a:rect l="l" t="t" r="r" b="b"/>
              <a:pathLst>
                <a:path w="15169" h="25715" extrusionOk="0">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6804"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a:ln>
                  <a:noFill/>
                </a:ln>
                <a:solidFill>
                  <a:srgbClr val="000000"/>
                </a:solidFill>
                <a:effectLst/>
                <a:uLnTx/>
                <a:uFillTx/>
                <a:latin typeface="Arial"/>
                <a:cs typeface="Arial"/>
                <a:sym typeface="Arial"/>
              </a:endParaRPr>
            </a:p>
          </p:txBody>
        </p:sp>
        <p:sp>
          <p:nvSpPr>
            <p:cNvPr id="11" name="Google Shape;1863;p60">
              <a:extLst>
                <a:ext uri="{FF2B5EF4-FFF2-40B4-BE49-F238E27FC236}">
                  <a16:creationId xmlns:a16="http://schemas.microsoft.com/office/drawing/2014/main" id="{E1D94A1C-186E-85A7-6E0E-E67EEA96CB80}"/>
                </a:ext>
              </a:extLst>
            </p:cNvPr>
            <p:cNvSpPr/>
            <p:nvPr/>
          </p:nvSpPr>
          <p:spPr>
            <a:xfrm>
              <a:off x="3264397" y="7388307"/>
              <a:ext cx="957473" cy="486258"/>
            </a:xfrm>
            <a:custGeom>
              <a:avLst/>
              <a:gdLst/>
              <a:ahLst/>
              <a:cxnLst/>
              <a:rect l="l" t="t" r="r" b="b"/>
              <a:pathLst>
                <a:path w="27053" h="13739" extrusionOk="0">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6804"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a:ln>
                  <a:noFill/>
                </a:ln>
                <a:solidFill>
                  <a:srgbClr val="000000"/>
                </a:solidFill>
                <a:effectLst/>
                <a:uLnTx/>
                <a:uFillTx/>
                <a:latin typeface="Arial"/>
                <a:cs typeface="Arial"/>
                <a:sym typeface="Arial"/>
              </a:endParaRPr>
            </a:p>
          </p:txBody>
        </p:sp>
        <p:sp>
          <p:nvSpPr>
            <p:cNvPr id="12" name="Google Shape;1864;p60">
              <a:extLst>
                <a:ext uri="{FF2B5EF4-FFF2-40B4-BE49-F238E27FC236}">
                  <a16:creationId xmlns:a16="http://schemas.microsoft.com/office/drawing/2014/main" id="{079C545E-EA15-2807-8267-26AF533D985A}"/>
                </a:ext>
              </a:extLst>
            </p:cNvPr>
            <p:cNvSpPr/>
            <p:nvPr/>
          </p:nvSpPr>
          <p:spPr>
            <a:xfrm>
              <a:off x="4002401" y="6360650"/>
              <a:ext cx="930575" cy="1788241"/>
            </a:xfrm>
            <a:custGeom>
              <a:avLst/>
              <a:gdLst/>
              <a:ahLst/>
              <a:cxnLst/>
              <a:rect l="l" t="t" r="r" b="b"/>
              <a:pathLst>
                <a:path w="26293" h="50526" extrusionOk="0">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6804"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a:ln>
                  <a:noFill/>
                </a:ln>
                <a:solidFill>
                  <a:srgbClr val="000000"/>
                </a:solidFill>
                <a:effectLst/>
                <a:uLnTx/>
                <a:uFillTx/>
                <a:latin typeface="Arial"/>
                <a:cs typeface="Arial"/>
                <a:sym typeface="Arial"/>
              </a:endParaRPr>
            </a:p>
          </p:txBody>
        </p:sp>
        <p:sp>
          <p:nvSpPr>
            <p:cNvPr id="13" name="Google Shape;1865;p60">
              <a:extLst>
                <a:ext uri="{FF2B5EF4-FFF2-40B4-BE49-F238E27FC236}">
                  <a16:creationId xmlns:a16="http://schemas.microsoft.com/office/drawing/2014/main" id="{6A21F21F-A438-A56F-8172-0CA1A8A1ACBB}"/>
                </a:ext>
              </a:extLst>
            </p:cNvPr>
            <p:cNvSpPr/>
            <p:nvPr/>
          </p:nvSpPr>
          <p:spPr>
            <a:xfrm>
              <a:off x="4399363" y="6562105"/>
              <a:ext cx="267886" cy="1586787"/>
            </a:xfrm>
            <a:custGeom>
              <a:avLst/>
              <a:gdLst/>
              <a:ahLst/>
              <a:cxnLst/>
              <a:rect l="l" t="t" r="r" b="b"/>
              <a:pathLst>
                <a:path w="7569" h="44834" extrusionOk="0">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6804"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a:ln>
                  <a:noFill/>
                </a:ln>
                <a:solidFill>
                  <a:srgbClr val="000000"/>
                </a:solidFill>
                <a:effectLst/>
                <a:uLnTx/>
                <a:uFillTx/>
                <a:latin typeface="Arial"/>
                <a:cs typeface="Arial"/>
                <a:sym typeface="Arial"/>
              </a:endParaRPr>
            </a:p>
          </p:txBody>
        </p:sp>
        <p:sp>
          <p:nvSpPr>
            <p:cNvPr id="14" name="Google Shape;1866;p60">
              <a:extLst>
                <a:ext uri="{FF2B5EF4-FFF2-40B4-BE49-F238E27FC236}">
                  <a16:creationId xmlns:a16="http://schemas.microsoft.com/office/drawing/2014/main" id="{51956C07-22F2-8A8E-C754-2C42F15DB027}"/>
                </a:ext>
              </a:extLst>
            </p:cNvPr>
            <p:cNvSpPr/>
            <p:nvPr/>
          </p:nvSpPr>
          <p:spPr>
            <a:xfrm>
              <a:off x="4278852" y="7420585"/>
              <a:ext cx="222725" cy="175370"/>
            </a:xfrm>
            <a:custGeom>
              <a:avLst/>
              <a:gdLst/>
              <a:ahLst/>
              <a:cxnLst/>
              <a:rect l="l" t="t" r="r" b="b"/>
              <a:pathLst>
                <a:path w="6293" h="4955" extrusionOk="0">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6804"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a:ln>
                  <a:noFill/>
                </a:ln>
                <a:solidFill>
                  <a:srgbClr val="000000"/>
                </a:solidFill>
                <a:effectLst/>
                <a:uLnTx/>
                <a:uFillTx/>
                <a:latin typeface="Arial"/>
                <a:cs typeface="Arial"/>
                <a:sym typeface="Arial"/>
              </a:endParaRPr>
            </a:p>
          </p:txBody>
        </p:sp>
        <p:sp>
          <p:nvSpPr>
            <p:cNvPr id="15" name="Google Shape;1867;p60">
              <a:extLst>
                <a:ext uri="{FF2B5EF4-FFF2-40B4-BE49-F238E27FC236}">
                  <a16:creationId xmlns:a16="http://schemas.microsoft.com/office/drawing/2014/main" id="{13CFADE7-C20F-21F1-B51A-62927E55078A}"/>
                </a:ext>
              </a:extLst>
            </p:cNvPr>
            <p:cNvSpPr/>
            <p:nvPr/>
          </p:nvSpPr>
          <p:spPr>
            <a:xfrm>
              <a:off x="4500480" y="7485106"/>
              <a:ext cx="239926" cy="106531"/>
            </a:xfrm>
            <a:custGeom>
              <a:avLst/>
              <a:gdLst/>
              <a:ahLst/>
              <a:cxnLst/>
              <a:rect l="l" t="t" r="r" b="b"/>
              <a:pathLst>
                <a:path w="6779" h="3010" extrusionOk="0">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6804"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a:ln>
                  <a:noFill/>
                </a:ln>
                <a:solidFill>
                  <a:srgbClr val="000000"/>
                </a:solidFill>
                <a:effectLst/>
                <a:uLnTx/>
                <a:uFillTx/>
                <a:latin typeface="Arial"/>
                <a:cs typeface="Arial"/>
                <a:sym typeface="Arial"/>
              </a:endParaRPr>
            </a:p>
          </p:txBody>
        </p:sp>
        <p:sp>
          <p:nvSpPr>
            <p:cNvPr id="16" name="Google Shape;1868;p60">
              <a:extLst>
                <a:ext uri="{FF2B5EF4-FFF2-40B4-BE49-F238E27FC236}">
                  <a16:creationId xmlns:a16="http://schemas.microsoft.com/office/drawing/2014/main" id="{8FFFD6F7-B8E6-03D8-A208-A1E0E2EC7905}"/>
                </a:ext>
              </a:extLst>
            </p:cNvPr>
            <p:cNvSpPr/>
            <p:nvPr/>
          </p:nvSpPr>
          <p:spPr>
            <a:xfrm>
              <a:off x="4435924" y="7833651"/>
              <a:ext cx="307702" cy="134527"/>
            </a:xfrm>
            <a:custGeom>
              <a:avLst/>
              <a:gdLst/>
              <a:ahLst/>
              <a:cxnLst/>
              <a:rect l="l" t="t" r="r" b="b"/>
              <a:pathLst>
                <a:path w="8694" h="3801" extrusionOk="0">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6804"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a:ln>
                  <a:noFill/>
                </a:ln>
                <a:solidFill>
                  <a:srgbClr val="000000"/>
                </a:solidFill>
                <a:effectLst/>
                <a:uLnTx/>
                <a:uFillTx/>
                <a:latin typeface="Arial"/>
                <a:cs typeface="Arial"/>
                <a:sym typeface="Arial"/>
              </a:endParaRPr>
            </a:p>
          </p:txBody>
        </p:sp>
        <p:sp>
          <p:nvSpPr>
            <p:cNvPr id="17" name="Google Shape;1869;p60">
              <a:extLst>
                <a:ext uri="{FF2B5EF4-FFF2-40B4-BE49-F238E27FC236}">
                  <a16:creationId xmlns:a16="http://schemas.microsoft.com/office/drawing/2014/main" id="{3362241C-E34B-6BA9-DFCC-352C956D7C82}"/>
                </a:ext>
              </a:extLst>
            </p:cNvPr>
            <p:cNvSpPr/>
            <p:nvPr/>
          </p:nvSpPr>
          <p:spPr>
            <a:xfrm>
              <a:off x="4165914" y="7733632"/>
              <a:ext cx="276522" cy="229166"/>
            </a:xfrm>
            <a:custGeom>
              <a:avLst/>
              <a:gdLst/>
              <a:ahLst/>
              <a:cxnLst/>
              <a:rect l="l" t="t" r="r" b="b"/>
              <a:pathLst>
                <a:path w="7813" h="6475" extrusionOk="0">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6804"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a:ln>
                  <a:noFill/>
                </a:ln>
                <a:solidFill>
                  <a:srgbClr val="000000"/>
                </a:solidFill>
                <a:effectLst/>
                <a:uLnTx/>
                <a:uFillTx/>
                <a:latin typeface="Arial"/>
                <a:cs typeface="Arial"/>
                <a:sym typeface="Arial"/>
              </a:endParaRPr>
            </a:p>
          </p:txBody>
        </p:sp>
      </p:grpSp>
      <p:grpSp>
        <p:nvGrpSpPr>
          <p:cNvPr id="18" name="Google Shape;1052;p48">
            <a:extLst>
              <a:ext uri="{FF2B5EF4-FFF2-40B4-BE49-F238E27FC236}">
                <a16:creationId xmlns:a16="http://schemas.microsoft.com/office/drawing/2014/main" id="{2AFE2E63-643A-BFBD-0096-0DE540AF8E7A}"/>
              </a:ext>
            </a:extLst>
          </p:cNvPr>
          <p:cNvGrpSpPr/>
          <p:nvPr/>
        </p:nvGrpSpPr>
        <p:grpSpPr>
          <a:xfrm rot="1180163">
            <a:off x="20973808" y="10825819"/>
            <a:ext cx="1948223" cy="2779733"/>
            <a:chOff x="122038" y="7256931"/>
            <a:chExt cx="668104" cy="895217"/>
          </a:xfrm>
          <a:solidFill>
            <a:schemeClr val="accent3"/>
          </a:solidFill>
        </p:grpSpPr>
        <p:sp>
          <p:nvSpPr>
            <p:cNvPr id="19" name="Google Shape;1053;p48">
              <a:extLst>
                <a:ext uri="{FF2B5EF4-FFF2-40B4-BE49-F238E27FC236}">
                  <a16:creationId xmlns:a16="http://schemas.microsoft.com/office/drawing/2014/main" id="{8AB20198-BDCD-2846-DCC8-C0169CA28ECE}"/>
                </a:ext>
              </a:extLst>
            </p:cNvPr>
            <p:cNvSpPr/>
            <p:nvPr/>
          </p:nvSpPr>
          <p:spPr>
            <a:xfrm>
              <a:off x="522256" y="7780173"/>
              <a:ext cx="267886" cy="162204"/>
            </a:xfrm>
            <a:custGeom>
              <a:avLst/>
              <a:gdLst/>
              <a:ahLst/>
              <a:cxnLst/>
              <a:rect l="l" t="t" r="r" b="b"/>
              <a:pathLst>
                <a:path w="7569" h="4583" extrusionOk="0">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grpFill/>
            <a:ln>
              <a:noFill/>
            </a:ln>
          </p:spPr>
          <p:txBody>
            <a:bodyPr spcFirstLastPara="1" wrap="square" lIns="91425" tIns="91425" rIns="91425" bIns="91425" anchor="ctr" anchorCtr="0">
              <a:noAutofit/>
            </a:bodyPr>
            <a:lstStyle/>
            <a:p>
              <a:pPr marL="0" marR="0" lvl="0" indent="0" algn="l" defTabSz="456804" rtl="0" eaLnBrk="1" fontAlgn="auto" latinLnBrk="0" hangingPunct="1">
                <a:lnSpc>
                  <a:spcPct val="100000"/>
                </a:lnSpc>
                <a:spcBef>
                  <a:spcPts val="0"/>
                </a:spcBef>
                <a:spcAft>
                  <a:spcPts val="0"/>
                </a:spcAft>
                <a:buClrTx/>
                <a:buSzTx/>
                <a:buFontTx/>
                <a:buNone/>
                <a:tabLst/>
                <a:defRPr/>
              </a:pPr>
              <a:endParaRPr kumimoji="0" sz="1900" b="0" i="0" u="none" strike="noStrike" kern="1200" cap="none" spc="0" normalizeH="0" baseline="0" noProof="0">
                <a:ln>
                  <a:noFill/>
                </a:ln>
                <a:solidFill>
                  <a:srgbClr val="263238"/>
                </a:solidFill>
                <a:effectLst/>
                <a:uLnTx/>
                <a:uFillTx/>
                <a:latin typeface="Arial"/>
                <a:ea typeface="+mn-ea"/>
                <a:cs typeface="+mn-cs"/>
              </a:endParaRPr>
            </a:p>
          </p:txBody>
        </p:sp>
        <p:sp>
          <p:nvSpPr>
            <p:cNvPr id="20" name="Google Shape;1054;p48">
              <a:extLst>
                <a:ext uri="{FF2B5EF4-FFF2-40B4-BE49-F238E27FC236}">
                  <a16:creationId xmlns:a16="http://schemas.microsoft.com/office/drawing/2014/main" id="{F9854403-4A6A-A244-78DF-9885C9677DC2}"/>
                </a:ext>
              </a:extLst>
            </p:cNvPr>
            <p:cNvSpPr/>
            <p:nvPr/>
          </p:nvSpPr>
          <p:spPr>
            <a:xfrm>
              <a:off x="457701" y="7256931"/>
              <a:ext cx="196888" cy="387442"/>
            </a:xfrm>
            <a:custGeom>
              <a:avLst/>
              <a:gdLst/>
              <a:ahLst/>
              <a:cxnLst/>
              <a:rect l="l" t="t" r="r" b="b"/>
              <a:pathLst>
                <a:path w="5563" h="10947" extrusionOk="0">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grpFill/>
            <a:ln>
              <a:noFill/>
            </a:ln>
          </p:spPr>
          <p:txBody>
            <a:bodyPr spcFirstLastPara="1" wrap="square" lIns="91425" tIns="91425" rIns="91425" bIns="91425" anchor="ctr" anchorCtr="0">
              <a:noAutofit/>
            </a:bodyPr>
            <a:lstStyle/>
            <a:p>
              <a:pPr marL="0" marR="0" lvl="0" indent="0" algn="l" defTabSz="456804" rtl="0" eaLnBrk="1" fontAlgn="auto" latinLnBrk="0" hangingPunct="1">
                <a:lnSpc>
                  <a:spcPct val="100000"/>
                </a:lnSpc>
                <a:spcBef>
                  <a:spcPts val="0"/>
                </a:spcBef>
                <a:spcAft>
                  <a:spcPts val="0"/>
                </a:spcAft>
                <a:buClrTx/>
                <a:buSzTx/>
                <a:buFontTx/>
                <a:buNone/>
                <a:tabLst/>
                <a:defRPr/>
              </a:pPr>
              <a:endParaRPr kumimoji="0" sz="1900" b="0" i="0" u="none" strike="noStrike" kern="1200" cap="none" spc="0" normalizeH="0" baseline="0" noProof="0" dirty="0">
                <a:ln>
                  <a:noFill/>
                </a:ln>
                <a:solidFill>
                  <a:srgbClr val="263238"/>
                </a:solidFill>
                <a:effectLst/>
                <a:uLnTx/>
                <a:uFillTx/>
                <a:latin typeface="Arial"/>
                <a:ea typeface="+mn-ea"/>
                <a:cs typeface="+mn-cs"/>
              </a:endParaRPr>
            </a:p>
          </p:txBody>
        </p:sp>
        <p:sp>
          <p:nvSpPr>
            <p:cNvPr id="21" name="Google Shape;1055;p48">
              <a:extLst>
                <a:ext uri="{FF2B5EF4-FFF2-40B4-BE49-F238E27FC236}">
                  <a16:creationId xmlns:a16="http://schemas.microsoft.com/office/drawing/2014/main" id="{81B9557E-F1F3-D050-B44D-DAD0C072196B}"/>
                </a:ext>
              </a:extLst>
            </p:cNvPr>
            <p:cNvSpPr/>
            <p:nvPr/>
          </p:nvSpPr>
          <p:spPr>
            <a:xfrm>
              <a:off x="122038" y="7369797"/>
              <a:ext cx="324939" cy="320550"/>
            </a:xfrm>
            <a:custGeom>
              <a:avLst/>
              <a:gdLst/>
              <a:ahLst/>
              <a:cxnLst/>
              <a:rect l="l" t="t" r="r" b="b"/>
              <a:pathLst>
                <a:path w="9181" h="9057" extrusionOk="0">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grpFill/>
            <a:ln>
              <a:noFill/>
            </a:ln>
          </p:spPr>
          <p:txBody>
            <a:bodyPr spcFirstLastPara="1" wrap="square" lIns="91425" tIns="91425" rIns="91425" bIns="91425" anchor="ctr" anchorCtr="0">
              <a:noAutofit/>
            </a:bodyPr>
            <a:lstStyle/>
            <a:p>
              <a:pPr marL="0" marR="0" lvl="0" indent="0" algn="l" defTabSz="456804" rtl="0" eaLnBrk="1" fontAlgn="auto" latinLnBrk="0" hangingPunct="1">
                <a:lnSpc>
                  <a:spcPct val="100000"/>
                </a:lnSpc>
                <a:spcBef>
                  <a:spcPts val="0"/>
                </a:spcBef>
                <a:spcAft>
                  <a:spcPts val="0"/>
                </a:spcAft>
                <a:buClrTx/>
                <a:buSzTx/>
                <a:buFontTx/>
                <a:buNone/>
                <a:tabLst/>
                <a:defRPr/>
              </a:pPr>
              <a:endParaRPr kumimoji="0" sz="1900" b="0" i="0" u="none" strike="noStrike" kern="1200" cap="none" spc="0" normalizeH="0" baseline="0" noProof="0">
                <a:ln>
                  <a:noFill/>
                </a:ln>
                <a:solidFill>
                  <a:srgbClr val="263238"/>
                </a:solidFill>
                <a:effectLst/>
                <a:uLnTx/>
                <a:uFillTx/>
                <a:latin typeface="Arial"/>
                <a:ea typeface="+mn-ea"/>
                <a:cs typeface="+mn-cs"/>
              </a:endParaRPr>
            </a:p>
          </p:txBody>
        </p:sp>
        <p:sp>
          <p:nvSpPr>
            <p:cNvPr id="22" name="Google Shape;1056;p48">
              <a:extLst>
                <a:ext uri="{FF2B5EF4-FFF2-40B4-BE49-F238E27FC236}">
                  <a16:creationId xmlns:a16="http://schemas.microsoft.com/office/drawing/2014/main" id="{C3E3AB39-A2E1-C37E-DBC9-1814539DF67A}"/>
                </a:ext>
              </a:extLst>
            </p:cNvPr>
            <p:cNvSpPr/>
            <p:nvPr/>
          </p:nvSpPr>
          <p:spPr>
            <a:xfrm>
              <a:off x="478122" y="7828554"/>
              <a:ext cx="185067" cy="323594"/>
            </a:xfrm>
            <a:custGeom>
              <a:avLst/>
              <a:gdLst/>
              <a:ahLst/>
              <a:cxnLst/>
              <a:rect l="l" t="t" r="r" b="b"/>
              <a:pathLst>
                <a:path w="5229" h="9143" extrusionOk="0">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456804" rtl="0" eaLnBrk="1" fontAlgn="auto" latinLnBrk="0" hangingPunct="1">
                <a:lnSpc>
                  <a:spcPct val="100000"/>
                </a:lnSpc>
                <a:spcBef>
                  <a:spcPts val="0"/>
                </a:spcBef>
                <a:spcAft>
                  <a:spcPts val="0"/>
                </a:spcAft>
                <a:buClrTx/>
                <a:buSzTx/>
                <a:buFontTx/>
                <a:buNone/>
                <a:tabLst/>
                <a:defRPr/>
              </a:pPr>
              <a:endParaRPr kumimoji="0" sz="1900" b="0" i="0" u="none" strike="noStrike" kern="1200" cap="none" spc="0" normalizeH="0" baseline="0" noProof="0">
                <a:ln>
                  <a:noFill/>
                </a:ln>
                <a:solidFill>
                  <a:srgbClr val="263238"/>
                </a:solidFill>
                <a:effectLst/>
                <a:uLnTx/>
                <a:uFillTx/>
                <a:latin typeface="Arial"/>
                <a:ea typeface="+mn-ea"/>
                <a:cs typeface="+mn-cs"/>
              </a:endParaRPr>
            </a:p>
          </p:txBody>
        </p:sp>
        <p:sp>
          <p:nvSpPr>
            <p:cNvPr id="23" name="Google Shape;1057;p48">
              <a:extLst>
                <a:ext uri="{FF2B5EF4-FFF2-40B4-BE49-F238E27FC236}">
                  <a16:creationId xmlns:a16="http://schemas.microsoft.com/office/drawing/2014/main" id="{E12772B6-1E32-10D7-99E0-8E521050DF35}"/>
                </a:ext>
              </a:extLst>
            </p:cNvPr>
            <p:cNvSpPr/>
            <p:nvPr/>
          </p:nvSpPr>
          <p:spPr>
            <a:xfrm>
              <a:off x="479219" y="7397969"/>
              <a:ext cx="83951" cy="720804"/>
            </a:xfrm>
            <a:custGeom>
              <a:avLst/>
              <a:gdLst/>
              <a:ahLst/>
              <a:cxnLst/>
              <a:rect l="l" t="t" r="r" b="b"/>
              <a:pathLst>
                <a:path w="2372" h="20366" extrusionOk="0">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grpFill/>
            <a:ln>
              <a:solidFill>
                <a:schemeClr val="tx1"/>
              </a:solidFill>
            </a:ln>
          </p:spPr>
          <p:txBody>
            <a:bodyPr spcFirstLastPara="1" wrap="square" lIns="91425" tIns="91425" rIns="91425" bIns="91425" anchor="ctr" anchorCtr="0">
              <a:noAutofit/>
            </a:bodyPr>
            <a:lstStyle/>
            <a:p>
              <a:pPr marL="0" marR="0" lvl="0" indent="0" algn="l" defTabSz="456804" rtl="0" eaLnBrk="1" fontAlgn="auto" latinLnBrk="0" hangingPunct="1">
                <a:lnSpc>
                  <a:spcPct val="100000"/>
                </a:lnSpc>
                <a:spcBef>
                  <a:spcPts val="0"/>
                </a:spcBef>
                <a:spcAft>
                  <a:spcPts val="0"/>
                </a:spcAft>
                <a:buClrTx/>
                <a:buSzTx/>
                <a:buFontTx/>
                <a:buNone/>
                <a:tabLst/>
                <a:defRPr/>
              </a:pPr>
              <a:endParaRPr kumimoji="0" sz="1900" b="0" i="0" u="none" strike="noStrike" kern="1200" cap="none" spc="0" normalizeH="0" baseline="0" noProof="0">
                <a:ln>
                  <a:noFill/>
                </a:ln>
                <a:solidFill>
                  <a:srgbClr val="263238"/>
                </a:solidFill>
                <a:effectLst/>
                <a:uLnTx/>
                <a:uFillTx/>
                <a:latin typeface="Arial"/>
                <a:ea typeface="+mn-ea"/>
                <a:cs typeface="+mn-cs"/>
              </a:endParaRPr>
            </a:p>
          </p:txBody>
        </p:sp>
        <p:sp>
          <p:nvSpPr>
            <p:cNvPr id="24" name="Google Shape;1058;p48">
              <a:extLst>
                <a:ext uri="{FF2B5EF4-FFF2-40B4-BE49-F238E27FC236}">
                  <a16:creationId xmlns:a16="http://schemas.microsoft.com/office/drawing/2014/main" id="{CB1284D9-7C30-A8E9-3214-17DD3E0832D2}"/>
                </a:ext>
              </a:extLst>
            </p:cNvPr>
            <p:cNvSpPr/>
            <p:nvPr/>
          </p:nvSpPr>
          <p:spPr>
            <a:xfrm>
              <a:off x="247929" y="7451766"/>
              <a:ext cx="235608" cy="490575"/>
            </a:xfrm>
            <a:custGeom>
              <a:avLst/>
              <a:gdLst/>
              <a:ahLst/>
              <a:cxnLst/>
              <a:rect l="l" t="t" r="r" b="b"/>
              <a:pathLst>
                <a:path w="6657" h="13861" extrusionOk="0">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456804" rtl="0" eaLnBrk="1" fontAlgn="auto" latinLnBrk="0" hangingPunct="1">
                <a:lnSpc>
                  <a:spcPct val="100000"/>
                </a:lnSpc>
                <a:spcBef>
                  <a:spcPts val="0"/>
                </a:spcBef>
                <a:spcAft>
                  <a:spcPts val="0"/>
                </a:spcAft>
                <a:buClrTx/>
                <a:buSzTx/>
                <a:buFontTx/>
                <a:buNone/>
                <a:tabLst/>
                <a:defRPr/>
              </a:pPr>
              <a:endParaRPr kumimoji="0" sz="1900" b="0" i="0" u="none" strike="noStrike" kern="1200" cap="none" spc="0" normalizeH="0" baseline="0" noProof="0">
                <a:ln>
                  <a:noFill/>
                </a:ln>
                <a:solidFill>
                  <a:srgbClr val="263238"/>
                </a:solidFill>
                <a:effectLst/>
                <a:uLnTx/>
                <a:uFillTx/>
                <a:latin typeface="Arial"/>
                <a:ea typeface="+mn-ea"/>
                <a:cs typeface="+mn-cs"/>
              </a:endParaRPr>
            </a:p>
          </p:txBody>
        </p:sp>
      </p:grpSp>
      <p:sp>
        <p:nvSpPr>
          <p:cNvPr id="4" name="Title 9">
            <a:extLst>
              <a:ext uri="{FF2B5EF4-FFF2-40B4-BE49-F238E27FC236}">
                <a16:creationId xmlns:a16="http://schemas.microsoft.com/office/drawing/2014/main" id="{EC4246B2-1892-3102-4BC3-A3D431735947}"/>
              </a:ext>
            </a:extLst>
          </p:cNvPr>
          <p:cNvSpPr txBox="1">
            <a:spLocks noGrp="1"/>
          </p:cNvSpPr>
          <p:nvPr>
            <p:ph type="title"/>
          </p:nvPr>
        </p:nvSpPr>
        <p:spPr>
          <a:xfrm>
            <a:off x="4271705" y="778063"/>
            <a:ext cx="17268894" cy="1738699"/>
          </a:xfrm>
          <a:prstGeom prst="rect">
            <a:avLst/>
          </a:prstGeom>
          <a:noFill/>
        </p:spPr>
        <p:txBody>
          <a:bodyPr wrap="square" lIns="91229" tIns="45602" rIns="91229" bIns="45602" rtlCol="0">
            <a:spAutoFit/>
          </a:bodyPr>
          <a:lstStyle/>
          <a:p>
            <a:pPr algn="ctr"/>
            <a:r>
              <a:rPr lang="en-US" sz="10700" b="1" dirty="0">
                <a:ln w="9525">
                  <a:solidFill>
                    <a:schemeClr val="bg1"/>
                  </a:solidFill>
                  <a:prstDash val="solid"/>
                </a:ln>
                <a:solidFill>
                  <a:srgbClr val="000000"/>
                </a:solidFill>
                <a:effectLst>
                  <a:outerShdw blurRad="12700" dist="38100" dir="2700000" algn="tl" rotWithShape="0">
                    <a:schemeClr val="bg1">
                      <a:lumMod val="50000"/>
                    </a:schemeClr>
                  </a:outerShdw>
                </a:effectLst>
              </a:rPr>
              <a:t>While Loop</a:t>
            </a:r>
            <a:endParaRPr lang="en-IN" sz="10700" b="1" dirty="0">
              <a:ln w="9525">
                <a:solidFill>
                  <a:schemeClr val="bg1"/>
                </a:solidFill>
                <a:prstDash val="solid"/>
              </a:ln>
              <a:solidFill>
                <a:srgbClr val="000000"/>
              </a:solidFill>
              <a:effectLst>
                <a:outerShdw blurRad="12700" dist="38100" dir="2700000" algn="tl" rotWithShape="0">
                  <a:schemeClr val="bg1">
                    <a:lumMod val="50000"/>
                  </a:schemeClr>
                </a:outerShdw>
              </a:effectLst>
            </a:endParaRPr>
          </a:p>
        </p:txBody>
      </p:sp>
      <p:sp>
        <p:nvSpPr>
          <p:cNvPr id="25" name="TextBox 24">
            <a:extLst>
              <a:ext uri="{FF2B5EF4-FFF2-40B4-BE49-F238E27FC236}">
                <a16:creationId xmlns:a16="http://schemas.microsoft.com/office/drawing/2014/main" id="{5FD675EE-E2F1-DE00-1562-C8392D2AFC2A}"/>
              </a:ext>
            </a:extLst>
          </p:cNvPr>
          <p:cNvSpPr txBox="1"/>
          <p:nvPr/>
        </p:nvSpPr>
        <p:spPr>
          <a:xfrm>
            <a:off x="5396399" y="3495501"/>
            <a:ext cx="15019506" cy="1938992"/>
          </a:xfrm>
          <a:prstGeom prst="rect">
            <a:avLst/>
          </a:prstGeom>
          <a:noFill/>
        </p:spPr>
        <p:txBody>
          <a:bodyPr wrap="square">
            <a:spAutoFit/>
          </a:bodyPr>
          <a:lstStyle/>
          <a:p>
            <a:r>
              <a:rPr lang="en-US" sz="6000" b="1" i="0" dirty="0">
                <a:solidFill>
                  <a:srgbClr val="000000"/>
                </a:solidFill>
                <a:effectLst/>
                <a:latin typeface="Calibri" panose="020F0502020204030204" pitchFamily="34" charset="0"/>
                <a:cs typeface="Calibri" panose="020F0502020204030204" pitchFamily="34" charset="0"/>
              </a:rPr>
              <a:t>Loops can execute a block of code as long as a specified condition is true.</a:t>
            </a:r>
            <a:endParaRPr lang="en-IN" sz="6000" b="1" dirty="0">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441085D5-84C0-3EDE-A124-F170E4D4FA66}"/>
              </a:ext>
            </a:extLst>
          </p:cNvPr>
          <p:cNvSpPr txBox="1"/>
          <p:nvPr/>
        </p:nvSpPr>
        <p:spPr>
          <a:xfrm>
            <a:off x="3089469" y="7467600"/>
            <a:ext cx="7900264" cy="2308324"/>
          </a:xfrm>
          <a:prstGeom prst="rect">
            <a:avLst/>
          </a:prstGeom>
          <a:noFill/>
        </p:spPr>
        <p:txBody>
          <a:bodyPr wrap="square">
            <a:spAutoFit/>
          </a:bodyPr>
          <a:lstStyle/>
          <a:p>
            <a:r>
              <a:rPr lang="en-US" sz="4800" b="1" i="0" dirty="0">
                <a:solidFill>
                  <a:srgbClr val="0000CD"/>
                </a:solidFill>
                <a:effectLst/>
                <a:latin typeface="Calibri" panose="020F0502020204030204" pitchFamily="34" charset="0"/>
                <a:cs typeface="Calibri" panose="020F0502020204030204" pitchFamily="34" charset="0"/>
              </a:rPr>
              <a:t>while</a:t>
            </a:r>
            <a:r>
              <a:rPr lang="en-US" sz="4800" b="1" i="0" dirty="0">
                <a:solidFill>
                  <a:srgbClr val="000000"/>
                </a:solidFill>
                <a:effectLst/>
                <a:latin typeface="Calibri" panose="020F0502020204030204" pitchFamily="34" charset="0"/>
                <a:cs typeface="Calibri" panose="020F0502020204030204" pitchFamily="34" charset="0"/>
              </a:rPr>
              <a:t> (</a:t>
            </a:r>
            <a:r>
              <a:rPr lang="en-US" sz="4800" b="1" i="1" dirty="0">
                <a:solidFill>
                  <a:srgbClr val="000000"/>
                </a:solidFill>
                <a:effectLst/>
                <a:latin typeface="Calibri" panose="020F0502020204030204" pitchFamily="34" charset="0"/>
                <a:cs typeface="Calibri" panose="020F0502020204030204" pitchFamily="34" charset="0"/>
              </a:rPr>
              <a:t>condition</a:t>
            </a:r>
            <a:r>
              <a:rPr lang="en-US" sz="4800" b="1" i="0" dirty="0">
                <a:solidFill>
                  <a:srgbClr val="000000"/>
                </a:solidFill>
                <a:effectLst/>
                <a:latin typeface="Calibri" panose="020F0502020204030204" pitchFamily="34" charset="0"/>
                <a:cs typeface="Calibri" panose="020F0502020204030204" pitchFamily="34" charset="0"/>
              </a:rPr>
              <a:t>) {</a:t>
            </a:r>
            <a:br>
              <a:rPr lang="en-US" sz="4800" b="1" dirty="0">
                <a:latin typeface="Calibri" panose="020F0502020204030204" pitchFamily="34" charset="0"/>
                <a:cs typeface="Calibri" panose="020F0502020204030204" pitchFamily="34" charset="0"/>
              </a:rPr>
            </a:br>
            <a:r>
              <a:rPr lang="en-US" sz="4800" b="1" i="1" dirty="0">
                <a:solidFill>
                  <a:srgbClr val="000000"/>
                </a:solidFill>
                <a:effectLst/>
                <a:latin typeface="Calibri" panose="020F0502020204030204" pitchFamily="34" charset="0"/>
                <a:cs typeface="Calibri" panose="020F0502020204030204" pitchFamily="34" charset="0"/>
              </a:rPr>
              <a:t> </a:t>
            </a:r>
            <a:r>
              <a:rPr lang="en-US" sz="4800" b="1" i="1" dirty="0">
                <a:solidFill>
                  <a:srgbClr val="00B0F0"/>
                </a:solidFill>
                <a:effectLst/>
                <a:latin typeface="Calibri" panose="020F0502020204030204" pitchFamily="34" charset="0"/>
                <a:cs typeface="Calibri" panose="020F0502020204030204" pitchFamily="34" charset="0"/>
              </a:rPr>
              <a:t> // code block to be executed</a:t>
            </a:r>
            <a:br>
              <a:rPr lang="en-US" sz="4800" b="1" dirty="0">
                <a:latin typeface="Calibri" panose="020F0502020204030204" pitchFamily="34" charset="0"/>
                <a:cs typeface="Calibri" panose="020F0502020204030204" pitchFamily="34" charset="0"/>
              </a:rPr>
            </a:br>
            <a:r>
              <a:rPr lang="en-US" sz="4800" b="1" i="0" dirty="0">
                <a:solidFill>
                  <a:srgbClr val="000000"/>
                </a:solidFill>
                <a:effectLst/>
                <a:latin typeface="Calibri" panose="020F0502020204030204" pitchFamily="34" charset="0"/>
                <a:cs typeface="Calibri" panose="020F0502020204030204" pitchFamily="34" charset="0"/>
              </a:rPr>
              <a:t>}</a:t>
            </a:r>
            <a:endParaRPr lang="en-IN" sz="4800" b="1" dirty="0">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7BCD01E7-F3E6-DFAD-AD48-96689A4EA00A}"/>
              </a:ext>
            </a:extLst>
          </p:cNvPr>
          <p:cNvSpPr txBox="1"/>
          <p:nvPr/>
        </p:nvSpPr>
        <p:spPr>
          <a:xfrm>
            <a:off x="11895667" y="7688961"/>
            <a:ext cx="7645400" cy="3046988"/>
          </a:xfrm>
          <a:prstGeom prst="rect">
            <a:avLst/>
          </a:prstGeom>
          <a:noFill/>
        </p:spPr>
        <p:txBody>
          <a:bodyPr wrap="square">
            <a:spAutoFit/>
          </a:bodyPr>
          <a:lstStyle/>
          <a:p>
            <a:r>
              <a:rPr lang="en-US" sz="4800" b="1" i="0" dirty="0">
                <a:solidFill>
                  <a:srgbClr val="0000CD"/>
                </a:solidFill>
                <a:effectLst/>
                <a:latin typeface="Calibri" panose="020F0502020204030204" pitchFamily="34" charset="0"/>
                <a:cs typeface="Calibri" panose="020F0502020204030204" pitchFamily="34" charset="0"/>
              </a:rPr>
              <a:t>while</a:t>
            </a:r>
            <a:r>
              <a:rPr lang="en-US" sz="4800" b="1" i="0" dirty="0">
                <a:solidFill>
                  <a:srgbClr val="000000"/>
                </a:solidFill>
                <a:effectLst/>
                <a:latin typeface="Calibri" panose="020F0502020204030204" pitchFamily="34" charset="0"/>
                <a:cs typeface="Calibri" panose="020F0502020204030204" pitchFamily="34" charset="0"/>
              </a:rPr>
              <a:t> (</a:t>
            </a:r>
            <a:r>
              <a:rPr lang="en-US" sz="4800" b="1" i="0" dirty="0" err="1">
                <a:solidFill>
                  <a:srgbClr val="000000"/>
                </a:solidFill>
                <a:effectLst/>
                <a:latin typeface="Calibri" panose="020F0502020204030204" pitchFamily="34" charset="0"/>
                <a:cs typeface="Calibri" panose="020F0502020204030204" pitchFamily="34" charset="0"/>
              </a:rPr>
              <a:t>i</a:t>
            </a:r>
            <a:r>
              <a:rPr lang="en-US" sz="4800" b="1" i="0" dirty="0">
                <a:solidFill>
                  <a:srgbClr val="000000"/>
                </a:solidFill>
                <a:effectLst/>
                <a:latin typeface="Calibri" panose="020F0502020204030204" pitchFamily="34" charset="0"/>
                <a:cs typeface="Calibri" panose="020F0502020204030204" pitchFamily="34" charset="0"/>
              </a:rPr>
              <a:t> &lt; </a:t>
            </a:r>
            <a:r>
              <a:rPr lang="en-US" sz="4800" b="1" i="0" dirty="0">
                <a:solidFill>
                  <a:srgbClr val="FF0000"/>
                </a:solidFill>
                <a:effectLst/>
                <a:latin typeface="Calibri" panose="020F0502020204030204" pitchFamily="34" charset="0"/>
                <a:cs typeface="Calibri" panose="020F0502020204030204" pitchFamily="34" charset="0"/>
              </a:rPr>
              <a:t>10</a:t>
            </a:r>
            <a:r>
              <a:rPr lang="en-US" sz="4800" b="1" i="0" dirty="0">
                <a:solidFill>
                  <a:srgbClr val="000000"/>
                </a:solidFill>
                <a:effectLst/>
                <a:latin typeface="Calibri" panose="020F0502020204030204" pitchFamily="34" charset="0"/>
                <a:cs typeface="Calibri" panose="020F0502020204030204" pitchFamily="34" charset="0"/>
              </a:rPr>
              <a:t>) {</a:t>
            </a:r>
            <a:br>
              <a:rPr lang="en-US" sz="4800" b="1" dirty="0">
                <a:latin typeface="Calibri" panose="020F0502020204030204" pitchFamily="34" charset="0"/>
                <a:cs typeface="Calibri" panose="020F0502020204030204" pitchFamily="34" charset="0"/>
              </a:rPr>
            </a:br>
            <a:r>
              <a:rPr lang="en-US" sz="4800" b="1" i="0" dirty="0">
                <a:solidFill>
                  <a:srgbClr val="000000"/>
                </a:solidFill>
                <a:effectLst/>
                <a:latin typeface="Calibri" panose="020F0502020204030204" pitchFamily="34" charset="0"/>
                <a:cs typeface="Calibri" panose="020F0502020204030204" pitchFamily="34" charset="0"/>
              </a:rPr>
              <a:t>  text += </a:t>
            </a:r>
            <a:r>
              <a:rPr lang="en-US" sz="4800" b="1" i="0" dirty="0">
                <a:solidFill>
                  <a:srgbClr val="A52A2A"/>
                </a:solidFill>
                <a:effectLst/>
                <a:latin typeface="Calibri" panose="020F0502020204030204" pitchFamily="34" charset="0"/>
                <a:cs typeface="Calibri" panose="020F0502020204030204" pitchFamily="34" charset="0"/>
              </a:rPr>
              <a:t>"The number is "</a:t>
            </a:r>
            <a:r>
              <a:rPr lang="en-US" sz="4800" b="1" i="0" dirty="0">
                <a:solidFill>
                  <a:srgbClr val="000000"/>
                </a:solidFill>
                <a:effectLst/>
                <a:latin typeface="Calibri" panose="020F0502020204030204" pitchFamily="34" charset="0"/>
                <a:cs typeface="Calibri" panose="020F0502020204030204" pitchFamily="34" charset="0"/>
              </a:rPr>
              <a:t> + </a:t>
            </a:r>
            <a:r>
              <a:rPr lang="en-US" sz="4800" b="1" i="0" dirty="0" err="1">
                <a:solidFill>
                  <a:srgbClr val="000000"/>
                </a:solidFill>
                <a:effectLst/>
                <a:latin typeface="Calibri" panose="020F0502020204030204" pitchFamily="34" charset="0"/>
                <a:cs typeface="Calibri" panose="020F0502020204030204" pitchFamily="34" charset="0"/>
              </a:rPr>
              <a:t>i</a:t>
            </a:r>
            <a:r>
              <a:rPr lang="en-US" sz="4800" b="1" i="0" dirty="0">
                <a:solidFill>
                  <a:srgbClr val="000000"/>
                </a:solidFill>
                <a:effectLst/>
                <a:latin typeface="Calibri" panose="020F0502020204030204" pitchFamily="34" charset="0"/>
                <a:cs typeface="Calibri" panose="020F0502020204030204" pitchFamily="34" charset="0"/>
              </a:rPr>
              <a:t>;</a:t>
            </a:r>
            <a:br>
              <a:rPr lang="en-US" sz="4800" b="1" dirty="0">
                <a:latin typeface="Calibri" panose="020F0502020204030204" pitchFamily="34" charset="0"/>
                <a:cs typeface="Calibri" panose="020F0502020204030204" pitchFamily="34" charset="0"/>
              </a:rPr>
            </a:br>
            <a:r>
              <a:rPr lang="en-US" sz="4800" b="1" i="0" dirty="0">
                <a:solidFill>
                  <a:srgbClr val="000000"/>
                </a:solidFill>
                <a:effectLst/>
                <a:latin typeface="Calibri" panose="020F0502020204030204" pitchFamily="34" charset="0"/>
                <a:cs typeface="Calibri" panose="020F0502020204030204" pitchFamily="34" charset="0"/>
              </a:rPr>
              <a:t>  </a:t>
            </a:r>
            <a:r>
              <a:rPr lang="en-US" sz="4800" b="1" i="0" dirty="0" err="1">
                <a:solidFill>
                  <a:srgbClr val="000000"/>
                </a:solidFill>
                <a:effectLst/>
                <a:latin typeface="Calibri" panose="020F0502020204030204" pitchFamily="34" charset="0"/>
                <a:cs typeface="Calibri" panose="020F0502020204030204" pitchFamily="34" charset="0"/>
              </a:rPr>
              <a:t>i</a:t>
            </a:r>
            <a:r>
              <a:rPr lang="en-US" sz="4800" b="1" i="0" dirty="0">
                <a:solidFill>
                  <a:srgbClr val="000000"/>
                </a:solidFill>
                <a:effectLst/>
                <a:latin typeface="Calibri" panose="020F0502020204030204" pitchFamily="34" charset="0"/>
                <a:cs typeface="Calibri" panose="020F0502020204030204" pitchFamily="34" charset="0"/>
              </a:rPr>
              <a:t>++;</a:t>
            </a:r>
            <a:br>
              <a:rPr lang="en-US" sz="4800" b="1" dirty="0">
                <a:latin typeface="Calibri" panose="020F0502020204030204" pitchFamily="34" charset="0"/>
                <a:cs typeface="Calibri" panose="020F0502020204030204" pitchFamily="34" charset="0"/>
              </a:rPr>
            </a:br>
            <a:r>
              <a:rPr lang="en-US" sz="4800" b="1" i="0" dirty="0">
                <a:solidFill>
                  <a:srgbClr val="000000"/>
                </a:solidFill>
                <a:effectLst/>
                <a:latin typeface="Calibri" panose="020F0502020204030204" pitchFamily="34" charset="0"/>
                <a:cs typeface="Calibri" panose="020F0502020204030204" pitchFamily="34" charset="0"/>
              </a:rPr>
              <a:t>}</a:t>
            </a:r>
            <a:endParaRPr lang="en-IN" sz="4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051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9">
            <a:extLst>
              <a:ext uri="{FF2B5EF4-FFF2-40B4-BE49-F238E27FC236}">
                <a16:creationId xmlns:a16="http://schemas.microsoft.com/office/drawing/2014/main" id="{7A2589A4-50BD-1626-9C12-21EEC7B6E55D}"/>
              </a:ext>
            </a:extLst>
          </p:cNvPr>
          <p:cNvSpPr txBox="1">
            <a:spLocks/>
          </p:cNvSpPr>
          <p:nvPr/>
        </p:nvSpPr>
        <p:spPr>
          <a:xfrm>
            <a:off x="4271705" y="778063"/>
            <a:ext cx="17268894" cy="1738699"/>
          </a:xfrm>
          <a:prstGeom prst="rect">
            <a:avLst/>
          </a:prstGeom>
          <a:noFill/>
          <a:ln>
            <a:noFill/>
          </a:ln>
        </p:spPr>
        <p:txBody>
          <a:bodyPr spcFirstLastPara="1" wrap="square" lIns="91229" tIns="45602" rIns="91229" bIns="45602" rtlCol="0" anchor="t" anchorCtr="0">
            <a:sp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2800"/>
              <a:buFont typeface="Fredoka One"/>
              <a:buNone/>
              <a:defRPr sz="2800" b="0" i="0" u="none" strike="noStrike" cap="none">
                <a:solidFill>
                  <a:schemeClr val="accent3"/>
                </a:solidFill>
                <a:latin typeface="Fredoka One"/>
                <a:ea typeface="Fredoka One"/>
                <a:cs typeface="Fredoka One"/>
                <a:sym typeface="Fredoka One"/>
              </a:defRPr>
            </a:lvl1pPr>
            <a:lvl2pPr marR="0" lvl="1" algn="l" rtl="0">
              <a:lnSpc>
                <a:spcPct val="100000"/>
              </a:lnSpc>
              <a:spcBef>
                <a:spcPts val="0"/>
              </a:spcBef>
              <a:spcAft>
                <a:spcPts val="0"/>
              </a:spcAft>
              <a:buClr>
                <a:schemeClr val="accent3"/>
              </a:buClr>
              <a:buSzPts val="2800"/>
              <a:buFont typeface="Fredoka One"/>
              <a:buNone/>
              <a:defRPr sz="2800" b="0" i="0" u="none" strike="noStrike" cap="none">
                <a:solidFill>
                  <a:schemeClr val="accent3"/>
                </a:solidFill>
                <a:latin typeface="Fredoka One"/>
                <a:ea typeface="Fredoka One"/>
                <a:cs typeface="Fredoka One"/>
                <a:sym typeface="Fredoka One"/>
              </a:defRPr>
            </a:lvl2pPr>
            <a:lvl3pPr marR="0" lvl="2" algn="l" rtl="0">
              <a:lnSpc>
                <a:spcPct val="100000"/>
              </a:lnSpc>
              <a:spcBef>
                <a:spcPts val="0"/>
              </a:spcBef>
              <a:spcAft>
                <a:spcPts val="0"/>
              </a:spcAft>
              <a:buClr>
                <a:schemeClr val="accent3"/>
              </a:buClr>
              <a:buSzPts val="2800"/>
              <a:buFont typeface="Fredoka One"/>
              <a:buNone/>
              <a:defRPr sz="2800" b="0" i="0" u="none" strike="noStrike" cap="none">
                <a:solidFill>
                  <a:schemeClr val="accent3"/>
                </a:solidFill>
                <a:latin typeface="Fredoka One"/>
                <a:ea typeface="Fredoka One"/>
                <a:cs typeface="Fredoka One"/>
                <a:sym typeface="Fredoka One"/>
              </a:defRPr>
            </a:lvl3pPr>
            <a:lvl4pPr marR="0" lvl="3" algn="l" rtl="0">
              <a:lnSpc>
                <a:spcPct val="100000"/>
              </a:lnSpc>
              <a:spcBef>
                <a:spcPts val="0"/>
              </a:spcBef>
              <a:spcAft>
                <a:spcPts val="0"/>
              </a:spcAft>
              <a:buClr>
                <a:schemeClr val="accent3"/>
              </a:buClr>
              <a:buSzPts val="2800"/>
              <a:buFont typeface="Fredoka One"/>
              <a:buNone/>
              <a:defRPr sz="2800" b="0" i="0" u="none" strike="noStrike" cap="none">
                <a:solidFill>
                  <a:schemeClr val="accent3"/>
                </a:solidFill>
                <a:latin typeface="Fredoka One"/>
                <a:ea typeface="Fredoka One"/>
                <a:cs typeface="Fredoka One"/>
                <a:sym typeface="Fredoka One"/>
              </a:defRPr>
            </a:lvl4pPr>
            <a:lvl5pPr marR="0" lvl="4" algn="l" rtl="0">
              <a:lnSpc>
                <a:spcPct val="100000"/>
              </a:lnSpc>
              <a:spcBef>
                <a:spcPts val="0"/>
              </a:spcBef>
              <a:spcAft>
                <a:spcPts val="0"/>
              </a:spcAft>
              <a:buClr>
                <a:schemeClr val="accent3"/>
              </a:buClr>
              <a:buSzPts val="2800"/>
              <a:buFont typeface="Fredoka One"/>
              <a:buNone/>
              <a:defRPr sz="2800" b="0" i="0" u="none" strike="noStrike" cap="none">
                <a:solidFill>
                  <a:schemeClr val="accent3"/>
                </a:solidFill>
                <a:latin typeface="Fredoka One"/>
                <a:ea typeface="Fredoka One"/>
                <a:cs typeface="Fredoka One"/>
                <a:sym typeface="Fredoka One"/>
              </a:defRPr>
            </a:lvl5pPr>
            <a:lvl6pPr marR="0" lvl="5" algn="l" rtl="0">
              <a:lnSpc>
                <a:spcPct val="100000"/>
              </a:lnSpc>
              <a:spcBef>
                <a:spcPts val="0"/>
              </a:spcBef>
              <a:spcAft>
                <a:spcPts val="0"/>
              </a:spcAft>
              <a:buClr>
                <a:schemeClr val="accent3"/>
              </a:buClr>
              <a:buSzPts val="2800"/>
              <a:buFont typeface="Fredoka One"/>
              <a:buNone/>
              <a:defRPr sz="2800" b="0" i="0" u="none" strike="noStrike" cap="none">
                <a:solidFill>
                  <a:schemeClr val="accent3"/>
                </a:solidFill>
                <a:latin typeface="Fredoka One"/>
                <a:ea typeface="Fredoka One"/>
                <a:cs typeface="Fredoka One"/>
                <a:sym typeface="Fredoka One"/>
              </a:defRPr>
            </a:lvl6pPr>
            <a:lvl7pPr marR="0" lvl="6" algn="l" rtl="0">
              <a:lnSpc>
                <a:spcPct val="100000"/>
              </a:lnSpc>
              <a:spcBef>
                <a:spcPts val="0"/>
              </a:spcBef>
              <a:spcAft>
                <a:spcPts val="0"/>
              </a:spcAft>
              <a:buClr>
                <a:schemeClr val="accent3"/>
              </a:buClr>
              <a:buSzPts val="2800"/>
              <a:buFont typeface="Fredoka One"/>
              <a:buNone/>
              <a:defRPr sz="2800" b="0" i="0" u="none" strike="noStrike" cap="none">
                <a:solidFill>
                  <a:schemeClr val="accent3"/>
                </a:solidFill>
                <a:latin typeface="Fredoka One"/>
                <a:ea typeface="Fredoka One"/>
                <a:cs typeface="Fredoka One"/>
                <a:sym typeface="Fredoka One"/>
              </a:defRPr>
            </a:lvl7pPr>
            <a:lvl8pPr marR="0" lvl="7" algn="l" rtl="0">
              <a:lnSpc>
                <a:spcPct val="100000"/>
              </a:lnSpc>
              <a:spcBef>
                <a:spcPts val="0"/>
              </a:spcBef>
              <a:spcAft>
                <a:spcPts val="0"/>
              </a:spcAft>
              <a:buClr>
                <a:schemeClr val="accent3"/>
              </a:buClr>
              <a:buSzPts val="2800"/>
              <a:buFont typeface="Fredoka One"/>
              <a:buNone/>
              <a:defRPr sz="2800" b="0" i="0" u="none" strike="noStrike" cap="none">
                <a:solidFill>
                  <a:schemeClr val="accent3"/>
                </a:solidFill>
                <a:latin typeface="Fredoka One"/>
                <a:ea typeface="Fredoka One"/>
                <a:cs typeface="Fredoka One"/>
                <a:sym typeface="Fredoka One"/>
              </a:defRPr>
            </a:lvl8pPr>
            <a:lvl9pPr marR="0" lvl="8" algn="l" rtl="0">
              <a:lnSpc>
                <a:spcPct val="100000"/>
              </a:lnSpc>
              <a:spcBef>
                <a:spcPts val="0"/>
              </a:spcBef>
              <a:spcAft>
                <a:spcPts val="0"/>
              </a:spcAft>
              <a:buClr>
                <a:schemeClr val="accent3"/>
              </a:buClr>
              <a:buSzPts val="2800"/>
              <a:buFont typeface="Fredoka One"/>
              <a:buNone/>
              <a:defRPr sz="2800" b="0" i="0" u="none" strike="noStrike" cap="none">
                <a:solidFill>
                  <a:schemeClr val="accent3"/>
                </a:solidFill>
                <a:latin typeface="Fredoka One"/>
                <a:ea typeface="Fredoka One"/>
                <a:cs typeface="Fredoka One"/>
                <a:sym typeface="Fredoka One"/>
              </a:defRPr>
            </a:lvl9pPr>
          </a:lstStyle>
          <a:p>
            <a:pPr defTabSz="914400"/>
            <a:r>
              <a:rPr lang="en-US" sz="10700" kern="0" dirty="0">
                <a:ln w="9525">
                  <a:solidFill>
                    <a:schemeClr val="bg1"/>
                  </a:solidFill>
                  <a:prstDash val="solid"/>
                </a:ln>
                <a:solidFill>
                  <a:srgbClr val="000000"/>
                </a:solidFill>
                <a:effectLst>
                  <a:outerShdw blurRad="12700" dist="38100" dir="2700000" algn="tl" rotWithShape="0">
                    <a:schemeClr val="bg1">
                      <a:lumMod val="50000"/>
                    </a:schemeClr>
                  </a:outerShdw>
                </a:effectLst>
              </a:rPr>
              <a:t>Do-While Loop</a:t>
            </a:r>
            <a:endParaRPr lang="en-IN" sz="10700" kern="0" dirty="0">
              <a:ln w="9525">
                <a:solidFill>
                  <a:schemeClr val="bg1"/>
                </a:solidFill>
                <a:prstDash val="solid"/>
              </a:ln>
              <a:solidFill>
                <a:srgbClr val="000000"/>
              </a:solidFill>
              <a:effectLst>
                <a:outerShdw blurRad="12700" dist="38100" dir="2700000" algn="tl" rotWithShape="0">
                  <a:schemeClr val="bg1">
                    <a:lumMod val="50000"/>
                  </a:schemeClr>
                </a:outerShdw>
              </a:effectLst>
            </a:endParaRPr>
          </a:p>
        </p:txBody>
      </p:sp>
      <p:sp>
        <p:nvSpPr>
          <p:cNvPr id="5" name="TextBox 4">
            <a:extLst>
              <a:ext uri="{FF2B5EF4-FFF2-40B4-BE49-F238E27FC236}">
                <a16:creationId xmlns:a16="http://schemas.microsoft.com/office/drawing/2014/main" id="{625CDCC8-3203-DD56-C3EC-02C0F0C66EFF}"/>
              </a:ext>
            </a:extLst>
          </p:cNvPr>
          <p:cNvSpPr txBox="1"/>
          <p:nvPr/>
        </p:nvSpPr>
        <p:spPr>
          <a:xfrm>
            <a:off x="3581401" y="7417769"/>
            <a:ext cx="7696199" cy="3046988"/>
          </a:xfrm>
          <a:prstGeom prst="rect">
            <a:avLst/>
          </a:prstGeom>
          <a:noFill/>
        </p:spPr>
        <p:txBody>
          <a:bodyPr wrap="square">
            <a:spAutoFit/>
          </a:bodyPr>
          <a:lstStyle/>
          <a:p>
            <a:r>
              <a:rPr lang="en-US" sz="4800" b="1" i="0" dirty="0">
                <a:solidFill>
                  <a:srgbClr val="0000CD"/>
                </a:solidFill>
                <a:effectLst/>
                <a:latin typeface="Calibri" panose="020F0502020204030204" pitchFamily="34" charset="0"/>
                <a:cs typeface="Calibri" panose="020F0502020204030204" pitchFamily="34" charset="0"/>
              </a:rPr>
              <a:t>do</a:t>
            </a:r>
            <a:r>
              <a:rPr lang="en-US" sz="4800" b="1" i="0" dirty="0">
                <a:solidFill>
                  <a:srgbClr val="000000"/>
                </a:solidFill>
                <a:effectLst/>
                <a:latin typeface="Calibri" panose="020F0502020204030204" pitchFamily="34" charset="0"/>
                <a:cs typeface="Calibri" panose="020F0502020204030204" pitchFamily="34" charset="0"/>
              </a:rPr>
              <a:t> {</a:t>
            </a:r>
            <a:br>
              <a:rPr lang="en-US" sz="4800" b="1" dirty="0">
                <a:latin typeface="Calibri" panose="020F0502020204030204" pitchFamily="34" charset="0"/>
                <a:cs typeface="Calibri" panose="020F0502020204030204" pitchFamily="34" charset="0"/>
              </a:rPr>
            </a:br>
            <a:r>
              <a:rPr lang="en-US" sz="4800" b="1" i="1" dirty="0">
                <a:solidFill>
                  <a:srgbClr val="000000"/>
                </a:solidFill>
                <a:effectLst/>
                <a:latin typeface="Calibri" panose="020F0502020204030204" pitchFamily="34" charset="0"/>
                <a:cs typeface="Calibri" panose="020F0502020204030204" pitchFamily="34" charset="0"/>
              </a:rPr>
              <a:t>  </a:t>
            </a:r>
            <a:r>
              <a:rPr lang="en-US" sz="4800" b="1" i="1" dirty="0">
                <a:solidFill>
                  <a:srgbClr val="008000"/>
                </a:solidFill>
                <a:effectLst/>
                <a:latin typeface="Calibri" panose="020F0502020204030204" pitchFamily="34" charset="0"/>
                <a:cs typeface="Calibri" panose="020F0502020204030204" pitchFamily="34" charset="0"/>
              </a:rPr>
              <a:t>// code block to be executed</a:t>
            </a:r>
            <a:br>
              <a:rPr lang="en-US" sz="4800" b="1" i="1" dirty="0">
                <a:solidFill>
                  <a:srgbClr val="008000"/>
                </a:solidFill>
                <a:effectLst/>
                <a:latin typeface="Calibri" panose="020F0502020204030204" pitchFamily="34" charset="0"/>
                <a:cs typeface="Calibri" panose="020F0502020204030204" pitchFamily="34" charset="0"/>
              </a:rPr>
            </a:br>
            <a:r>
              <a:rPr lang="en-US" sz="4800" b="1" i="0" dirty="0">
                <a:solidFill>
                  <a:srgbClr val="000000"/>
                </a:solidFill>
                <a:effectLst/>
                <a:latin typeface="Calibri" panose="020F0502020204030204" pitchFamily="34" charset="0"/>
                <a:cs typeface="Calibri" panose="020F0502020204030204" pitchFamily="34" charset="0"/>
              </a:rPr>
              <a:t>}</a:t>
            </a:r>
            <a:br>
              <a:rPr lang="en-US" sz="4800" b="1" dirty="0">
                <a:latin typeface="Calibri" panose="020F0502020204030204" pitchFamily="34" charset="0"/>
                <a:cs typeface="Calibri" panose="020F0502020204030204" pitchFamily="34" charset="0"/>
              </a:rPr>
            </a:br>
            <a:r>
              <a:rPr lang="en-US" sz="4800" b="1" i="0" dirty="0">
                <a:solidFill>
                  <a:srgbClr val="0000CD"/>
                </a:solidFill>
                <a:effectLst/>
                <a:latin typeface="Calibri" panose="020F0502020204030204" pitchFamily="34" charset="0"/>
                <a:cs typeface="Calibri" panose="020F0502020204030204" pitchFamily="34" charset="0"/>
              </a:rPr>
              <a:t>while</a:t>
            </a:r>
            <a:r>
              <a:rPr lang="en-US" sz="4800" b="1" i="0" dirty="0">
                <a:solidFill>
                  <a:srgbClr val="000000"/>
                </a:solidFill>
                <a:effectLst/>
                <a:latin typeface="Calibri" panose="020F0502020204030204" pitchFamily="34" charset="0"/>
                <a:cs typeface="Calibri" panose="020F0502020204030204" pitchFamily="34" charset="0"/>
              </a:rPr>
              <a:t> (</a:t>
            </a:r>
            <a:r>
              <a:rPr lang="en-US" sz="4800" b="1" i="1" dirty="0">
                <a:solidFill>
                  <a:srgbClr val="000000"/>
                </a:solidFill>
                <a:effectLst/>
                <a:latin typeface="Calibri" panose="020F0502020204030204" pitchFamily="34" charset="0"/>
                <a:cs typeface="Calibri" panose="020F0502020204030204" pitchFamily="34" charset="0"/>
              </a:rPr>
              <a:t>condition</a:t>
            </a:r>
            <a:r>
              <a:rPr lang="en-US" sz="4800" b="1" i="0" dirty="0">
                <a:solidFill>
                  <a:srgbClr val="000000"/>
                </a:solidFill>
                <a:effectLst/>
                <a:latin typeface="Calibri" panose="020F0502020204030204" pitchFamily="34" charset="0"/>
                <a:cs typeface="Calibri" panose="020F0502020204030204" pitchFamily="34" charset="0"/>
              </a:rPr>
              <a:t>);</a:t>
            </a:r>
            <a:endParaRPr lang="en-IN" sz="4800"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3E430DE-B42A-1B47-306A-F76097B038D5}"/>
              </a:ext>
            </a:extLst>
          </p:cNvPr>
          <p:cNvSpPr txBox="1"/>
          <p:nvPr/>
        </p:nvSpPr>
        <p:spPr>
          <a:xfrm>
            <a:off x="13295841" y="7634869"/>
            <a:ext cx="7696199" cy="3785652"/>
          </a:xfrm>
          <a:prstGeom prst="rect">
            <a:avLst/>
          </a:prstGeom>
          <a:noFill/>
        </p:spPr>
        <p:txBody>
          <a:bodyPr wrap="square">
            <a:spAutoFit/>
          </a:bodyPr>
          <a:lstStyle/>
          <a:p>
            <a:r>
              <a:rPr lang="en-US" sz="4800" b="1" i="0" dirty="0">
                <a:solidFill>
                  <a:srgbClr val="0000CD"/>
                </a:solidFill>
                <a:effectLst/>
                <a:latin typeface="Calibri" panose="020F0502020204030204" pitchFamily="34" charset="0"/>
                <a:cs typeface="Calibri" panose="020F0502020204030204" pitchFamily="34" charset="0"/>
              </a:rPr>
              <a:t>do</a:t>
            </a:r>
            <a:r>
              <a:rPr lang="en-US" sz="4800" b="1" i="0" dirty="0">
                <a:solidFill>
                  <a:srgbClr val="000000"/>
                </a:solidFill>
                <a:effectLst/>
                <a:latin typeface="Calibri" panose="020F0502020204030204" pitchFamily="34" charset="0"/>
                <a:cs typeface="Calibri" panose="020F0502020204030204" pitchFamily="34" charset="0"/>
              </a:rPr>
              <a:t> {</a:t>
            </a:r>
            <a:br>
              <a:rPr lang="en-US" sz="4800" b="1" dirty="0">
                <a:latin typeface="Calibri" panose="020F0502020204030204" pitchFamily="34" charset="0"/>
                <a:cs typeface="Calibri" panose="020F0502020204030204" pitchFamily="34" charset="0"/>
              </a:rPr>
            </a:br>
            <a:r>
              <a:rPr lang="en-US" sz="4800" b="1" i="0" dirty="0">
                <a:solidFill>
                  <a:srgbClr val="000000"/>
                </a:solidFill>
                <a:effectLst/>
                <a:latin typeface="Calibri" panose="020F0502020204030204" pitchFamily="34" charset="0"/>
                <a:cs typeface="Calibri" panose="020F0502020204030204" pitchFamily="34" charset="0"/>
              </a:rPr>
              <a:t>  text += </a:t>
            </a:r>
            <a:r>
              <a:rPr lang="en-US" sz="4800" b="1" i="0" dirty="0">
                <a:solidFill>
                  <a:srgbClr val="A52A2A"/>
                </a:solidFill>
                <a:effectLst/>
                <a:latin typeface="Calibri" panose="020F0502020204030204" pitchFamily="34" charset="0"/>
                <a:cs typeface="Calibri" panose="020F0502020204030204" pitchFamily="34" charset="0"/>
              </a:rPr>
              <a:t>"The number is "</a:t>
            </a:r>
            <a:r>
              <a:rPr lang="en-US" sz="4800" b="1" i="0" dirty="0">
                <a:solidFill>
                  <a:srgbClr val="000000"/>
                </a:solidFill>
                <a:effectLst/>
                <a:latin typeface="Calibri" panose="020F0502020204030204" pitchFamily="34" charset="0"/>
                <a:cs typeface="Calibri" panose="020F0502020204030204" pitchFamily="34" charset="0"/>
              </a:rPr>
              <a:t> + </a:t>
            </a:r>
            <a:r>
              <a:rPr lang="en-US" sz="4800" b="1" i="0" dirty="0" err="1">
                <a:solidFill>
                  <a:srgbClr val="000000"/>
                </a:solidFill>
                <a:effectLst/>
                <a:latin typeface="Calibri" panose="020F0502020204030204" pitchFamily="34" charset="0"/>
                <a:cs typeface="Calibri" panose="020F0502020204030204" pitchFamily="34" charset="0"/>
              </a:rPr>
              <a:t>i</a:t>
            </a:r>
            <a:r>
              <a:rPr lang="en-US" sz="4800" b="1" i="0" dirty="0">
                <a:solidFill>
                  <a:srgbClr val="000000"/>
                </a:solidFill>
                <a:effectLst/>
                <a:latin typeface="Calibri" panose="020F0502020204030204" pitchFamily="34" charset="0"/>
                <a:cs typeface="Calibri" panose="020F0502020204030204" pitchFamily="34" charset="0"/>
              </a:rPr>
              <a:t>;</a:t>
            </a:r>
            <a:br>
              <a:rPr lang="en-US" sz="4800" b="1" dirty="0">
                <a:latin typeface="Calibri" panose="020F0502020204030204" pitchFamily="34" charset="0"/>
                <a:cs typeface="Calibri" panose="020F0502020204030204" pitchFamily="34" charset="0"/>
              </a:rPr>
            </a:br>
            <a:r>
              <a:rPr lang="en-US" sz="4800" b="1" i="0" dirty="0">
                <a:solidFill>
                  <a:srgbClr val="000000"/>
                </a:solidFill>
                <a:effectLst/>
                <a:latin typeface="Calibri" panose="020F0502020204030204" pitchFamily="34" charset="0"/>
                <a:cs typeface="Calibri" panose="020F0502020204030204" pitchFamily="34" charset="0"/>
              </a:rPr>
              <a:t>  </a:t>
            </a:r>
            <a:r>
              <a:rPr lang="en-US" sz="4800" b="1" i="0" dirty="0" err="1">
                <a:solidFill>
                  <a:srgbClr val="000000"/>
                </a:solidFill>
                <a:effectLst/>
                <a:latin typeface="Calibri" panose="020F0502020204030204" pitchFamily="34" charset="0"/>
                <a:cs typeface="Calibri" panose="020F0502020204030204" pitchFamily="34" charset="0"/>
              </a:rPr>
              <a:t>i</a:t>
            </a:r>
            <a:r>
              <a:rPr lang="en-US" sz="4800" b="1" i="0" dirty="0">
                <a:solidFill>
                  <a:srgbClr val="000000"/>
                </a:solidFill>
                <a:effectLst/>
                <a:latin typeface="Calibri" panose="020F0502020204030204" pitchFamily="34" charset="0"/>
                <a:cs typeface="Calibri" panose="020F0502020204030204" pitchFamily="34" charset="0"/>
              </a:rPr>
              <a:t>++;</a:t>
            </a:r>
            <a:br>
              <a:rPr lang="en-US" sz="4800" b="1" dirty="0">
                <a:latin typeface="Calibri" panose="020F0502020204030204" pitchFamily="34" charset="0"/>
                <a:cs typeface="Calibri" panose="020F0502020204030204" pitchFamily="34" charset="0"/>
              </a:rPr>
            </a:br>
            <a:r>
              <a:rPr lang="en-US" sz="4800" b="1" i="0" dirty="0">
                <a:solidFill>
                  <a:srgbClr val="000000"/>
                </a:solidFill>
                <a:effectLst/>
                <a:latin typeface="Calibri" panose="020F0502020204030204" pitchFamily="34" charset="0"/>
                <a:cs typeface="Calibri" panose="020F0502020204030204" pitchFamily="34" charset="0"/>
              </a:rPr>
              <a:t>}</a:t>
            </a:r>
            <a:br>
              <a:rPr lang="en-US" sz="4800" b="1" dirty="0">
                <a:latin typeface="Calibri" panose="020F0502020204030204" pitchFamily="34" charset="0"/>
                <a:cs typeface="Calibri" panose="020F0502020204030204" pitchFamily="34" charset="0"/>
              </a:rPr>
            </a:br>
            <a:r>
              <a:rPr lang="en-US" sz="4800" b="1" i="0" dirty="0">
                <a:solidFill>
                  <a:srgbClr val="0000CD"/>
                </a:solidFill>
                <a:effectLst/>
                <a:latin typeface="Calibri" panose="020F0502020204030204" pitchFamily="34" charset="0"/>
                <a:cs typeface="Calibri" panose="020F0502020204030204" pitchFamily="34" charset="0"/>
              </a:rPr>
              <a:t>while</a:t>
            </a:r>
            <a:r>
              <a:rPr lang="en-US" sz="4800" b="1" i="0" dirty="0">
                <a:solidFill>
                  <a:srgbClr val="000000"/>
                </a:solidFill>
                <a:effectLst/>
                <a:latin typeface="Calibri" panose="020F0502020204030204" pitchFamily="34" charset="0"/>
                <a:cs typeface="Calibri" panose="020F0502020204030204" pitchFamily="34" charset="0"/>
              </a:rPr>
              <a:t> (</a:t>
            </a:r>
            <a:r>
              <a:rPr lang="en-US" sz="4800" b="1" i="0" dirty="0" err="1">
                <a:solidFill>
                  <a:srgbClr val="000000"/>
                </a:solidFill>
                <a:effectLst/>
                <a:latin typeface="Calibri" panose="020F0502020204030204" pitchFamily="34" charset="0"/>
                <a:cs typeface="Calibri" panose="020F0502020204030204" pitchFamily="34" charset="0"/>
              </a:rPr>
              <a:t>i</a:t>
            </a:r>
            <a:r>
              <a:rPr lang="en-US" sz="4800" b="1" i="0" dirty="0">
                <a:solidFill>
                  <a:srgbClr val="000000"/>
                </a:solidFill>
                <a:effectLst/>
                <a:latin typeface="Calibri" panose="020F0502020204030204" pitchFamily="34" charset="0"/>
                <a:cs typeface="Calibri" panose="020F0502020204030204" pitchFamily="34" charset="0"/>
              </a:rPr>
              <a:t> &lt; </a:t>
            </a:r>
            <a:r>
              <a:rPr lang="en-US" sz="4800" b="1" i="0" dirty="0">
                <a:solidFill>
                  <a:srgbClr val="FF0000"/>
                </a:solidFill>
                <a:effectLst/>
                <a:latin typeface="Calibri" panose="020F0502020204030204" pitchFamily="34" charset="0"/>
                <a:cs typeface="Calibri" panose="020F0502020204030204" pitchFamily="34" charset="0"/>
              </a:rPr>
              <a:t>10</a:t>
            </a:r>
            <a:r>
              <a:rPr lang="en-US" sz="4800" b="1" i="0" dirty="0">
                <a:solidFill>
                  <a:srgbClr val="000000"/>
                </a:solidFill>
                <a:effectLst/>
                <a:latin typeface="Calibri" panose="020F0502020204030204" pitchFamily="34" charset="0"/>
                <a:cs typeface="Calibri" panose="020F0502020204030204" pitchFamily="34" charset="0"/>
              </a:rPr>
              <a:t>);</a:t>
            </a:r>
            <a:endParaRPr lang="en-IN" sz="4800" b="1" dirty="0">
              <a:latin typeface="Calibri" panose="020F0502020204030204" pitchFamily="34" charset="0"/>
              <a:cs typeface="Calibri" panose="020F0502020204030204" pitchFamily="34" charset="0"/>
            </a:endParaRPr>
          </a:p>
        </p:txBody>
      </p:sp>
      <p:sp>
        <p:nvSpPr>
          <p:cNvPr id="8" name="Rectangle 1">
            <a:extLst>
              <a:ext uri="{FF2B5EF4-FFF2-40B4-BE49-F238E27FC236}">
                <a16:creationId xmlns:a16="http://schemas.microsoft.com/office/drawing/2014/main" id="{515C338D-6B06-C00F-D678-FA0CD2B43DA3}"/>
              </a:ext>
            </a:extLst>
          </p:cNvPr>
          <p:cNvSpPr>
            <a:spLocks noChangeArrowheads="1"/>
          </p:cNvSpPr>
          <p:nvPr/>
        </p:nvSpPr>
        <p:spPr bwMode="auto">
          <a:xfrm>
            <a:off x="2703819" y="3679004"/>
            <a:ext cx="2040466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The </a:t>
            </a:r>
            <a:r>
              <a:rPr kumimoji="0" lang="en-US" altLang="en-US" sz="6000" b="1" i="0" u="none" strike="noStrike" cap="none" normalizeH="0" baseline="0" dirty="0">
                <a:ln>
                  <a:noFill/>
                </a:ln>
                <a:solidFill>
                  <a:srgbClr val="DC143C"/>
                </a:solidFill>
                <a:effectLst/>
                <a:latin typeface="Calibri" panose="020F0502020204030204" pitchFamily="34" charset="0"/>
                <a:cs typeface="Calibri" panose="020F0502020204030204" pitchFamily="34" charset="0"/>
              </a:rPr>
              <a:t>do while</a:t>
            </a:r>
            <a:r>
              <a:rPr kumimoji="0" lang="en-US" altLang="en-US" sz="60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loop is a variant of the while loop. This loop will execute the code block once, before checking if the condition is true, then it will repeat the loop as long as the condition is true</a:t>
            </a:r>
            <a:r>
              <a:rPr kumimoji="0" lang="en-US" altLang="en-US" sz="1100" b="0" i="0" u="none" strike="noStrike" cap="none" normalizeH="0" baseline="0" dirty="0">
                <a:ln>
                  <a:noFill/>
                </a:ln>
                <a:solidFill>
                  <a:srgbClr val="000000"/>
                </a:solidFill>
                <a:effectLst/>
                <a:latin typeface="Verdana" panose="020B0604030504040204" pitchFamily="34" charset="0"/>
              </a:rPr>
              <a:t>.</a:t>
            </a:r>
            <a:r>
              <a:rPr kumimoji="0" lang="en-US" altLang="en-US" sz="1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157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857;p60">
            <a:extLst>
              <a:ext uri="{FF2B5EF4-FFF2-40B4-BE49-F238E27FC236}">
                <a16:creationId xmlns:a16="http://schemas.microsoft.com/office/drawing/2014/main" id="{E03D71A6-829E-0706-8392-3798E87283E3}"/>
              </a:ext>
            </a:extLst>
          </p:cNvPr>
          <p:cNvGrpSpPr/>
          <p:nvPr/>
        </p:nvGrpSpPr>
        <p:grpSpPr>
          <a:xfrm flipH="1">
            <a:off x="-542269" y="10341446"/>
            <a:ext cx="2717825" cy="3677742"/>
            <a:chOff x="3231057" y="5846468"/>
            <a:chExt cx="1701919" cy="2302424"/>
          </a:xfrm>
        </p:grpSpPr>
        <p:sp>
          <p:nvSpPr>
            <p:cNvPr id="6" name="Google Shape;1858;p60">
              <a:extLst>
                <a:ext uri="{FF2B5EF4-FFF2-40B4-BE49-F238E27FC236}">
                  <a16:creationId xmlns:a16="http://schemas.microsoft.com/office/drawing/2014/main" id="{B6B80776-CA50-D70D-14C0-B9983E1BA2B5}"/>
                </a:ext>
              </a:extLst>
            </p:cNvPr>
            <p:cNvSpPr/>
            <p:nvPr/>
          </p:nvSpPr>
          <p:spPr>
            <a:xfrm>
              <a:off x="3231057" y="5846468"/>
              <a:ext cx="1594326" cy="2294779"/>
            </a:xfrm>
            <a:custGeom>
              <a:avLst/>
              <a:gdLst/>
              <a:ahLst/>
              <a:cxnLst/>
              <a:rect l="l" t="t" r="r" b="b"/>
              <a:pathLst>
                <a:path w="45047" h="64838" extrusionOk="0">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6804"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dirty="0">
                <a:ln>
                  <a:noFill/>
                </a:ln>
                <a:solidFill>
                  <a:srgbClr val="000000"/>
                </a:solidFill>
                <a:effectLst/>
                <a:uLnTx/>
                <a:uFillTx/>
                <a:latin typeface="Arial"/>
                <a:cs typeface="Arial"/>
                <a:sym typeface="Arial"/>
              </a:endParaRPr>
            </a:p>
          </p:txBody>
        </p:sp>
        <p:sp>
          <p:nvSpPr>
            <p:cNvPr id="7" name="Google Shape;1859;p60">
              <a:extLst>
                <a:ext uri="{FF2B5EF4-FFF2-40B4-BE49-F238E27FC236}">
                  <a16:creationId xmlns:a16="http://schemas.microsoft.com/office/drawing/2014/main" id="{17F3B2F4-99F0-4ED4-9887-3A051B40889B}"/>
                </a:ext>
              </a:extLst>
            </p:cNvPr>
            <p:cNvSpPr/>
            <p:nvPr/>
          </p:nvSpPr>
          <p:spPr>
            <a:xfrm>
              <a:off x="3426848" y="5882215"/>
              <a:ext cx="826238" cy="2265615"/>
            </a:xfrm>
            <a:custGeom>
              <a:avLst/>
              <a:gdLst/>
              <a:ahLst/>
              <a:cxnLst/>
              <a:rect l="l" t="t" r="r" b="b"/>
              <a:pathLst>
                <a:path w="23345" h="64014" extrusionOk="0">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6804"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a:ln>
                  <a:noFill/>
                </a:ln>
                <a:solidFill>
                  <a:srgbClr val="000000"/>
                </a:solidFill>
                <a:effectLst/>
                <a:uLnTx/>
                <a:uFillTx/>
                <a:latin typeface="Arial"/>
                <a:cs typeface="Arial"/>
                <a:sym typeface="Arial"/>
              </a:endParaRPr>
            </a:p>
          </p:txBody>
        </p:sp>
        <p:sp>
          <p:nvSpPr>
            <p:cNvPr id="8" name="Google Shape;1860;p60">
              <a:extLst>
                <a:ext uri="{FF2B5EF4-FFF2-40B4-BE49-F238E27FC236}">
                  <a16:creationId xmlns:a16="http://schemas.microsoft.com/office/drawing/2014/main" id="{F6A5F418-3422-1035-591C-333E64552985}"/>
                </a:ext>
              </a:extLst>
            </p:cNvPr>
            <p:cNvSpPr/>
            <p:nvPr/>
          </p:nvSpPr>
          <p:spPr>
            <a:xfrm>
              <a:off x="4026043" y="6341574"/>
              <a:ext cx="189385" cy="635826"/>
            </a:xfrm>
            <a:custGeom>
              <a:avLst/>
              <a:gdLst/>
              <a:ahLst/>
              <a:cxnLst/>
              <a:rect l="l" t="t" r="r" b="b"/>
              <a:pathLst>
                <a:path w="5351" h="17965" extrusionOk="0">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6804"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a:ln>
                  <a:noFill/>
                </a:ln>
                <a:solidFill>
                  <a:srgbClr val="000000"/>
                </a:solidFill>
                <a:effectLst/>
                <a:uLnTx/>
                <a:uFillTx/>
                <a:latin typeface="Arial"/>
                <a:cs typeface="Arial"/>
                <a:sym typeface="Arial"/>
              </a:endParaRPr>
            </a:p>
          </p:txBody>
        </p:sp>
        <p:sp>
          <p:nvSpPr>
            <p:cNvPr id="9" name="Google Shape;1861;p60">
              <a:extLst>
                <a:ext uri="{FF2B5EF4-FFF2-40B4-BE49-F238E27FC236}">
                  <a16:creationId xmlns:a16="http://schemas.microsoft.com/office/drawing/2014/main" id="{856392FB-2F06-8FFC-04C0-05A3D16D3D6F}"/>
                </a:ext>
              </a:extLst>
            </p:cNvPr>
            <p:cNvSpPr/>
            <p:nvPr/>
          </p:nvSpPr>
          <p:spPr>
            <a:xfrm>
              <a:off x="3288074" y="6714859"/>
              <a:ext cx="736943" cy="262542"/>
            </a:xfrm>
            <a:custGeom>
              <a:avLst/>
              <a:gdLst/>
              <a:ahLst/>
              <a:cxnLst/>
              <a:rect l="l" t="t" r="r" b="b"/>
              <a:pathLst>
                <a:path w="20822" h="7418" extrusionOk="0">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6804"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a:ln>
                  <a:noFill/>
                </a:ln>
                <a:solidFill>
                  <a:srgbClr val="000000"/>
                </a:solidFill>
                <a:effectLst/>
                <a:uLnTx/>
                <a:uFillTx/>
                <a:latin typeface="Arial"/>
                <a:cs typeface="Arial"/>
                <a:sym typeface="Arial"/>
              </a:endParaRPr>
            </a:p>
          </p:txBody>
        </p:sp>
        <p:sp>
          <p:nvSpPr>
            <p:cNvPr id="10" name="Google Shape;1862;p60">
              <a:extLst>
                <a:ext uri="{FF2B5EF4-FFF2-40B4-BE49-F238E27FC236}">
                  <a16:creationId xmlns:a16="http://schemas.microsoft.com/office/drawing/2014/main" id="{B98536E8-2E1B-0048-DC7A-FCBCF086D0A4}"/>
                </a:ext>
              </a:extLst>
            </p:cNvPr>
            <p:cNvSpPr/>
            <p:nvPr/>
          </p:nvSpPr>
          <p:spPr>
            <a:xfrm>
              <a:off x="4221834" y="6964446"/>
              <a:ext cx="536869" cy="910118"/>
            </a:xfrm>
            <a:custGeom>
              <a:avLst/>
              <a:gdLst/>
              <a:ahLst/>
              <a:cxnLst/>
              <a:rect l="l" t="t" r="r" b="b"/>
              <a:pathLst>
                <a:path w="15169" h="25715" extrusionOk="0">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6804"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a:ln>
                  <a:noFill/>
                </a:ln>
                <a:solidFill>
                  <a:srgbClr val="000000"/>
                </a:solidFill>
                <a:effectLst/>
                <a:uLnTx/>
                <a:uFillTx/>
                <a:latin typeface="Arial"/>
                <a:cs typeface="Arial"/>
                <a:sym typeface="Arial"/>
              </a:endParaRPr>
            </a:p>
          </p:txBody>
        </p:sp>
        <p:sp>
          <p:nvSpPr>
            <p:cNvPr id="11" name="Google Shape;1863;p60">
              <a:extLst>
                <a:ext uri="{FF2B5EF4-FFF2-40B4-BE49-F238E27FC236}">
                  <a16:creationId xmlns:a16="http://schemas.microsoft.com/office/drawing/2014/main" id="{E1D94A1C-186E-85A7-6E0E-E67EEA96CB80}"/>
                </a:ext>
              </a:extLst>
            </p:cNvPr>
            <p:cNvSpPr/>
            <p:nvPr/>
          </p:nvSpPr>
          <p:spPr>
            <a:xfrm>
              <a:off x="3264397" y="7388307"/>
              <a:ext cx="957473" cy="486258"/>
            </a:xfrm>
            <a:custGeom>
              <a:avLst/>
              <a:gdLst/>
              <a:ahLst/>
              <a:cxnLst/>
              <a:rect l="l" t="t" r="r" b="b"/>
              <a:pathLst>
                <a:path w="27053" h="13739" extrusionOk="0">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6804"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a:ln>
                  <a:noFill/>
                </a:ln>
                <a:solidFill>
                  <a:srgbClr val="000000"/>
                </a:solidFill>
                <a:effectLst/>
                <a:uLnTx/>
                <a:uFillTx/>
                <a:latin typeface="Arial"/>
                <a:cs typeface="Arial"/>
                <a:sym typeface="Arial"/>
              </a:endParaRPr>
            </a:p>
          </p:txBody>
        </p:sp>
        <p:sp>
          <p:nvSpPr>
            <p:cNvPr id="12" name="Google Shape;1864;p60">
              <a:extLst>
                <a:ext uri="{FF2B5EF4-FFF2-40B4-BE49-F238E27FC236}">
                  <a16:creationId xmlns:a16="http://schemas.microsoft.com/office/drawing/2014/main" id="{079C545E-EA15-2807-8267-26AF533D985A}"/>
                </a:ext>
              </a:extLst>
            </p:cNvPr>
            <p:cNvSpPr/>
            <p:nvPr/>
          </p:nvSpPr>
          <p:spPr>
            <a:xfrm>
              <a:off x="4002401" y="6360650"/>
              <a:ext cx="930575" cy="1788241"/>
            </a:xfrm>
            <a:custGeom>
              <a:avLst/>
              <a:gdLst/>
              <a:ahLst/>
              <a:cxnLst/>
              <a:rect l="l" t="t" r="r" b="b"/>
              <a:pathLst>
                <a:path w="26293" h="50526" extrusionOk="0">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6804"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a:ln>
                  <a:noFill/>
                </a:ln>
                <a:solidFill>
                  <a:srgbClr val="000000"/>
                </a:solidFill>
                <a:effectLst/>
                <a:uLnTx/>
                <a:uFillTx/>
                <a:latin typeface="Arial"/>
                <a:cs typeface="Arial"/>
                <a:sym typeface="Arial"/>
              </a:endParaRPr>
            </a:p>
          </p:txBody>
        </p:sp>
        <p:sp>
          <p:nvSpPr>
            <p:cNvPr id="13" name="Google Shape;1865;p60">
              <a:extLst>
                <a:ext uri="{FF2B5EF4-FFF2-40B4-BE49-F238E27FC236}">
                  <a16:creationId xmlns:a16="http://schemas.microsoft.com/office/drawing/2014/main" id="{6A21F21F-A438-A56F-8172-0CA1A8A1ACBB}"/>
                </a:ext>
              </a:extLst>
            </p:cNvPr>
            <p:cNvSpPr/>
            <p:nvPr/>
          </p:nvSpPr>
          <p:spPr>
            <a:xfrm>
              <a:off x="4399363" y="6562105"/>
              <a:ext cx="267886" cy="1586787"/>
            </a:xfrm>
            <a:custGeom>
              <a:avLst/>
              <a:gdLst/>
              <a:ahLst/>
              <a:cxnLst/>
              <a:rect l="l" t="t" r="r" b="b"/>
              <a:pathLst>
                <a:path w="7569" h="44834" extrusionOk="0">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6804"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a:ln>
                  <a:noFill/>
                </a:ln>
                <a:solidFill>
                  <a:srgbClr val="000000"/>
                </a:solidFill>
                <a:effectLst/>
                <a:uLnTx/>
                <a:uFillTx/>
                <a:latin typeface="Arial"/>
                <a:cs typeface="Arial"/>
                <a:sym typeface="Arial"/>
              </a:endParaRPr>
            </a:p>
          </p:txBody>
        </p:sp>
        <p:sp>
          <p:nvSpPr>
            <p:cNvPr id="14" name="Google Shape;1866;p60">
              <a:extLst>
                <a:ext uri="{FF2B5EF4-FFF2-40B4-BE49-F238E27FC236}">
                  <a16:creationId xmlns:a16="http://schemas.microsoft.com/office/drawing/2014/main" id="{51956C07-22F2-8A8E-C754-2C42F15DB027}"/>
                </a:ext>
              </a:extLst>
            </p:cNvPr>
            <p:cNvSpPr/>
            <p:nvPr/>
          </p:nvSpPr>
          <p:spPr>
            <a:xfrm>
              <a:off x="4278852" y="7420585"/>
              <a:ext cx="222725" cy="175370"/>
            </a:xfrm>
            <a:custGeom>
              <a:avLst/>
              <a:gdLst/>
              <a:ahLst/>
              <a:cxnLst/>
              <a:rect l="l" t="t" r="r" b="b"/>
              <a:pathLst>
                <a:path w="6293" h="4955" extrusionOk="0">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6804"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a:ln>
                  <a:noFill/>
                </a:ln>
                <a:solidFill>
                  <a:srgbClr val="000000"/>
                </a:solidFill>
                <a:effectLst/>
                <a:uLnTx/>
                <a:uFillTx/>
                <a:latin typeface="Arial"/>
                <a:cs typeface="Arial"/>
                <a:sym typeface="Arial"/>
              </a:endParaRPr>
            </a:p>
          </p:txBody>
        </p:sp>
        <p:sp>
          <p:nvSpPr>
            <p:cNvPr id="15" name="Google Shape;1867;p60">
              <a:extLst>
                <a:ext uri="{FF2B5EF4-FFF2-40B4-BE49-F238E27FC236}">
                  <a16:creationId xmlns:a16="http://schemas.microsoft.com/office/drawing/2014/main" id="{13CFADE7-C20F-21F1-B51A-62927E55078A}"/>
                </a:ext>
              </a:extLst>
            </p:cNvPr>
            <p:cNvSpPr/>
            <p:nvPr/>
          </p:nvSpPr>
          <p:spPr>
            <a:xfrm>
              <a:off x="4500480" y="7485106"/>
              <a:ext cx="239926" cy="106531"/>
            </a:xfrm>
            <a:custGeom>
              <a:avLst/>
              <a:gdLst/>
              <a:ahLst/>
              <a:cxnLst/>
              <a:rect l="l" t="t" r="r" b="b"/>
              <a:pathLst>
                <a:path w="6779" h="3010" extrusionOk="0">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6804"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a:ln>
                  <a:noFill/>
                </a:ln>
                <a:solidFill>
                  <a:srgbClr val="000000"/>
                </a:solidFill>
                <a:effectLst/>
                <a:uLnTx/>
                <a:uFillTx/>
                <a:latin typeface="Arial"/>
                <a:cs typeface="Arial"/>
                <a:sym typeface="Arial"/>
              </a:endParaRPr>
            </a:p>
          </p:txBody>
        </p:sp>
        <p:sp>
          <p:nvSpPr>
            <p:cNvPr id="16" name="Google Shape;1868;p60">
              <a:extLst>
                <a:ext uri="{FF2B5EF4-FFF2-40B4-BE49-F238E27FC236}">
                  <a16:creationId xmlns:a16="http://schemas.microsoft.com/office/drawing/2014/main" id="{8FFFD6F7-B8E6-03D8-A208-A1E0E2EC7905}"/>
                </a:ext>
              </a:extLst>
            </p:cNvPr>
            <p:cNvSpPr/>
            <p:nvPr/>
          </p:nvSpPr>
          <p:spPr>
            <a:xfrm>
              <a:off x="4435924" y="7833651"/>
              <a:ext cx="307702" cy="134527"/>
            </a:xfrm>
            <a:custGeom>
              <a:avLst/>
              <a:gdLst/>
              <a:ahLst/>
              <a:cxnLst/>
              <a:rect l="l" t="t" r="r" b="b"/>
              <a:pathLst>
                <a:path w="8694" h="3801" extrusionOk="0">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6804"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a:ln>
                  <a:noFill/>
                </a:ln>
                <a:solidFill>
                  <a:srgbClr val="000000"/>
                </a:solidFill>
                <a:effectLst/>
                <a:uLnTx/>
                <a:uFillTx/>
                <a:latin typeface="Arial"/>
                <a:cs typeface="Arial"/>
                <a:sym typeface="Arial"/>
              </a:endParaRPr>
            </a:p>
          </p:txBody>
        </p:sp>
        <p:sp>
          <p:nvSpPr>
            <p:cNvPr id="17" name="Google Shape;1869;p60">
              <a:extLst>
                <a:ext uri="{FF2B5EF4-FFF2-40B4-BE49-F238E27FC236}">
                  <a16:creationId xmlns:a16="http://schemas.microsoft.com/office/drawing/2014/main" id="{3362241C-E34B-6BA9-DFCC-352C956D7C82}"/>
                </a:ext>
              </a:extLst>
            </p:cNvPr>
            <p:cNvSpPr/>
            <p:nvPr/>
          </p:nvSpPr>
          <p:spPr>
            <a:xfrm>
              <a:off x="4165914" y="7733632"/>
              <a:ext cx="276522" cy="229166"/>
            </a:xfrm>
            <a:custGeom>
              <a:avLst/>
              <a:gdLst/>
              <a:ahLst/>
              <a:cxnLst/>
              <a:rect l="l" t="t" r="r" b="b"/>
              <a:pathLst>
                <a:path w="7813" h="6475" extrusionOk="0">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6804"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a:ln>
                  <a:noFill/>
                </a:ln>
                <a:solidFill>
                  <a:srgbClr val="000000"/>
                </a:solidFill>
                <a:effectLst/>
                <a:uLnTx/>
                <a:uFillTx/>
                <a:latin typeface="Arial"/>
                <a:cs typeface="Arial"/>
                <a:sym typeface="Arial"/>
              </a:endParaRPr>
            </a:p>
          </p:txBody>
        </p:sp>
      </p:grpSp>
      <p:grpSp>
        <p:nvGrpSpPr>
          <p:cNvPr id="3" name="Google Shape;1052;p48">
            <a:extLst>
              <a:ext uri="{FF2B5EF4-FFF2-40B4-BE49-F238E27FC236}">
                <a16:creationId xmlns:a16="http://schemas.microsoft.com/office/drawing/2014/main" id="{2AFE2E63-643A-BFBD-0096-0DE540AF8E7A}"/>
              </a:ext>
            </a:extLst>
          </p:cNvPr>
          <p:cNvGrpSpPr/>
          <p:nvPr/>
        </p:nvGrpSpPr>
        <p:grpSpPr>
          <a:xfrm>
            <a:off x="21835356" y="11317112"/>
            <a:ext cx="1948223" cy="2395620"/>
            <a:chOff x="122038" y="7256931"/>
            <a:chExt cx="668104" cy="895217"/>
          </a:xfrm>
          <a:solidFill>
            <a:schemeClr val="accent3"/>
          </a:solidFill>
        </p:grpSpPr>
        <p:sp>
          <p:nvSpPr>
            <p:cNvPr id="19" name="Google Shape;1053;p48">
              <a:extLst>
                <a:ext uri="{FF2B5EF4-FFF2-40B4-BE49-F238E27FC236}">
                  <a16:creationId xmlns:a16="http://schemas.microsoft.com/office/drawing/2014/main" id="{8AB20198-BDCD-2846-DCC8-C0169CA28ECE}"/>
                </a:ext>
              </a:extLst>
            </p:cNvPr>
            <p:cNvSpPr/>
            <p:nvPr/>
          </p:nvSpPr>
          <p:spPr>
            <a:xfrm>
              <a:off x="522256" y="7780173"/>
              <a:ext cx="267886" cy="162204"/>
            </a:xfrm>
            <a:custGeom>
              <a:avLst/>
              <a:gdLst/>
              <a:ahLst/>
              <a:cxnLst/>
              <a:rect l="l" t="t" r="r" b="b"/>
              <a:pathLst>
                <a:path w="7569" h="4583" extrusionOk="0">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grpFill/>
            <a:ln>
              <a:noFill/>
            </a:ln>
          </p:spPr>
          <p:txBody>
            <a:bodyPr spcFirstLastPara="1" wrap="square" lIns="91425" tIns="91425" rIns="91425" bIns="91425" anchor="ctr" anchorCtr="0">
              <a:noAutofit/>
            </a:bodyPr>
            <a:lstStyle/>
            <a:p>
              <a:pPr marL="0" marR="0" lvl="0" indent="0" algn="l" defTabSz="456804" rtl="0" eaLnBrk="1" fontAlgn="auto" latinLnBrk="0" hangingPunct="1">
                <a:lnSpc>
                  <a:spcPct val="100000"/>
                </a:lnSpc>
                <a:spcBef>
                  <a:spcPts val="0"/>
                </a:spcBef>
                <a:spcAft>
                  <a:spcPts val="0"/>
                </a:spcAft>
                <a:buClrTx/>
                <a:buSzTx/>
                <a:buFontTx/>
                <a:buNone/>
                <a:tabLst/>
                <a:defRPr/>
              </a:pPr>
              <a:endParaRPr kumimoji="0" sz="1900" b="0" i="0" u="none" strike="noStrike" kern="1200" cap="none" spc="0" normalizeH="0" baseline="0" noProof="0">
                <a:ln>
                  <a:noFill/>
                </a:ln>
                <a:solidFill>
                  <a:srgbClr val="263238"/>
                </a:solidFill>
                <a:effectLst/>
                <a:uLnTx/>
                <a:uFillTx/>
                <a:latin typeface="Arial"/>
                <a:ea typeface="+mn-ea"/>
                <a:cs typeface="+mn-cs"/>
              </a:endParaRPr>
            </a:p>
          </p:txBody>
        </p:sp>
        <p:sp>
          <p:nvSpPr>
            <p:cNvPr id="20" name="Google Shape;1054;p48">
              <a:extLst>
                <a:ext uri="{FF2B5EF4-FFF2-40B4-BE49-F238E27FC236}">
                  <a16:creationId xmlns:a16="http://schemas.microsoft.com/office/drawing/2014/main" id="{F9854403-4A6A-A244-78DF-9885C9677DC2}"/>
                </a:ext>
              </a:extLst>
            </p:cNvPr>
            <p:cNvSpPr/>
            <p:nvPr/>
          </p:nvSpPr>
          <p:spPr>
            <a:xfrm>
              <a:off x="457701" y="7256931"/>
              <a:ext cx="196888" cy="387442"/>
            </a:xfrm>
            <a:custGeom>
              <a:avLst/>
              <a:gdLst/>
              <a:ahLst/>
              <a:cxnLst/>
              <a:rect l="l" t="t" r="r" b="b"/>
              <a:pathLst>
                <a:path w="5563" h="10947" extrusionOk="0">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grpFill/>
            <a:ln>
              <a:noFill/>
            </a:ln>
          </p:spPr>
          <p:txBody>
            <a:bodyPr spcFirstLastPara="1" wrap="square" lIns="91425" tIns="91425" rIns="91425" bIns="91425" anchor="ctr" anchorCtr="0">
              <a:noAutofit/>
            </a:bodyPr>
            <a:lstStyle/>
            <a:p>
              <a:pPr marL="0" marR="0" lvl="0" indent="0" algn="l" defTabSz="456804" rtl="0" eaLnBrk="1" fontAlgn="auto" latinLnBrk="0" hangingPunct="1">
                <a:lnSpc>
                  <a:spcPct val="100000"/>
                </a:lnSpc>
                <a:spcBef>
                  <a:spcPts val="0"/>
                </a:spcBef>
                <a:spcAft>
                  <a:spcPts val="0"/>
                </a:spcAft>
                <a:buClrTx/>
                <a:buSzTx/>
                <a:buFontTx/>
                <a:buNone/>
                <a:tabLst/>
                <a:defRPr/>
              </a:pPr>
              <a:endParaRPr kumimoji="0" sz="1900" b="0" i="0" u="none" strike="noStrike" kern="1200" cap="none" spc="0" normalizeH="0" baseline="0" noProof="0" dirty="0">
                <a:ln>
                  <a:noFill/>
                </a:ln>
                <a:solidFill>
                  <a:srgbClr val="263238"/>
                </a:solidFill>
                <a:effectLst/>
                <a:uLnTx/>
                <a:uFillTx/>
                <a:latin typeface="Arial"/>
                <a:ea typeface="+mn-ea"/>
                <a:cs typeface="+mn-cs"/>
              </a:endParaRPr>
            </a:p>
          </p:txBody>
        </p:sp>
        <p:sp>
          <p:nvSpPr>
            <p:cNvPr id="21" name="Google Shape;1055;p48">
              <a:extLst>
                <a:ext uri="{FF2B5EF4-FFF2-40B4-BE49-F238E27FC236}">
                  <a16:creationId xmlns:a16="http://schemas.microsoft.com/office/drawing/2014/main" id="{81B9557E-F1F3-D050-B44D-DAD0C072196B}"/>
                </a:ext>
              </a:extLst>
            </p:cNvPr>
            <p:cNvSpPr/>
            <p:nvPr/>
          </p:nvSpPr>
          <p:spPr>
            <a:xfrm>
              <a:off x="122038" y="7369797"/>
              <a:ext cx="324939" cy="320550"/>
            </a:xfrm>
            <a:custGeom>
              <a:avLst/>
              <a:gdLst/>
              <a:ahLst/>
              <a:cxnLst/>
              <a:rect l="l" t="t" r="r" b="b"/>
              <a:pathLst>
                <a:path w="9181" h="9057" extrusionOk="0">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grpFill/>
            <a:ln>
              <a:noFill/>
            </a:ln>
          </p:spPr>
          <p:txBody>
            <a:bodyPr spcFirstLastPara="1" wrap="square" lIns="91425" tIns="91425" rIns="91425" bIns="91425" anchor="ctr" anchorCtr="0">
              <a:noAutofit/>
            </a:bodyPr>
            <a:lstStyle/>
            <a:p>
              <a:pPr marL="0" marR="0" lvl="0" indent="0" algn="l" defTabSz="456804" rtl="0" eaLnBrk="1" fontAlgn="auto" latinLnBrk="0" hangingPunct="1">
                <a:lnSpc>
                  <a:spcPct val="100000"/>
                </a:lnSpc>
                <a:spcBef>
                  <a:spcPts val="0"/>
                </a:spcBef>
                <a:spcAft>
                  <a:spcPts val="0"/>
                </a:spcAft>
                <a:buClrTx/>
                <a:buSzTx/>
                <a:buFontTx/>
                <a:buNone/>
                <a:tabLst/>
                <a:defRPr/>
              </a:pPr>
              <a:endParaRPr kumimoji="0" sz="1900" b="0" i="0" u="none" strike="noStrike" kern="1200" cap="none" spc="0" normalizeH="0" baseline="0" noProof="0">
                <a:ln>
                  <a:noFill/>
                </a:ln>
                <a:solidFill>
                  <a:srgbClr val="263238"/>
                </a:solidFill>
                <a:effectLst/>
                <a:uLnTx/>
                <a:uFillTx/>
                <a:latin typeface="Arial"/>
                <a:ea typeface="+mn-ea"/>
                <a:cs typeface="+mn-cs"/>
              </a:endParaRPr>
            </a:p>
          </p:txBody>
        </p:sp>
        <p:sp>
          <p:nvSpPr>
            <p:cNvPr id="22" name="Google Shape;1056;p48">
              <a:extLst>
                <a:ext uri="{FF2B5EF4-FFF2-40B4-BE49-F238E27FC236}">
                  <a16:creationId xmlns:a16="http://schemas.microsoft.com/office/drawing/2014/main" id="{C3E3AB39-A2E1-C37E-DBC9-1814539DF67A}"/>
                </a:ext>
              </a:extLst>
            </p:cNvPr>
            <p:cNvSpPr/>
            <p:nvPr/>
          </p:nvSpPr>
          <p:spPr>
            <a:xfrm>
              <a:off x="478122" y="7828554"/>
              <a:ext cx="185067" cy="323594"/>
            </a:xfrm>
            <a:custGeom>
              <a:avLst/>
              <a:gdLst/>
              <a:ahLst/>
              <a:cxnLst/>
              <a:rect l="l" t="t" r="r" b="b"/>
              <a:pathLst>
                <a:path w="5229" h="9143" extrusionOk="0">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456804" rtl="0" eaLnBrk="1" fontAlgn="auto" latinLnBrk="0" hangingPunct="1">
                <a:lnSpc>
                  <a:spcPct val="100000"/>
                </a:lnSpc>
                <a:spcBef>
                  <a:spcPts val="0"/>
                </a:spcBef>
                <a:spcAft>
                  <a:spcPts val="0"/>
                </a:spcAft>
                <a:buClrTx/>
                <a:buSzTx/>
                <a:buFontTx/>
                <a:buNone/>
                <a:tabLst/>
                <a:defRPr/>
              </a:pPr>
              <a:endParaRPr kumimoji="0" sz="1900" b="0" i="0" u="none" strike="noStrike" kern="1200" cap="none" spc="0" normalizeH="0" baseline="0" noProof="0">
                <a:ln>
                  <a:noFill/>
                </a:ln>
                <a:solidFill>
                  <a:srgbClr val="263238"/>
                </a:solidFill>
                <a:effectLst/>
                <a:uLnTx/>
                <a:uFillTx/>
                <a:latin typeface="Arial"/>
                <a:ea typeface="+mn-ea"/>
                <a:cs typeface="+mn-cs"/>
              </a:endParaRPr>
            </a:p>
          </p:txBody>
        </p:sp>
        <p:sp>
          <p:nvSpPr>
            <p:cNvPr id="23" name="Google Shape;1057;p48">
              <a:extLst>
                <a:ext uri="{FF2B5EF4-FFF2-40B4-BE49-F238E27FC236}">
                  <a16:creationId xmlns:a16="http://schemas.microsoft.com/office/drawing/2014/main" id="{E12772B6-1E32-10D7-99E0-8E521050DF35}"/>
                </a:ext>
              </a:extLst>
            </p:cNvPr>
            <p:cNvSpPr/>
            <p:nvPr/>
          </p:nvSpPr>
          <p:spPr>
            <a:xfrm>
              <a:off x="479219" y="7397969"/>
              <a:ext cx="83951" cy="720804"/>
            </a:xfrm>
            <a:custGeom>
              <a:avLst/>
              <a:gdLst/>
              <a:ahLst/>
              <a:cxnLst/>
              <a:rect l="l" t="t" r="r" b="b"/>
              <a:pathLst>
                <a:path w="2372" h="20366" extrusionOk="0">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grpFill/>
            <a:ln>
              <a:solidFill>
                <a:schemeClr val="tx1"/>
              </a:solidFill>
            </a:ln>
          </p:spPr>
          <p:txBody>
            <a:bodyPr spcFirstLastPara="1" wrap="square" lIns="91425" tIns="91425" rIns="91425" bIns="91425" anchor="ctr" anchorCtr="0">
              <a:noAutofit/>
            </a:bodyPr>
            <a:lstStyle/>
            <a:p>
              <a:pPr marL="0" marR="0" lvl="0" indent="0" algn="l" defTabSz="456804" rtl="0" eaLnBrk="1" fontAlgn="auto" latinLnBrk="0" hangingPunct="1">
                <a:lnSpc>
                  <a:spcPct val="100000"/>
                </a:lnSpc>
                <a:spcBef>
                  <a:spcPts val="0"/>
                </a:spcBef>
                <a:spcAft>
                  <a:spcPts val="0"/>
                </a:spcAft>
                <a:buClrTx/>
                <a:buSzTx/>
                <a:buFontTx/>
                <a:buNone/>
                <a:tabLst/>
                <a:defRPr/>
              </a:pPr>
              <a:endParaRPr kumimoji="0" sz="1900" b="0" i="0" u="none" strike="noStrike" kern="1200" cap="none" spc="0" normalizeH="0" baseline="0" noProof="0">
                <a:ln>
                  <a:noFill/>
                </a:ln>
                <a:solidFill>
                  <a:srgbClr val="263238"/>
                </a:solidFill>
                <a:effectLst/>
                <a:uLnTx/>
                <a:uFillTx/>
                <a:latin typeface="Arial"/>
                <a:ea typeface="+mn-ea"/>
                <a:cs typeface="+mn-cs"/>
              </a:endParaRPr>
            </a:p>
          </p:txBody>
        </p:sp>
        <p:sp>
          <p:nvSpPr>
            <p:cNvPr id="24" name="Google Shape;1058;p48">
              <a:extLst>
                <a:ext uri="{FF2B5EF4-FFF2-40B4-BE49-F238E27FC236}">
                  <a16:creationId xmlns:a16="http://schemas.microsoft.com/office/drawing/2014/main" id="{CB1284D9-7C30-A8E9-3214-17DD3E0832D2}"/>
                </a:ext>
              </a:extLst>
            </p:cNvPr>
            <p:cNvSpPr/>
            <p:nvPr/>
          </p:nvSpPr>
          <p:spPr>
            <a:xfrm>
              <a:off x="247929" y="7451766"/>
              <a:ext cx="235608" cy="490575"/>
            </a:xfrm>
            <a:custGeom>
              <a:avLst/>
              <a:gdLst/>
              <a:ahLst/>
              <a:cxnLst/>
              <a:rect l="l" t="t" r="r" b="b"/>
              <a:pathLst>
                <a:path w="6657" h="13861" extrusionOk="0">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456804" rtl="0" eaLnBrk="1" fontAlgn="auto" latinLnBrk="0" hangingPunct="1">
                <a:lnSpc>
                  <a:spcPct val="100000"/>
                </a:lnSpc>
                <a:spcBef>
                  <a:spcPts val="0"/>
                </a:spcBef>
                <a:spcAft>
                  <a:spcPts val="0"/>
                </a:spcAft>
                <a:buClrTx/>
                <a:buSzTx/>
                <a:buFontTx/>
                <a:buNone/>
                <a:tabLst/>
                <a:defRPr/>
              </a:pPr>
              <a:endParaRPr kumimoji="0" sz="1900" b="0" i="0" u="none" strike="noStrike" kern="1200" cap="none" spc="0" normalizeH="0" baseline="0" noProof="0">
                <a:ln>
                  <a:noFill/>
                </a:ln>
                <a:solidFill>
                  <a:srgbClr val="263238"/>
                </a:solidFill>
                <a:effectLst/>
                <a:uLnTx/>
                <a:uFillTx/>
                <a:latin typeface="Arial"/>
                <a:ea typeface="+mn-ea"/>
                <a:cs typeface="+mn-cs"/>
              </a:endParaRPr>
            </a:p>
          </p:txBody>
        </p:sp>
      </p:grpSp>
      <p:pic>
        <p:nvPicPr>
          <p:cNvPr id="29" name="Picture 28">
            <a:extLst>
              <a:ext uri="{FF2B5EF4-FFF2-40B4-BE49-F238E27FC236}">
                <a16:creationId xmlns:a16="http://schemas.microsoft.com/office/drawing/2014/main" id="{30946CDE-72D8-4D7E-A8EE-17411E167F6B}"/>
              </a:ext>
            </a:extLst>
          </p:cNvPr>
          <p:cNvPicPr>
            <a:picLocks noChangeAspect="1"/>
          </p:cNvPicPr>
          <p:nvPr/>
        </p:nvPicPr>
        <p:blipFill>
          <a:blip r:embed="rId2"/>
          <a:stretch>
            <a:fillRect/>
          </a:stretch>
        </p:blipFill>
        <p:spPr>
          <a:xfrm>
            <a:off x="3314486" y="1954403"/>
            <a:ext cx="17749043" cy="9983837"/>
          </a:xfrm>
          <a:prstGeom prst="rect">
            <a:avLst/>
          </a:prstGeom>
        </p:spPr>
      </p:pic>
    </p:spTree>
    <p:extLst>
      <p:ext uri="{BB962C8B-B14F-4D97-AF65-F5344CB8AC3E}">
        <p14:creationId xmlns:p14="http://schemas.microsoft.com/office/powerpoint/2010/main" val="3171858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Customer Support - Doing the Right Things to Get Satisfied Customers">
            <a:extLst>
              <a:ext uri="{FF2B5EF4-FFF2-40B4-BE49-F238E27FC236}">
                <a16:creationId xmlns:a16="http://schemas.microsoft.com/office/drawing/2014/main" id="{B016BE95-8E77-44D5-91EA-30ACD957A2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2655" y="4723507"/>
            <a:ext cx="5543098" cy="426898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Download Heart Eyes Emoji Icon | Emoji Island">
            <a:extLst>
              <a:ext uri="{FF2B5EF4-FFF2-40B4-BE49-F238E27FC236}">
                <a16:creationId xmlns:a16="http://schemas.microsoft.com/office/drawing/2014/main" id="{62FADE78-8F2C-45E3-A41D-EBF07F6408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03211" y="4571999"/>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2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fade">
                                      <p:cBhvr>
                                        <p:cTn id="1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amp idea">
            <a:extLst>
              <a:ext uri="{FF2B5EF4-FFF2-40B4-BE49-F238E27FC236}">
                <a16:creationId xmlns:a16="http://schemas.microsoft.com/office/drawing/2014/main" id="{4B7CDB13-7F5F-4B05-BA94-529D5669C7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06961" y="5143500"/>
            <a:ext cx="6167718" cy="411181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pplication of Smartphone with business graph and analytics data on isometric mobile phone. Analysis trends and software development coding process concept. Programming, testing cross platform code">
            <a:extLst>
              <a:ext uri="{FF2B5EF4-FFF2-40B4-BE49-F238E27FC236}">
                <a16:creationId xmlns:a16="http://schemas.microsoft.com/office/drawing/2014/main" id="{21C2CB93-3F5D-43AF-A046-2D1CE2DBA8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8601" y="5143500"/>
            <a:ext cx="6562725"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570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Mosaic web browser">
            <a:extLst>
              <a:ext uri="{FF2B5EF4-FFF2-40B4-BE49-F238E27FC236}">
                <a16:creationId xmlns:a16="http://schemas.microsoft.com/office/drawing/2014/main" id="{A95C4271-ECB2-4580-B618-2907C7E4AC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7243" y="4764769"/>
            <a:ext cx="10072688" cy="567251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9">
            <a:extLst>
              <a:ext uri="{FF2B5EF4-FFF2-40B4-BE49-F238E27FC236}">
                <a16:creationId xmlns:a16="http://schemas.microsoft.com/office/drawing/2014/main" id="{03C57F2D-5367-4078-B3E7-62A1F37A3263}"/>
              </a:ext>
            </a:extLst>
          </p:cNvPr>
          <p:cNvSpPr txBox="1">
            <a:spLocks/>
          </p:cNvSpPr>
          <p:nvPr/>
        </p:nvSpPr>
        <p:spPr>
          <a:xfrm>
            <a:off x="3018638" y="778063"/>
            <a:ext cx="17268894" cy="1738699"/>
          </a:xfrm>
          <a:prstGeom prst="rect">
            <a:avLst/>
          </a:prstGeom>
          <a:noFill/>
          <a:ln>
            <a:noFill/>
          </a:ln>
        </p:spPr>
        <p:txBody>
          <a:bodyPr spcFirstLastPara="1" wrap="square" lIns="91229" tIns="45602" rIns="91229" bIns="45602" rtlCol="0" anchor="t" anchorCtr="0">
            <a:sp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2800"/>
              <a:buFont typeface="Fredoka One"/>
              <a:buNone/>
              <a:defRPr sz="2800" b="0" i="0" u="none" strike="noStrike" cap="none">
                <a:solidFill>
                  <a:schemeClr val="accent3"/>
                </a:solidFill>
                <a:latin typeface="Fredoka One"/>
                <a:ea typeface="Fredoka One"/>
                <a:cs typeface="Fredoka One"/>
                <a:sym typeface="Fredoka One"/>
              </a:defRPr>
            </a:lvl1pPr>
            <a:lvl2pPr marR="0" lvl="1" algn="l" rtl="0">
              <a:lnSpc>
                <a:spcPct val="100000"/>
              </a:lnSpc>
              <a:spcBef>
                <a:spcPts val="0"/>
              </a:spcBef>
              <a:spcAft>
                <a:spcPts val="0"/>
              </a:spcAft>
              <a:buClr>
                <a:schemeClr val="accent3"/>
              </a:buClr>
              <a:buSzPts val="2800"/>
              <a:buFont typeface="Fredoka One"/>
              <a:buNone/>
              <a:defRPr sz="2800" b="0" i="0" u="none" strike="noStrike" cap="none">
                <a:solidFill>
                  <a:schemeClr val="accent3"/>
                </a:solidFill>
                <a:latin typeface="Fredoka One"/>
                <a:ea typeface="Fredoka One"/>
                <a:cs typeface="Fredoka One"/>
                <a:sym typeface="Fredoka One"/>
              </a:defRPr>
            </a:lvl2pPr>
            <a:lvl3pPr marR="0" lvl="2" algn="l" rtl="0">
              <a:lnSpc>
                <a:spcPct val="100000"/>
              </a:lnSpc>
              <a:spcBef>
                <a:spcPts val="0"/>
              </a:spcBef>
              <a:spcAft>
                <a:spcPts val="0"/>
              </a:spcAft>
              <a:buClr>
                <a:schemeClr val="accent3"/>
              </a:buClr>
              <a:buSzPts val="2800"/>
              <a:buFont typeface="Fredoka One"/>
              <a:buNone/>
              <a:defRPr sz="2800" b="0" i="0" u="none" strike="noStrike" cap="none">
                <a:solidFill>
                  <a:schemeClr val="accent3"/>
                </a:solidFill>
                <a:latin typeface="Fredoka One"/>
                <a:ea typeface="Fredoka One"/>
                <a:cs typeface="Fredoka One"/>
                <a:sym typeface="Fredoka One"/>
              </a:defRPr>
            </a:lvl3pPr>
            <a:lvl4pPr marR="0" lvl="3" algn="l" rtl="0">
              <a:lnSpc>
                <a:spcPct val="100000"/>
              </a:lnSpc>
              <a:spcBef>
                <a:spcPts val="0"/>
              </a:spcBef>
              <a:spcAft>
                <a:spcPts val="0"/>
              </a:spcAft>
              <a:buClr>
                <a:schemeClr val="accent3"/>
              </a:buClr>
              <a:buSzPts val="2800"/>
              <a:buFont typeface="Fredoka One"/>
              <a:buNone/>
              <a:defRPr sz="2800" b="0" i="0" u="none" strike="noStrike" cap="none">
                <a:solidFill>
                  <a:schemeClr val="accent3"/>
                </a:solidFill>
                <a:latin typeface="Fredoka One"/>
                <a:ea typeface="Fredoka One"/>
                <a:cs typeface="Fredoka One"/>
                <a:sym typeface="Fredoka One"/>
              </a:defRPr>
            </a:lvl4pPr>
            <a:lvl5pPr marR="0" lvl="4" algn="l" rtl="0">
              <a:lnSpc>
                <a:spcPct val="100000"/>
              </a:lnSpc>
              <a:spcBef>
                <a:spcPts val="0"/>
              </a:spcBef>
              <a:spcAft>
                <a:spcPts val="0"/>
              </a:spcAft>
              <a:buClr>
                <a:schemeClr val="accent3"/>
              </a:buClr>
              <a:buSzPts val="2800"/>
              <a:buFont typeface="Fredoka One"/>
              <a:buNone/>
              <a:defRPr sz="2800" b="0" i="0" u="none" strike="noStrike" cap="none">
                <a:solidFill>
                  <a:schemeClr val="accent3"/>
                </a:solidFill>
                <a:latin typeface="Fredoka One"/>
                <a:ea typeface="Fredoka One"/>
                <a:cs typeface="Fredoka One"/>
                <a:sym typeface="Fredoka One"/>
              </a:defRPr>
            </a:lvl5pPr>
            <a:lvl6pPr marR="0" lvl="5" algn="l" rtl="0">
              <a:lnSpc>
                <a:spcPct val="100000"/>
              </a:lnSpc>
              <a:spcBef>
                <a:spcPts val="0"/>
              </a:spcBef>
              <a:spcAft>
                <a:spcPts val="0"/>
              </a:spcAft>
              <a:buClr>
                <a:schemeClr val="accent3"/>
              </a:buClr>
              <a:buSzPts val="2800"/>
              <a:buFont typeface="Fredoka One"/>
              <a:buNone/>
              <a:defRPr sz="2800" b="0" i="0" u="none" strike="noStrike" cap="none">
                <a:solidFill>
                  <a:schemeClr val="accent3"/>
                </a:solidFill>
                <a:latin typeface="Fredoka One"/>
                <a:ea typeface="Fredoka One"/>
                <a:cs typeface="Fredoka One"/>
                <a:sym typeface="Fredoka One"/>
              </a:defRPr>
            </a:lvl6pPr>
            <a:lvl7pPr marR="0" lvl="6" algn="l" rtl="0">
              <a:lnSpc>
                <a:spcPct val="100000"/>
              </a:lnSpc>
              <a:spcBef>
                <a:spcPts val="0"/>
              </a:spcBef>
              <a:spcAft>
                <a:spcPts val="0"/>
              </a:spcAft>
              <a:buClr>
                <a:schemeClr val="accent3"/>
              </a:buClr>
              <a:buSzPts val="2800"/>
              <a:buFont typeface="Fredoka One"/>
              <a:buNone/>
              <a:defRPr sz="2800" b="0" i="0" u="none" strike="noStrike" cap="none">
                <a:solidFill>
                  <a:schemeClr val="accent3"/>
                </a:solidFill>
                <a:latin typeface="Fredoka One"/>
                <a:ea typeface="Fredoka One"/>
                <a:cs typeface="Fredoka One"/>
                <a:sym typeface="Fredoka One"/>
              </a:defRPr>
            </a:lvl7pPr>
            <a:lvl8pPr marR="0" lvl="7" algn="l" rtl="0">
              <a:lnSpc>
                <a:spcPct val="100000"/>
              </a:lnSpc>
              <a:spcBef>
                <a:spcPts val="0"/>
              </a:spcBef>
              <a:spcAft>
                <a:spcPts val="0"/>
              </a:spcAft>
              <a:buClr>
                <a:schemeClr val="accent3"/>
              </a:buClr>
              <a:buSzPts val="2800"/>
              <a:buFont typeface="Fredoka One"/>
              <a:buNone/>
              <a:defRPr sz="2800" b="0" i="0" u="none" strike="noStrike" cap="none">
                <a:solidFill>
                  <a:schemeClr val="accent3"/>
                </a:solidFill>
                <a:latin typeface="Fredoka One"/>
                <a:ea typeface="Fredoka One"/>
                <a:cs typeface="Fredoka One"/>
                <a:sym typeface="Fredoka One"/>
              </a:defRPr>
            </a:lvl8pPr>
            <a:lvl9pPr marR="0" lvl="8" algn="l" rtl="0">
              <a:lnSpc>
                <a:spcPct val="100000"/>
              </a:lnSpc>
              <a:spcBef>
                <a:spcPts val="0"/>
              </a:spcBef>
              <a:spcAft>
                <a:spcPts val="0"/>
              </a:spcAft>
              <a:buClr>
                <a:schemeClr val="accent3"/>
              </a:buClr>
              <a:buSzPts val="2800"/>
              <a:buFont typeface="Fredoka One"/>
              <a:buNone/>
              <a:defRPr sz="2800" b="0" i="0" u="none" strike="noStrike" cap="none">
                <a:solidFill>
                  <a:schemeClr val="accent3"/>
                </a:solidFill>
                <a:latin typeface="Fredoka One"/>
                <a:ea typeface="Fredoka One"/>
                <a:cs typeface="Fredoka One"/>
                <a:sym typeface="Fredoka One"/>
              </a:defRPr>
            </a:lvl9pPr>
          </a:lstStyle>
          <a:p>
            <a:pPr defTabSz="914400"/>
            <a:r>
              <a:rPr lang="en-IN" sz="10700" kern="0" dirty="0">
                <a:ln w="9525">
                  <a:solidFill>
                    <a:schemeClr val="bg1"/>
                  </a:solidFill>
                  <a:prstDash val="solid"/>
                </a:ln>
                <a:solidFill>
                  <a:srgbClr val="000000"/>
                </a:solidFill>
                <a:effectLst>
                  <a:outerShdw blurRad="12700" dist="38100" dir="2700000" algn="tl" rotWithShape="0">
                    <a:schemeClr val="bg1">
                      <a:lumMod val="50000"/>
                    </a:schemeClr>
                  </a:outerShdw>
                </a:effectLst>
              </a:rPr>
              <a:t>World First Browser</a:t>
            </a:r>
          </a:p>
        </p:txBody>
      </p:sp>
    </p:spTree>
    <p:extLst>
      <p:ext uri="{BB962C8B-B14F-4D97-AF65-F5344CB8AC3E}">
        <p14:creationId xmlns:p14="http://schemas.microsoft.com/office/powerpoint/2010/main" val="3057659059"/>
      </p:ext>
    </p:extLst>
  </p:cSld>
  <p:clrMapOvr>
    <a:masterClrMapping/>
  </p:clrMapOvr>
</p:sld>
</file>

<file path=ppt/theme/theme1.xml><?xml version="1.0" encoding="utf-8"?>
<a:theme xmlns:a="http://schemas.openxmlformats.org/drawingml/2006/main" name="Office Theme">
  <a:themeElements>
    <a:clrScheme name="Bar Charts">
      <a:dk1>
        <a:srgbClr val="7E7C7F"/>
      </a:dk1>
      <a:lt1>
        <a:srgbClr val="FFFFFF"/>
      </a:lt1>
      <a:dk2>
        <a:srgbClr val="011F5E"/>
      </a:dk2>
      <a:lt2>
        <a:srgbClr val="FFFFFF"/>
      </a:lt2>
      <a:accent1>
        <a:srgbClr val="0D6FE8"/>
      </a:accent1>
      <a:accent2>
        <a:srgbClr val="1FC7A4"/>
      </a:accent2>
      <a:accent3>
        <a:srgbClr val="E5D418"/>
      </a:accent3>
      <a:accent4>
        <a:srgbClr val="7F92A5"/>
      </a:accent4>
      <a:accent5>
        <a:srgbClr val="0D6FE8"/>
      </a:accent5>
      <a:accent6>
        <a:srgbClr val="1FC7A4"/>
      </a:accent6>
      <a:hlink>
        <a:srgbClr val="F33B48"/>
      </a:hlink>
      <a:folHlink>
        <a:srgbClr val="FFC00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Retato Slideshow by Slidesgo">
  <a:themeElements>
    <a:clrScheme name="Simple Light">
      <a:dk1>
        <a:srgbClr val="263238"/>
      </a:dk1>
      <a:lt1>
        <a:srgbClr val="FFFFFF"/>
      </a:lt1>
      <a:dk2>
        <a:srgbClr val="263238"/>
      </a:dk2>
      <a:lt2>
        <a:srgbClr val="EEEEEE"/>
      </a:lt2>
      <a:accent1>
        <a:srgbClr val="F5F5F5"/>
      </a:accent1>
      <a:accent2>
        <a:srgbClr val="407BFF"/>
      </a:accent2>
      <a:accent3>
        <a:srgbClr val="305DBF"/>
      </a:accent3>
      <a:accent4>
        <a:srgbClr val="455A64"/>
      </a:accent4>
      <a:accent5>
        <a:srgbClr val="E0E0E0"/>
      </a:accent5>
      <a:accent6>
        <a:srgbClr val="203E80"/>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Retato Slideshow by Slidesgo">
  <a:themeElements>
    <a:clrScheme name="Simple Light">
      <a:dk1>
        <a:srgbClr val="263238"/>
      </a:dk1>
      <a:lt1>
        <a:srgbClr val="FFFFFF"/>
      </a:lt1>
      <a:dk2>
        <a:srgbClr val="263238"/>
      </a:dk2>
      <a:lt2>
        <a:srgbClr val="EEEEEE"/>
      </a:lt2>
      <a:accent1>
        <a:srgbClr val="F5F5F5"/>
      </a:accent1>
      <a:accent2>
        <a:srgbClr val="407BFF"/>
      </a:accent2>
      <a:accent3>
        <a:srgbClr val="305DBF"/>
      </a:accent3>
      <a:accent4>
        <a:srgbClr val="455A64"/>
      </a:accent4>
      <a:accent5>
        <a:srgbClr val="E0E0E0"/>
      </a:accent5>
      <a:accent6>
        <a:srgbClr val="203E80"/>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Retato Slideshow by Slidesgo">
  <a:themeElements>
    <a:clrScheme name="Simple Light">
      <a:dk1>
        <a:srgbClr val="263238"/>
      </a:dk1>
      <a:lt1>
        <a:srgbClr val="FFFFFF"/>
      </a:lt1>
      <a:dk2>
        <a:srgbClr val="263238"/>
      </a:dk2>
      <a:lt2>
        <a:srgbClr val="EEEEEE"/>
      </a:lt2>
      <a:accent1>
        <a:srgbClr val="F5F5F5"/>
      </a:accent1>
      <a:accent2>
        <a:srgbClr val="407BFF"/>
      </a:accent2>
      <a:accent3>
        <a:srgbClr val="305DBF"/>
      </a:accent3>
      <a:accent4>
        <a:srgbClr val="455A64"/>
      </a:accent4>
      <a:accent5>
        <a:srgbClr val="E0E0E0"/>
      </a:accent5>
      <a:accent6>
        <a:srgbClr val="203E80"/>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5990</TotalTime>
  <Words>201</Words>
  <Application>Microsoft Office PowerPoint</Application>
  <PresentationFormat>Custom</PresentationFormat>
  <Paragraphs>24</Paragraphs>
  <Slides>14</Slides>
  <Notes>1</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14</vt:i4>
      </vt:variant>
    </vt:vector>
  </HeadingPairs>
  <TitlesOfParts>
    <vt:vector size="28" baseType="lpstr">
      <vt:lpstr>Algerian</vt:lpstr>
      <vt:lpstr>Arial</vt:lpstr>
      <vt:lpstr>Calibri</vt:lpstr>
      <vt:lpstr>Calibri Light</vt:lpstr>
      <vt:lpstr>Cambria Math</vt:lpstr>
      <vt:lpstr>Fredoka One</vt:lpstr>
      <vt:lpstr>Perpetua Titling MT</vt:lpstr>
      <vt:lpstr>Raleway</vt:lpstr>
      <vt:lpstr>Verdana</vt:lpstr>
      <vt:lpstr>Wingdings</vt:lpstr>
      <vt:lpstr>Office Theme</vt:lpstr>
      <vt:lpstr>2_Retato Slideshow by Slidesgo</vt:lpstr>
      <vt:lpstr>3_Retato Slideshow by Slidesgo</vt:lpstr>
      <vt:lpstr>1_Retato Slideshow by Slidesgo</vt:lpstr>
      <vt:lpstr>PowerPoint Presentation</vt:lpstr>
      <vt:lpstr>PowerPoint Presentation</vt:lpstr>
      <vt:lpstr>PowerPoint Presentation</vt:lpstr>
      <vt:lpstr>While Loop</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Luis Lopez</dc:creator>
  <cp:lastModifiedBy>NoviTech</cp:lastModifiedBy>
  <cp:revision>477</cp:revision>
  <dcterms:created xsi:type="dcterms:W3CDTF">2020-05-04T13:20:50Z</dcterms:created>
  <dcterms:modified xsi:type="dcterms:W3CDTF">2024-01-05T08:50:03Z</dcterms:modified>
</cp:coreProperties>
</file>