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0202-FDD1-4192-2D87-AB86FE5CF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69E7B-A7C0-53C5-4FC7-2EE3C1A12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8497-EF2B-9402-0497-2FF6DC19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86521-C92C-8949-3677-7889BEB5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C645-C358-C6DA-19BF-DE1D1573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9770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C045-15A1-4446-DABC-B0A9CE19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5CA9-D2B5-A0E3-C19E-C471ACE7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236E-40E0-0021-491A-89462A56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4E40-4CBD-C1C6-65FF-9AAC9FBF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DD11-1778-1407-9E5C-74B44C3C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245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94360-68AE-742D-DB3B-2016CE9D6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0FBE3-0030-613A-1F81-1A0EE788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CF93-9F4E-5315-9501-16E23BEC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70301-36D8-0F4E-69F7-37D1710E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F13D-6898-DD8C-D161-D781C316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307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7E10-81DF-5B69-DC0F-3E798C3A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6848-ADE9-C3AD-8B41-5B5CDD92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C82B-68F8-D43F-8247-FE067405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BE2D-0BF1-6E24-E15C-A7712982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7C8C-DB4C-2384-95BA-AC13AA19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147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44F1-69DD-9B7A-F288-6E33F0EA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2D5E-ADC9-662E-BAE1-D4BD3553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7733-75F0-A78E-259E-D80FD80D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DFA5-8E4C-4534-1813-0C869E20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4BA8-5DF0-DED5-0AAB-AD7C8460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6578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C387-C06D-2D5C-0D88-1F88B14B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8E7B-F2B2-B35D-A973-8C941533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EEB1B-A805-EBC6-5CFA-2996E903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9DD15-6003-FF8D-0BDF-929292E4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2056-D23F-24B2-40D9-2C08D6FD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0A81-3DA8-29B5-AEDE-E08D4119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6723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BBEE-0816-9D9F-E3DA-0CD263A8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FAAD-E89F-AFC8-40D7-F85289892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8995C-8F25-DFF7-D98A-81FC5ABF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1B262-02EC-0803-08B1-F3285428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2E66-241A-B316-A92C-F01443FF7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283C9-EB53-6C3B-8E99-FB556C4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4E3C6-441B-8B8C-7F94-12A3A50F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180DA-FEE5-035D-30A4-236850F4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3387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0EBF-5EA6-61AB-0652-71FD62BA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A03F0-72DB-4A34-3618-7DA55B06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54807-FB7E-0A52-4086-79AC16B9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E06BB-1AB7-1691-F678-61C44A7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838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5C5FC-F012-B077-D48D-F8F2DE26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96C29-B445-AFA8-DE5D-55A470A2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07F25-574C-C4F9-E5FB-93243188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457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F927-013A-5752-0888-8446B93C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103C-FCFF-84F5-1D3C-0727AE3B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3B44F-F73C-E8C1-B2C3-ABF6275D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F013-5EB7-52AA-7F90-0473786B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EDFC2-8C03-B30A-40B9-5E823175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49AE-DBFE-ED32-EE24-585F74BB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7810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1559-1A53-F2BB-C51C-95166417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0756B-F05A-5F45-636F-92099015B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BC64-8C3D-15E0-808D-871CADC1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C444A-5E3F-862B-254E-71C465F5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B591-830E-02CD-AE46-80A0E286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4F197-D51C-5710-E0DD-74491864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433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75AD9-43B1-631F-F2F1-575E9416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77189-533F-514A-48C8-5E69B3137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05F5-E2B1-B724-E9E6-75ED766C6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0FDE7-AEB3-4E89-8D0F-48C439FE63A5}" type="datetimeFigureOut">
              <a:rPr lang="is-IS" smtClean="0"/>
              <a:t>9.4.2025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7A73-73BA-9964-9048-F6B606FB3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E16D-1AF7-38F3-4A47-DF702081B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BA0BE-52A2-4858-BD24-E20EC115886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212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379C-85B7-BE5E-415F-500D65DDE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Flight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000B1-496E-EEC8-2AAE-9EE8E6F6B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System 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255257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83E1-2058-2665-B839-BC22C89F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346"/>
          </a:xfrm>
        </p:spPr>
        <p:txBody>
          <a:bodyPr/>
          <a:lstStyle/>
          <a:p>
            <a:r>
              <a:rPr lang="is-IS" dirty="0"/>
              <a:t>Project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3513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0187-71CD-86C2-0DE5-E4B193D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29CE-6339-5F0E-8524-1A12D0F2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Hard to work on the project at the same time</a:t>
            </a:r>
          </a:p>
          <a:p>
            <a:r>
              <a:rPr lang="is-IS" dirty="0"/>
              <a:t>Some problems with integrating code between us</a:t>
            </a:r>
          </a:p>
          <a:p>
            <a:r>
              <a:rPr lang="is-IS" dirty="0"/>
              <a:t>Some planing issues / problems taking more time than expected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8506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17BC-3D07-C95C-77AF-8F007C79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339D-81BE-95DE-1B70-07ED6DCA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No matter how much you plan you can‘t plan for everything</a:t>
            </a:r>
          </a:p>
          <a:p>
            <a:r>
              <a:rPr lang="is-IS" dirty="0"/>
              <a:t>Need to be flexible with both the planing and code</a:t>
            </a:r>
          </a:p>
          <a:p>
            <a:r>
              <a:rPr lang="is-IS" dirty="0"/>
              <a:t>Need to be concise on problem scope </a:t>
            </a:r>
          </a:p>
        </p:txBody>
      </p:sp>
    </p:spTree>
    <p:extLst>
      <p:ext uri="{BB962C8B-B14F-4D97-AF65-F5344CB8AC3E}">
        <p14:creationId xmlns:p14="http://schemas.microsoft.com/office/powerpoint/2010/main" val="21739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BF53-48A5-0F62-3CA3-A4EC0381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System Overview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D0016B2-A1CC-6A20-4543-3F26AB347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45" y="1510378"/>
            <a:ext cx="1095389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Booking Application</a:t>
            </a:r>
            <a:r>
              <a:rPr kumimoji="0" lang="is-IS" altLang="is-I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A JavaFX desktop application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is-IS" altLang="is-I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users to search for flights, manage customers, and create/manage bookings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Functionality:</a:t>
            </a:r>
            <a:r>
              <a:rPr kumimoji="0" lang="is-IS" altLang="is-I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s-IS" altLang="is-I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management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s-IS" altLang="is-I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search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s-IS" altLang="is-I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selection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s-IS" altLang="is-I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creation and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8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85F7-630C-7BDC-2812-69147132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Architecture: MVC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7E07-27C4-8C56-6A30-1C605619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s-IS" dirty="0"/>
              <a:t>Our system follows the Model-View-Controller (MVC)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s-IS" b="1" dirty="0"/>
              <a:t>Model (Vinnsla Package):</a:t>
            </a:r>
            <a:r>
              <a:rPr lang="is-IS" dirty="0"/>
              <a:t> Data objects and database access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s-IS" b="1" dirty="0"/>
              <a:t>View (FXML Files):</a:t>
            </a:r>
            <a:r>
              <a:rPr lang="is-IS" dirty="0"/>
              <a:t> JavaFX UI layouts for each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s-IS" b="1" dirty="0"/>
              <a:t>Controller (Vidmot Package):</a:t>
            </a:r>
            <a:r>
              <a:rPr lang="is-IS" dirty="0"/>
              <a:t> Classes that handle user interaction and business logic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69607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86FD-0A41-B404-1463-69C8F189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Model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0E507B-DE63-3150-C0F6-FF6157995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2"/>
            <a:ext cx="753937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Classes: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Flight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Stores flight information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Customer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Manages customer data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Booking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Represents a booking with its status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Seat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Represents an individual seat on a flight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Classes: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FlightDB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Flight data access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CustomerDB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Customer data access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BookingDB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Booking data management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DatabaseInitializer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Sets up test data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4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8131-E5A6-32FD-7D0B-D2936C8B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Controller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43CC6-E354-2344-FBAF-762EBE3E1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5"/>
            <a:ext cx="94780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 Logic Controllers: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FlightController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Flight search and management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CustomerController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Customer lookup and management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BookingController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Core booking business logic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Controllers: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FlightBookerApplication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Main application controller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FlightSearchController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Flight search UI logic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CreateBookingController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Booking creation UI logic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ViewBookingController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Booking details and management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0CD9-2CE9-70DD-805D-5915A20C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View Layer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140052-8F48-04FB-4DE9-DFFC7C747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5"/>
            <a:ext cx="838383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Views: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main-view.fxml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Main application screen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flight-search-view.fxml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Flight search interface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create-booking-view.fxml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Booking creation screen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view-booking-view.fxml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Booking details view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Components: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views for flights and bookings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controls for customer and flight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selection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048D-4F12-0E1C-8674-139D418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Database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A8E4DF-61A3-CEBD-310A-18DEF80E0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7635"/>
            <a:ext cx="759804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 Database with tables: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Customer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Customer information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Flight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Flight details and schedules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Seat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Seat inventory with booking status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Booking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Reservation records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is-IS" altLang="is-I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Transactional operations for booking updates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 relationships for data integrity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Specialized queries for flight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8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51E7-DFF4-7D76-97BA-8D8A7437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Flow: Creating a Booking</a:t>
            </a:r>
            <a:br>
              <a:rPr kumimoji="0" lang="is-IS" altLang="is-I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is-I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9D19F3-E5F2-3FDD-1B0A-2AEBB6ABF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3079"/>
            <a:ext cx="719774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enters his customer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initiates booking creation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searches for and selects a flight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 seats are loaded from database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selects a seat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8"/>
              </a:rPr>
              <a:t>BookingController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creates the booking</a:t>
            </a: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status is updated in database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is-IS" altLang="is-I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is displayed in main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8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EA22-1DA1-B30F-2938-B5F37C5C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System 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70D01-6D7A-92C5-E901-76CB47528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637" y="1825625"/>
            <a:ext cx="3988726" cy="4351338"/>
          </a:xfrm>
        </p:spPr>
      </p:pic>
    </p:spTree>
    <p:extLst>
      <p:ext uri="{BB962C8B-B14F-4D97-AF65-F5344CB8AC3E}">
        <p14:creationId xmlns:p14="http://schemas.microsoft.com/office/powerpoint/2010/main" val="370569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415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Aptos</vt:lpstr>
      <vt:lpstr>Aptos Display</vt:lpstr>
      <vt:lpstr>Arial</vt:lpstr>
      <vt:lpstr>Office Theme</vt:lpstr>
      <vt:lpstr>Flight Booking System</vt:lpstr>
      <vt:lpstr>System Overview</vt:lpstr>
      <vt:lpstr>Architecture: MVC Pattern</vt:lpstr>
      <vt:lpstr>Model Layer</vt:lpstr>
      <vt:lpstr>Controller Layer</vt:lpstr>
      <vt:lpstr>View Layer</vt:lpstr>
      <vt:lpstr>Database Design</vt:lpstr>
      <vt:lpstr>Data Flow: Creating a Booking </vt:lpstr>
      <vt:lpstr>System Architecture Diagram</vt:lpstr>
      <vt:lpstr>Project Retrospective</vt:lpstr>
      <vt:lpstr>Problems</vt:lpstr>
      <vt:lpstr>For the future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Admentus Dragon</dc:creator>
  <cp:lastModifiedBy>Admentus Dragon</cp:lastModifiedBy>
  <cp:revision>2</cp:revision>
  <dcterms:created xsi:type="dcterms:W3CDTF">2025-04-09T16:46:40Z</dcterms:created>
  <dcterms:modified xsi:type="dcterms:W3CDTF">2025-04-09T17:00:02Z</dcterms:modified>
</cp:coreProperties>
</file>