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57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1C00B-412B-4E1E-AB3D-740A199EBADB}" type="datetime1">
              <a:rPr lang="it-IT" smtClean="0"/>
              <a:t>16/01/2024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47E401-DE6A-4486-AB12-E6B7C8A427DE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76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6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01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2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13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igura a mano libera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igura a mano libera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igura a mano libera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igura a mano libera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igura a mano libera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igura a mano libera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8FD73-929E-4A8E-83D6-5D7313ACF2AA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120F4-9DB1-4954-ACC5-A3CDDA892246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CB230-FE7F-462E-900B-69DCEE3D0421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DCB6-49B9-49A9-B058-5E14F61687CF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5C71-B1B2-4D87-B58E-3A2CF8C8DE9B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 smtClean="0"/>
              <a:t>Modifica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85CD-E21A-458A-94F6-2E81E8D2F5FF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 smtClean="0"/>
              <a:t>Modifica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BAB17-EABE-4506-95B0-A9C915A3823F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3811-F432-446A-8904-4D0961A532DD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D8822-4F02-4434-AA96-607132C6F0C6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88A09-223A-46F7-844E-E1DA34046CEE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4D4C2-DE58-47C8-BD44-12DC2EED5C52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A11F6-DB6F-4F2A-AF76-B9122463770E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0F2F7-41D0-4144-899C-6EB7771FBCFB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9D8D8-CF01-4532-9AB1-C30199089363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6D3A-E6E9-40BA-9274-1925E024A282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B8C5-63BB-4D55-A9AF-98B76C132433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2EA7-94B2-4507-BD8A-3C21A5B539FD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igura a mano libera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igura a mano libera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igura a mano libera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igura a mano libera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igura a mano libera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igura a mano libera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7671CF2-F212-493D-9A3B-90A59E3CBA50}" type="datetime1">
              <a:rPr lang="it-IT" noProof="0" smtClean="0"/>
              <a:t>16/01/2024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09091"/>
            <a:ext cx="12192000" cy="2026786"/>
          </a:xfrm>
        </p:spPr>
        <p:txBody>
          <a:bodyPr rtlCol="0">
            <a:normAutofit/>
          </a:bodyPr>
          <a:lstStyle/>
          <a:p>
            <a:pPr algn="ctr" fontAlgn="base"/>
            <a:r>
              <a:rPr lang="it-IT" b="1" dirty="0" err="1"/>
              <a:t>Weather</a:t>
            </a:r>
            <a:r>
              <a:rPr lang="it-IT" b="1" dirty="0"/>
              <a:t> Image </a:t>
            </a:r>
            <a:r>
              <a:rPr lang="it-IT" b="1" dirty="0" err="1"/>
              <a:t>Recognition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29" y="4410335"/>
            <a:ext cx="7178070" cy="863348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it-IT" dirty="0" smtClean="0"/>
              <a:t>Alessandro La Veglia</a:t>
            </a:r>
          </a:p>
          <a:p>
            <a:pPr algn="l" rtl="0"/>
            <a:r>
              <a:rPr lang="it-IT" dirty="0" smtClean="0"/>
              <a:t>Machine Learning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90" y="312638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76" y="3942578"/>
            <a:ext cx="2647722" cy="552887"/>
          </a:xfrm>
        </p:spPr>
        <p:txBody>
          <a:bodyPr rtlCol="0" anchor="t">
            <a:normAutofit fontScale="92500"/>
          </a:bodyPr>
          <a:lstStyle/>
          <a:p>
            <a:pPr marL="0" indent="0" rtl="0">
              <a:buNone/>
            </a:pPr>
            <a:r>
              <a:rPr lang="it-IT" sz="1800" dirty="0" smtClean="0"/>
              <a:t>ESPLORAZIONE </a:t>
            </a:r>
            <a:r>
              <a:rPr lang="it-IT" sz="1900" dirty="0" smtClean="0"/>
              <a:t>DATASET</a:t>
            </a:r>
            <a:endParaRPr lang="it-IT" sz="1900" dirty="0"/>
          </a:p>
        </p:txBody>
      </p:sp>
      <p:sp>
        <p:nvSpPr>
          <p:cNvPr id="12" name="Rettangolo con angoli arrotondati in diagonale 11"/>
          <p:cNvSpPr/>
          <p:nvPr/>
        </p:nvSpPr>
        <p:spPr>
          <a:xfrm>
            <a:off x="1254025" y="2074762"/>
            <a:ext cx="1715625" cy="1715625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77" y="2503399"/>
            <a:ext cx="731520" cy="731520"/>
          </a:xfrm>
          <a:prstGeom prst="rect">
            <a:avLst/>
          </a:prstGeom>
        </p:spPr>
      </p:pic>
      <p:sp>
        <p:nvSpPr>
          <p:cNvPr id="14" name="Rettangolo con angoli arrotondati in diagonale 13"/>
          <p:cNvSpPr/>
          <p:nvPr/>
        </p:nvSpPr>
        <p:spPr>
          <a:xfrm>
            <a:off x="4407692" y="2023067"/>
            <a:ext cx="1715625" cy="1715625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24" y="2377875"/>
            <a:ext cx="935489" cy="93548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106234" y="396574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VISIONE MODELLI</a:t>
            </a:r>
            <a:endParaRPr lang="it-IT" dirty="0"/>
          </a:p>
        </p:txBody>
      </p:sp>
      <p:sp>
        <p:nvSpPr>
          <p:cNvPr id="19" name="Rettangolo con angoli arrotondati in diagonale 18"/>
          <p:cNvSpPr/>
          <p:nvPr/>
        </p:nvSpPr>
        <p:spPr>
          <a:xfrm>
            <a:off x="7216705" y="1987806"/>
            <a:ext cx="1715625" cy="1715625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26" name="Picture 2" descr="Bar chart - Free busines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41" y="2234504"/>
            <a:ext cx="1292749" cy="12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974288" y="3895857"/>
            <a:ext cx="24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CONFUSION MATRIX / ACCURACY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608"/>
            <a:ext cx="12191999" cy="1782319"/>
          </a:xfrm>
        </p:spPr>
        <p:txBody>
          <a:bodyPr rtlCol="0">
            <a:normAutofit/>
          </a:bodyPr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image </a:t>
            </a:r>
            <a:r>
              <a:rPr lang="it-IT" dirty="0" err="1" smtClean="0"/>
              <a:t>recognition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71556" y="1823295"/>
            <a:ext cx="367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contiene 6862 immagini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-Il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è di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71556" y="2996558"/>
            <a:ext cx="400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Contiene 11 classi che sono divise: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dew, fog/smog, frost, glaze, hail, lightning , rain, rainbow, rime, sandstorm and snow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77870" y="1771452"/>
            <a:ext cx="375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diviso :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-80%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-20% test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828488" y="3022065"/>
            <a:ext cx="4006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-Preprocessing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Ridimensionamento dell'immagine a 128x128 pixel.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Normalizzazione: I valori dei pixel vengono scalati nell'intervallo [0, 1].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89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9608"/>
            <a:ext cx="12192000" cy="1782319"/>
          </a:xfrm>
        </p:spPr>
        <p:txBody>
          <a:bodyPr rtlCol="0">
            <a:normAutofit/>
          </a:bodyPr>
          <a:lstStyle/>
          <a:p>
            <a:r>
              <a:rPr lang="it-IT" dirty="0" smtClean="0"/>
              <a:t>Immagini per classi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8" y="2068784"/>
            <a:ext cx="11572397" cy="19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9609"/>
            <a:ext cx="12192000" cy="1152298"/>
          </a:xfrm>
        </p:spPr>
        <p:txBody>
          <a:bodyPr rtlCol="0">
            <a:normAutofit/>
          </a:bodyPr>
          <a:lstStyle/>
          <a:p>
            <a:r>
              <a:rPr lang="it-IT" dirty="0" smtClean="0"/>
              <a:t>Esplorazione modelli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08916" y="1183033"/>
            <a:ext cx="4642776" cy="46474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dirty="0" smtClean="0">
                <a:latin typeface="+mj-lt"/>
              </a:rPr>
              <a:t>Primo modello </a:t>
            </a:r>
          </a:p>
          <a:p>
            <a:endParaRPr lang="it-IT" dirty="0"/>
          </a:p>
          <a:p>
            <a:r>
              <a:rPr lang="it-IT" dirty="0" smtClean="0"/>
              <a:t>-Architettura del modello: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Primo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funzione di attivazione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funzione di attivazione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Terzo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funzione di attivazione RELU</a:t>
            </a:r>
            <a:endParaRPr lang="it-I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Flattening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convertire l'output in un vettore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strati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densi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11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neuroni, funzione di attivazione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526211" y="1281907"/>
            <a:ext cx="52695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j-lt"/>
                <a:cs typeface="Arial" panose="020B0604020202020204" pitchFamily="34" charset="0"/>
              </a:rPr>
              <a:t>Secondo modello</a:t>
            </a:r>
          </a:p>
          <a:p>
            <a:endParaRPr lang="it-I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dirty="0" smtClean="0">
                <a:latin typeface="+mj-lt"/>
                <a:cs typeface="Arial" panose="020B0604020202020204" pitchFamily="34" charset="0"/>
              </a:rPr>
              <a:t>Architettura del modello:</a:t>
            </a:r>
            <a:endParaRPr lang="it-IT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Primo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Funzione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attivazione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Secondo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Funzione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attivazione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Terzo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Funzione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attivazione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MaxPooling2D.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Flattening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convertire l'output in un vettore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strati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densi attivazione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it-I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del 50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strato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denso,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attivazione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del 50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layer:11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neuroni,funzione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 attivazione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08916" y="5609736"/>
            <a:ext cx="659199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64 epoche.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Dimensione batch: 32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Ottimizzatore: Adam.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Funzione di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Metriche: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55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7" name="CasellaDiTesto 6"/>
          <p:cNvSpPr txBox="1"/>
          <p:nvPr/>
        </p:nvSpPr>
        <p:spPr>
          <a:xfrm>
            <a:off x="0" y="20781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Primo modello</a:t>
            </a:r>
            <a:endParaRPr lang="it-IT" sz="6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1" y="1507622"/>
            <a:ext cx="4987636" cy="459528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1" y="1507621"/>
            <a:ext cx="5311773" cy="45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0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7" name="CasellaDiTesto 6"/>
          <p:cNvSpPr txBox="1"/>
          <p:nvPr/>
        </p:nvSpPr>
        <p:spPr>
          <a:xfrm>
            <a:off x="0" y="20781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smtClean="0"/>
              <a:t>Secondo modello</a:t>
            </a:r>
            <a:endParaRPr lang="it-IT" sz="6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0" y="1391444"/>
            <a:ext cx="5439295" cy="501141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72" y="1391444"/>
            <a:ext cx="5627042" cy="50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63_TF22644756.potx" id="{F541F96E-8857-48D4-8F07-6FD7EEFBFA27}" vid="{55106144-CB77-482A-8F4B-BD8BB7D399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Parallasse</Template>
  <TotalTime>0</TotalTime>
  <Words>278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Parallasse</vt:lpstr>
      <vt:lpstr>Weather Image Recognition</vt:lpstr>
      <vt:lpstr>Agenda</vt:lpstr>
      <vt:lpstr>Dataset Weather image recognition</vt:lpstr>
      <vt:lpstr>Immagini per classi</vt:lpstr>
      <vt:lpstr>Esplorazione modelli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2024-01-16T19:37:15Z</dcterms:created>
  <dcterms:modified xsi:type="dcterms:W3CDTF">2024-01-16T20:44:26Z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