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8D3-929B-4018-A2CE-72CAE8B8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E120-0DE0-4135-B787-170FBE5A8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4762-AE11-49C8-9336-D1F77255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AAC8-8025-4C84-9576-71A9032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BFAC-BCD0-4312-86E7-8CCCF38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5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EC5E-5BCE-43E0-ABF5-F928CB50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1577D-41F0-46E1-8658-1D4A0DA8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F524-0015-4385-948B-19AF2E4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27A7-507A-403A-98A3-09588E7D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4116-53EB-4E3A-9677-691E2D25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A8D12-8B86-414A-BF39-99376654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20758-666B-4CD2-9EE7-8AC81CCC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F764-B14F-4817-B8DF-7685E411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C48B-F855-42CD-8928-D2C60709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DFBD-CDA8-4419-919F-657CECC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4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1E4-DE68-4938-B79C-7BE871A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3C8C-5806-42EF-B054-9996AB78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9B5E-52DA-4856-BC36-ED0DAF9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E3E5-781F-4E51-BFA4-42C00461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107F-339C-49D8-82FA-AA85B9B7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C64B-BF9C-46C5-82BE-CB132E8C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10B1F-265F-422E-BA9D-57D48B8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A760-775E-42E4-949D-C18920AA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34E7-DC55-4F8F-8038-9D90AA5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556C-D249-4A96-9FFE-021ACC95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A215-B9D7-49D7-BE68-2799AB1D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9DE0-260C-4C49-BA39-B862DD4F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2FB4-1ADE-4942-ADA5-1F09D39A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8452-7762-4482-A7B2-E3BA9A7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1127-FD05-4A80-A240-CA342084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408A-64F0-43E2-BB1A-6BA89AB7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843-B40A-4C4D-A694-19C4339A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9FCD-5DFC-4720-8209-CE3B177F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0C6C3-E322-4ED0-AA81-0BA110F2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A0D26-CBDE-4FAC-A595-03C35DCA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F4E11-97BA-4589-8AC5-1324A7571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8BA56-62F3-44CC-9775-025F09BF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50384-F08C-4E47-BA38-95C8D5E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5422F-DA3E-47ED-A3D5-8EF86B67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E4A-95E1-44A2-81D2-C0AF5D9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9F19C-9588-47F7-BD1B-34027364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75610-E641-4073-9FA8-F7BEDFF2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89065-F197-4BC8-A385-716F00BA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A1A8C-1302-4B3A-AC21-60ED7C87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6BA7-6186-4A90-8EDE-E5288F43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C12F7-3D68-43E8-9FD6-053C473D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E4CE-83B4-4D78-A815-8C54536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45C2-669B-42A4-A780-5D6CC0A7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8E5B-A4F4-457A-8D45-6D3FDC72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7D74-F1FE-4ED4-A623-A1E71064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E2981-FBE4-4BCE-A527-709B137F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71F3-A08B-4555-ACEE-9D291865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7D7D-D1E2-4A94-A60F-59945EB4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C4AB4-3E32-4647-B32C-2A1482CC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57BC-362A-4066-8B90-3A0933D2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E144-2B3A-42C4-93D9-1D7B0922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C973-572F-4CE3-924D-2C7C12BB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17B7-AB36-482C-ABBF-D25BB1D7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0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581B1-C430-4FB6-AD43-59B8EAC4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11DB-0DB6-42BC-B9F3-FB954202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AA4F-4419-4695-955C-19AF4F0B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9845-7F00-4FAE-BFD5-022F133240D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6620-C24E-4803-9F7A-D26EBE23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7AAE-8D33-4437-A1E5-BC4114478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C9DA-27AF-4954-B1B6-43BE1372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9243-D78B-420A-B90B-AD2C12C9E33F}"/>
              </a:ext>
            </a:extLst>
          </p:cNvPr>
          <p:cNvSpPr/>
          <p:nvPr/>
        </p:nvSpPr>
        <p:spPr>
          <a:xfrm>
            <a:off x="6045322" y="1580224"/>
            <a:ext cx="2202033" cy="99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Face Recognition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3E8-1A6A-4DE1-BAA8-D9F2196D4D54}"/>
              </a:ext>
            </a:extLst>
          </p:cNvPr>
          <p:cNvSpPr/>
          <p:nvPr/>
        </p:nvSpPr>
        <p:spPr>
          <a:xfrm>
            <a:off x="127248" y="1422648"/>
            <a:ext cx="2077374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Face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610DD-B6BA-4DB4-8D4D-9822ED5A776F}"/>
              </a:ext>
            </a:extLst>
          </p:cNvPr>
          <p:cNvSpPr/>
          <p:nvPr/>
        </p:nvSpPr>
        <p:spPr>
          <a:xfrm>
            <a:off x="9608600" y="3510383"/>
            <a:ext cx="2263805" cy="99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Launch 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FA35A-99EC-4A88-AA71-71B14556378A}"/>
              </a:ext>
            </a:extLst>
          </p:cNvPr>
          <p:cNvSpPr/>
          <p:nvPr/>
        </p:nvSpPr>
        <p:spPr>
          <a:xfrm>
            <a:off x="9161757" y="1488117"/>
            <a:ext cx="2831974" cy="14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Recognize From Which Team person belongs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CCAD66-C7FB-4421-828C-C6E7BB20187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247355" y="2077373"/>
            <a:ext cx="914402" cy="15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57A84-0213-4AE3-B5DD-7395F8397FFA}"/>
              </a:ext>
            </a:extLst>
          </p:cNvPr>
          <p:cNvCxnSpPr>
            <a:cxnSpLocks/>
          </p:cNvCxnSpPr>
          <p:nvPr/>
        </p:nvCxnSpPr>
        <p:spPr>
          <a:xfrm flipH="1">
            <a:off x="10848513" y="2974753"/>
            <a:ext cx="405417" cy="52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95C0FF-FA51-4587-8FE8-C0B1E7B19FA7}"/>
              </a:ext>
            </a:extLst>
          </p:cNvPr>
          <p:cNvSpPr/>
          <p:nvPr/>
        </p:nvSpPr>
        <p:spPr>
          <a:xfrm>
            <a:off x="3075005" y="1823253"/>
            <a:ext cx="1908700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Website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FA20CE-E133-40D4-85D2-3580537BBE6A}"/>
              </a:ext>
            </a:extLst>
          </p:cNvPr>
          <p:cNvCxnSpPr/>
          <p:nvPr/>
        </p:nvCxnSpPr>
        <p:spPr>
          <a:xfrm>
            <a:off x="2119916" y="1900933"/>
            <a:ext cx="93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1F315C-DD9D-49CE-BF76-8FEA26B19C1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4983705" y="2077373"/>
            <a:ext cx="1061617" cy="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C77F1D-9C5A-476B-8004-94DA21AD6C0E}"/>
              </a:ext>
            </a:extLst>
          </p:cNvPr>
          <p:cNvSpPr/>
          <p:nvPr/>
        </p:nvSpPr>
        <p:spPr>
          <a:xfrm>
            <a:off x="2876016" y="3537016"/>
            <a:ext cx="2088093" cy="72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Destroy Infrastructure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BB1825-3417-4125-9DB3-3821D097E749}"/>
              </a:ext>
            </a:extLst>
          </p:cNvPr>
          <p:cNvSpPr/>
          <p:nvPr/>
        </p:nvSpPr>
        <p:spPr>
          <a:xfrm>
            <a:off x="6589372" y="3429000"/>
            <a:ext cx="1488150" cy="107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Work Done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306FC-74CF-426A-B447-D6AC3EDFEBC1}"/>
              </a:ext>
            </a:extLst>
          </p:cNvPr>
          <p:cNvCxnSpPr>
            <a:cxnSpLocks/>
          </p:cNvCxnSpPr>
          <p:nvPr/>
        </p:nvCxnSpPr>
        <p:spPr>
          <a:xfrm flipH="1">
            <a:off x="8084677" y="3798721"/>
            <a:ext cx="152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2CBCD0-30B0-41F1-B262-959DE23A161C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4964109" y="3900431"/>
            <a:ext cx="1625263" cy="6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19CADD6-2B03-4C16-A6F5-7A3667581962}"/>
              </a:ext>
            </a:extLst>
          </p:cNvPr>
          <p:cNvSpPr/>
          <p:nvPr/>
        </p:nvSpPr>
        <p:spPr>
          <a:xfrm>
            <a:off x="10227076" y="674702"/>
            <a:ext cx="1026854" cy="57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EA9CF9-1EB4-44BA-B9EF-A9B0B9EF68BF}"/>
              </a:ext>
            </a:extLst>
          </p:cNvPr>
          <p:cNvSpPr/>
          <p:nvPr/>
        </p:nvSpPr>
        <p:spPr>
          <a:xfrm>
            <a:off x="10928412" y="113560"/>
            <a:ext cx="992817" cy="58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C3984-FF1E-4067-A9A5-C5FC2389814B}"/>
              </a:ext>
            </a:extLst>
          </p:cNvPr>
          <p:cNvSpPr/>
          <p:nvPr/>
        </p:nvSpPr>
        <p:spPr>
          <a:xfrm>
            <a:off x="9485787" y="227489"/>
            <a:ext cx="973587" cy="58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FA0C8B-40EB-426A-AA22-5F6A3CAF2891}"/>
              </a:ext>
            </a:extLst>
          </p:cNvPr>
          <p:cNvSpPr/>
          <p:nvPr/>
        </p:nvSpPr>
        <p:spPr>
          <a:xfrm>
            <a:off x="6359542" y="156469"/>
            <a:ext cx="1488150" cy="80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49BC6A-4344-4ED6-A8C9-7C0BD3B3D776}"/>
              </a:ext>
            </a:extLst>
          </p:cNvPr>
          <p:cNvSpPr/>
          <p:nvPr/>
        </p:nvSpPr>
        <p:spPr>
          <a:xfrm>
            <a:off x="191040" y="296663"/>
            <a:ext cx="1488150" cy="80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D4EE85-2318-4795-B5A1-5285A400DC76}"/>
              </a:ext>
            </a:extLst>
          </p:cNvPr>
          <p:cNvSpPr/>
          <p:nvPr/>
        </p:nvSpPr>
        <p:spPr>
          <a:xfrm>
            <a:off x="10092431" y="5834481"/>
            <a:ext cx="2068497" cy="90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</a:p>
          <a:p>
            <a:pPr algn="ctr"/>
            <a:r>
              <a:rPr lang="en-IN" dirty="0"/>
              <a:t>(Multi Cloud)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3E181E-7A7F-4817-9124-F5D9878E8D09}"/>
              </a:ext>
            </a:extLst>
          </p:cNvPr>
          <p:cNvSpPr/>
          <p:nvPr/>
        </p:nvSpPr>
        <p:spPr>
          <a:xfrm>
            <a:off x="2915208" y="4372969"/>
            <a:ext cx="2068497" cy="91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</a:p>
          <a:p>
            <a:pPr algn="ctr"/>
            <a:r>
              <a:rPr lang="en-IN" dirty="0"/>
              <a:t>(Multi Cloud)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12B6AA-F54A-458B-8BD2-78744C201733}"/>
              </a:ext>
            </a:extLst>
          </p:cNvPr>
          <p:cNvSpPr/>
          <p:nvPr/>
        </p:nvSpPr>
        <p:spPr>
          <a:xfrm>
            <a:off x="10542234" y="4892711"/>
            <a:ext cx="1491449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9896BE-9957-42A4-9B6E-1C71B3E949BE}"/>
              </a:ext>
            </a:extLst>
          </p:cNvPr>
          <p:cNvSpPr/>
          <p:nvPr/>
        </p:nvSpPr>
        <p:spPr>
          <a:xfrm>
            <a:off x="9055223" y="4831757"/>
            <a:ext cx="1171853" cy="36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6BC80F-1661-4D67-951E-B418087F7421}"/>
              </a:ext>
            </a:extLst>
          </p:cNvPr>
          <p:cNvSpPr/>
          <p:nvPr/>
        </p:nvSpPr>
        <p:spPr>
          <a:xfrm>
            <a:off x="9055223" y="5345472"/>
            <a:ext cx="1331651" cy="36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5608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Laveena Jethani</dc:creator>
  <cp:lastModifiedBy>Laveena Jethani</cp:lastModifiedBy>
  <cp:revision>2</cp:revision>
  <dcterms:created xsi:type="dcterms:W3CDTF">2021-10-03T09:48:11Z</dcterms:created>
  <dcterms:modified xsi:type="dcterms:W3CDTF">2021-10-04T09:50:42Z</dcterms:modified>
</cp:coreProperties>
</file>