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72" r:id="rId7"/>
    <p:sldId id="273" r:id="rId8"/>
    <p:sldId id="274" r:id="rId9"/>
    <p:sldId id="263" r:id="rId10"/>
    <p:sldId id="265" r:id="rId11"/>
    <p:sldId id="266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886" autoAdjust="0"/>
  </p:normalViewPr>
  <p:slideViewPr>
    <p:cSldViewPr>
      <p:cViewPr varScale="1">
        <p:scale>
          <a:sx n="72" d="100"/>
          <a:sy n="72" d="100"/>
        </p:scale>
        <p:origin x="344" y="5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Visuals On The Global Fight Against Tuberculosis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From The World Health Organization</a:t>
            </a:r>
          </a:p>
          <a:p>
            <a:r>
              <a:rPr lang="en-US" dirty="0"/>
              <a:t>Analyzed And Presented By Lavender Graham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DBC63-1CE5-248E-3F12-0D52D48E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3" y="0"/>
            <a:ext cx="9924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BFBFC4-7F29-B919-04B3-AA6E3A96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3" y="0"/>
            <a:ext cx="9973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FB09C4-D3D6-DCDC-87D4-B64EE644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69" y="0"/>
            <a:ext cx="10004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70096-CDF9-B502-795B-E18081C44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66" y="0"/>
            <a:ext cx="9979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DA624D-068E-903B-5041-4A75AAD5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16" y="0"/>
            <a:ext cx="9957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59DC2-9A03-AFDE-394F-EB1DDD6D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3" y="0"/>
            <a:ext cx="9983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B9DBF8-5FB4-DDEF-FF33-131D4D59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26" y="0"/>
            <a:ext cx="998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91B2F-261B-D036-78F8-12330C3B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0" y="0"/>
            <a:ext cx="995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8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03C0DD-6D48-6ECB-92AC-32D6BB0F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57" y="0"/>
            <a:ext cx="930091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065232-E1AA-A4C5-C9F9-742B2C52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6195323"/>
            <a:ext cx="4752528" cy="6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67AF4F-5250-119D-CD12-C640D915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57"/>
            <a:ext cx="12188825" cy="680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DB21BF-F1E0-4DE2-A617-94EBBB6F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52" y="6093296"/>
            <a:ext cx="5298036" cy="6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5B435D-CF53-E07B-3F80-DF1ED2B6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630"/>
            <a:ext cx="12188825" cy="64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7A20F6-F94F-3381-41B1-D4F8D00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55" y="132889"/>
            <a:ext cx="8591037" cy="6725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D43178-8583-C43E-CA3C-298762D1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32" y="6153052"/>
            <a:ext cx="848796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CDFA8-9D82-78DA-91DB-8A60A8D5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41" y="19643"/>
            <a:ext cx="8665851" cy="6838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CED7F-B2A9-995F-88ED-B01582AD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010" y="6124473"/>
            <a:ext cx="860588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58FFBA-D4B1-7CF1-3FF1-AA8DC00C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284" y="0"/>
            <a:ext cx="898954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657710-E412-1370-E4A3-BE2EE9CE2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062" y="3841090"/>
            <a:ext cx="3168652" cy="2996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0C6095-B401-9E1C-7A68-0A9DEF4A8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684" y="3650564"/>
            <a:ext cx="3519969" cy="1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986C57-4A7F-1DE2-96F6-2DF1175E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5870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9B8A9-01FB-293F-C57C-6E2546B4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740" y="3861048"/>
            <a:ext cx="2828471" cy="2916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27A7AA-9F45-3A2C-7626-A2A03912D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644" y="3575795"/>
            <a:ext cx="3756737" cy="2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71F3CF-4031-B9A2-7C0C-BCAE0126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97" y="0"/>
            <a:ext cx="1019183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93CDC-2CF4-D1A9-ECA8-F167EA6C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40" y="2102513"/>
            <a:ext cx="1812019" cy="13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56_win32_fixed" id="{4B28DB41-0BD2-45A3-9BAA-25D12E3A7D00}" vid="{BC5DEC7F-B9F5-4F88-AA4B-3420E40E69A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E4F0FA-B85E-4BA9-8FBF-6FF0949B8FE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044EB16-B03D-470B-9114-C14CDABBCF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5EC0E7-1D91-4BD8-8079-9CD7695FB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29</TotalTime>
  <Words>23</Words>
  <Application>Microsoft Office PowerPoint</Application>
  <PresentationFormat>Custom</PresentationFormat>
  <Paragraphs>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African continent presentation 16x9</vt:lpstr>
      <vt:lpstr>Tableau Visuals On The Global Fight Against Tuberculosis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Visuals On The Global Fight Against Tuberculosis</dc:title>
  <dc:creator>Lavender Graham</dc:creator>
  <cp:lastModifiedBy>Lavender Graham</cp:lastModifiedBy>
  <cp:revision>1</cp:revision>
  <dcterms:created xsi:type="dcterms:W3CDTF">2024-03-18T20:00:40Z</dcterms:created>
  <dcterms:modified xsi:type="dcterms:W3CDTF">2024-03-18T20:30:36Z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