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87EE5-D394-AE77-B16B-8C3A9298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90"/>
            <a:ext cx="12192000" cy="6532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4418E-7CA9-44B2-111D-0D52D26CB2C2}"/>
              </a:ext>
            </a:extLst>
          </p:cNvPr>
          <p:cNvSpPr txBox="1"/>
          <p:nvPr/>
        </p:nvSpPr>
        <p:spPr>
          <a:xfrm>
            <a:off x="7947302" y="405036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Swaziland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D7FE-247A-893C-EA4B-94C624F953FB}"/>
              </a:ext>
            </a:extLst>
          </p:cNvPr>
          <p:cNvSpPr txBox="1"/>
          <p:nvPr/>
        </p:nvSpPr>
        <p:spPr>
          <a:xfrm>
            <a:off x="6945962" y="1275455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Lesotho</a:t>
            </a:r>
          </a:p>
        </p:txBody>
      </p:sp>
    </p:spTree>
    <p:extLst>
      <p:ext uri="{BB962C8B-B14F-4D97-AF65-F5344CB8AC3E}">
        <p14:creationId xmlns:p14="http://schemas.microsoft.com/office/powerpoint/2010/main" val="11917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12CE-99BD-B3F2-A382-3A8F85A9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0"/>
            <a:ext cx="119515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56A3F-0059-2305-A147-89691B9B6C30}"/>
              </a:ext>
            </a:extLst>
          </p:cNvPr>
          <p:cNvSpPr txBox="1"/>
          <p:nvPr/>
        </p:nvSpPr>
        <p:spPr>
          <a:xfrm rot="5400000">
            <a:off x="6360438" y="6585466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38344-7594-3736-BCB6-83816B70EDDC}"/>
              </a:ext>
            </a:extLst>
          </p:cNvPr>
          <p:cNvSpPr txBox="1"/>
          <p:nvPr/>
        </p:nvSpPr>
        <p:spPr>
          <a:xfrm>
            <a:off x="236590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FDE3-8409-44FF-C83A-43E025A04591}"/>
              </a:ext>
            </a:extLst>
          </p:cNvPr>
          <p:cNvSpPr txBox="1"/>
          <p:nvPr/>
        </p:nvSpPr>
        <p:spPr>
          <a:xfrm>
            <a:off x="11873257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2852-1E54-05E7-CD3E-D3E235C9B8BF}"/>
              </a:ext>
            </a:extLst>
          </p:cNvPr>
          <p:cNvSpPr/>
          <p:nvPr/>
        </p:nvSpPr>
        <p:spPr>
          <a:xfrm>
            <a:off x="6257925" y="3197332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9FB4-2D03-434F-9863-871973CC5314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6987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C34DA-CAB1-8B8B-3BBE-73046DCF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" y="0"/>
            <a:ext cx="118366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9C171-0689-46E9-78AD-45073301FAF7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A1C29-4B25-5940-A77F-7B2103ECA421}"/>
              </a:ext>
            </a:extLst>
          </p:cNvPr>
          <p:cNvSpPr/>
          <p:nvPr/>
        </p:nvSpPr>
        <p:spPr>
          <a:xfrm>
            <a:off x="6238491" y="6649858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39B34-1329-3F94-DF9C-4EF933CD6800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6115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8F436-1447-92AA-0EEB-A419EB83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9" y="0"/>
            <a:ext cx="118323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6BDA07-FE0A-9F9E-3D29-18EB9E26F598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B617F-F840-B4A6-EE3F-1F8E225E6F3A}"/>
              </a:ext>
            </a:extLst>
          </p:cNvPr>
          <p:cNvSpPr/>
          <p:nvPr/>
        </p:nvSpPr>
        <p:spPr>
          <a:xfrm>
            <a:off x="6238491" y="6625310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7C0D1-8B88-F9E5-B3FC-1E1CB4FEA2D4}"/>
              </a:ext>
            </a:extLst>
          </p:cNvPr>
          <p:cNvSpPr/>
          <p:nvPr/>
        </p:nvSpPr>
        <p:spPr>
          <a:xfrm>
            <a:off x="290800" y="45009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393F-7652-7A05-DC2C-1A1332C77512}"/>
              </a:ext>
            </a:extLst>
          </p:cNvPr>
          <p:cNvSpPr/>
          <p:nvPr/>
        </p:nvSpPr>
        <p:spPr>
          <a:xfrm>
            <a:off x="11845105" y="4500914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BAA0-0BF5-84F7-BA9F-0883AD51A512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894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97056-E83C-58DB-D7D4-375A8C0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1" y="0"/>
            <a:ext cx="1173505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390C9F-8C01-581B-DE1A-18D58CE9072E}"/>
              </a:ext>
            </a:extLst>
          </p:cNvPr>
          <p:cNvSpPr/>
          <p:nvPr/>
        </p:nvSpPr>
        <p:spPr>
          <a:xfrm>
            <a:off x="6265788" y="3178921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CD283-D152-894B-D9BE-74AC2619DB1A}"/>
              </a:ext>
            </a:extLst>
          </p:cNvPr>
          <p:cNvSpPr/>
          <p:nvPr/>
        </p:nvSpPr>
        <p:spPr>
          <a:xfrm>
            <a:off x="6265788" y="6577748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42293-FCB3-21D8-0308-ACFAF42E7F5A}"/>
              </a:ext>
            </a:extLst>
          </p:cNvPr>
          <p:cNvSpPr/>
          <p:nvPr/>
        </p:nvSpPr>
        <p:spPr>
          <a:xfrm>
            <a:off x="299686" y="4441079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3E435-E5B8-B36F-D42D-FA1A5D277CA3}"/>
              </a:ext>
            </a:extLst>
          </p:cNvPr>
          <p:cNvSpPr/>
          <p:nvPr/>
        </p:nvSpPr>
        <p:spPr>
          <a:xfrm>
            <a:off x="11738891" y="4441079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6A35B-1A70-7E67-34AB-887A8347F1A6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0050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1</cp:revision>
  <dcterms:created xsi:type="dcterms:W3CDTF">2024-05-11T13:26:58Z</dcterms:created>
  <dcterms:modified xsi:type="dcterms:W3CDTF">2024-05-11T15:41:36Z</dcterms:modified>
</cp:coreProperties>
</file>