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72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E6063-D690-F77B-EB78-A98337FEB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39794-E572-7A15-6D24-ECA35B976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AED5B-FF8E-EA34-62EA-6E6084A7B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9390-85DC-4C10-B536-CF53F0CDF18F}" type="datetimeFigureOut">
              <a:rPr lang="en-CA" smtClean="0"/>
              <a:t>2024-06-26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A79B8-4148-7E3F-C4E4-43A70C558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7AE92-5E32-2743-3EEE-3B77B9C55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17E7-8BBF-4500-855D-1F35274EAF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0025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DB7DC-BECC-3990-8861-C75A53400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B296CB-CA77-6C83-84B4-046A19544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E4640-319D-32AA-6479-CFC97452A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9390-85DC-4C10-B536-CF53F0CDF18F}" type="datetimeFigureOut">
              <a:rPr lang="en-CA" smtClean="0"/>
              <a:t>2024-06-26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8333F-99DC-3595-81B9-11E3908BD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676D8-F930-6AF8-B852-FCF5F8FD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17E7-8BBF-4500-855D-1F35274EAF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504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D0796C-5588-C011-25E6-7632584B41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608E3-4645-51A2-2FE4-469B7B693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735D6-FB71-D7B9-0B40-5B0F2A984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9390-85DC-4C10-B536-CF53F0CDF18F}" type="datetimeFigureOut">
              <a:rPr lang="en-CA" smtClean="0"/>
              <a:t>2024-06-26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26544-C7AD-4737-55F8-8C3F9E66B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E9AB5-67CE-1F2E-F9DD-CA994BCA0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17E7-8BBF-4500-855D-1F35274EAF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984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0F32B-FC15-8F03-9B57-00D85DE88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12ACB-7B24-B03E-D691-F2B5FC973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E0996-65D2-6461-42E8-AE4F3113A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9390-85DC-4C10-B536-CF53F0CDF18F}" type="datetimeFigureOut">
              <a:rPr lang="en-CA" smtClean="0"/>
              <a:t>2024-06-26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4ABD4-1008-7812-E665-BD3F7AED8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CB0D4-3C7E-FF4F-2837-E8DFC53B7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17E7-8BBF-4500-855D-1F35274EAF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122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CD644-C669-78F6-1D36-75EA9EB56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BEF58-5584-17EB-7780-012F9FFE3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6B3C0-E771-F960-E4BC-A84227F8C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9390-85DC-4C10-B536-CF53F0CDF18F}" type="datetimeFigureOut">
              <a:rPr lang="en-CA" smtClean="0"/>
              <a:t>2024-06-26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97281-ABD6-091C-985E-E60FF00A3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16B0D-B40C-374A-0EAC-231F72D99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17E7-8BBF-4500-855D-1F35274EAF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543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6EBB-99D2-BFBC-80CD-42BBDDFA4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F30AE-4584-95C4-E596-D3350C518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A3835-2C84-FBDD-582E-126B2B31B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D5634-C430-A827-03CE-50FF6B16A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9390-85DC-4C10-B536-CF53F0CDF18F}" type="datetimeFigureOut">
              <a:rPr lang="en-CA" smtClean="0"/>
              <a:t>2024-06-26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95D20-CBFC-2068-9046-B762317F2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C082F-41E5-19CE-235F-C6455506A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17E7-8BBF-4500-855D-1F35274EAF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922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8307E-D758-0E4B-A217-419AE066F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DE33C-2F06-19CF-BDFB-C7A11D565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AB9C7-DEF8-5FF2-3F9A-E073B8867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F96FAE-187E-D04B-C6A1-990A092FE8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40C153-5D91-B555-C34C-570A89114A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0258AE-3F0E-428B-FD08-C8207EA87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9390-85DC-4C10-B536-CF53F0CDF18F}" type="datetimeFigureOut">
              <a:rPr lang="en-CA" smtClean="0"/>
              <a:t>2024-06-26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29D532-84E5-E055-B091-CC7BFBA3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BBE36B-6ACC-D4A8-9E0C-B791FE9C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17E7-8BBF-4500-855D-1F35274EAF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493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A19D-DA4A-1873-05DC-45C050684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DC7E5F-57F7-049B-C7FD-CBF97553D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9390-85DC-4C10-B536-CF53F0CDF18F}" type="datetimeFigureOut">
              <a:rPr lang="en-CA" smtClean="0"/>
              <a:t>2024-06-26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A2356E-BF26-7F8B-E7D0-57B70918D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873E4-1CBB-EBC9-C0D9-405FADA1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17E7-8BBF-4500-855D-1F35274EAF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27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6D0B19-F525-1C59-E198-15E19AFB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9390-85DC-4C10-B536-CF53F0CDF18F}" type="datetimeFigureOut">
              <a:rPr lang="en-CA" smtClean="0"/>
              <a:t>2024-06-26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1E97D0-B940-B42D-D33A-9E4103098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3C692-342D-A199-5FD4-C46229428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17E7-8BBF-4500-855D-1F35274EAF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368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23425-8A49-A768-25DA-AA278BC4B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C3953-716F-D160-C083-E0FD700E0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A556D8-F5DF-A5A9-2CD2-D2AC03E61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F983A-81FB-B3FB-3CA4-F62D0A449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9390-85DC-4C10-B536-CF53F0CDF18F}" type="datetimeFigureOut">
              <a:rPr lang="en-CA" smtClean="0"/>
              <a:t>2024-06-26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AD62C-4515-EAB9-7B87-4235037D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50DDE-DE8F-E47F-0C12-5C83C691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17E7-8BBF-4500-855D-1F35274EAF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865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270EC-96C3-EA9C-96DA-DB5E47E20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C187BB-7911-A34C-9114-E6C17B44B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0B9CC-1CCC-D0F2-752F-87266378A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1BAC4-D6A5-1E4F-0D91-E6BCE9109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E9390-85DC-4C10-B536-CF53F0CDF18F}" type="datetimeFigureOut">
              <a:rPr lang="en-CA" smtClean="0"/>
              <a:t>2024-06-26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EA1CB-B570-10B0-A8B8-8D745849C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32C52-DB45-CA0C-15E0-C9D36336C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317E7-8BBF-4500-855D-1F35274EAF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259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5FB2DB-8322-6368-DE6B-F2146E455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07DAA-FCAC-6DBE-6072-FD80F1B5F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A4AF9-9712-ED33-556F-275AA3B8B5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5E9390-85DC-4C10-B536-CF53F0CDF18F}" type="datetimeFigureOut">
              <a:rPr lang="en-CA" smtClean="0"/>
              <a:t>2024-06-26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3766F-976B-502C-164E-15CD63239A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5E114-7CFD-9CD4-EAD9-500B2E2B3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2317E7-8BBF-4500-855D-1F35274EAF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037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A87EE5-D394-AE77-B16B-8C3A92981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590"/>
            <a:ext cx="12192000" cy="65328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24418E-7CA9-44B2-111D-0D52D26CB2C2}"/>
              </a:ext>
            </a:extLst>
          </p:cNvPr>
          <p:cNvSpPr txBox="1"/>
          <p:nvPr/>
        </p:nvSpPr>
        <p:spPr>
          <a:xfrm>
            <a:off x="7947302" y="405036"/>
            <a:ext cx="6505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/>
              <a:t>Swaziland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E7D7FE-247A-893C-EA4B-94C624F953FB}"/>
              </a:ext>
            </a:extLst>
          </p:cNvPr>
          <p:cNvSpPr txBox="1"/>
          <p:nvPr/>
        </p:nvSpPr>
        <p:spPr>
          <a:xfrm>
            <a:off x="6945962" y="1275455"/>
            <a:ext cx="6505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/>
              <a:t>Lesotho</a:t>
            </a:r>
          </a:p>
        </p:txBody>
      </p:sp>
    </p:spTree>
    <p:extLst>
      <p:ext uri="{BB962C8B-B14F-4D97-AF65-F5344CB8AC3E}">
        <p14:creationId xmlns:p14="http://schemas.microsoft.com/office/powerpoint/2010/main" val="1191739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4412CE-99BD-B3F2-A382-3A8F85A94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47" y="0"/>
            <a:ext cx="11951506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156A3F-0059-2305-A147-89691B9B6C30}"/>
              </a:ext>
            </a:extLst>
          </p:cNvPr>
          <p:cNvSpPr txBox="1"/>
          <p:nvPr/>
        </p:nvSpPr>
        <p:spPr>
          <a:xfrm rot="5400000">
            <a:off x="6360438" y="6585466"/>
            <a:ext cx="1643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B38344-7594-3736-BCB6-83816B70EDDC}"/>
              </a:ext>
            </a:extLst>
          </p:cNvPr>
          <p:cNvSpPr txBox="1"/>
          <p:nvPr/>
        </p:nvSpPr>
        <p:spPr>
          <a:xfrm>
            <a:off x="236590" y="4261063"/>
            <a:ext cx="1643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C3FDE3-8409-44FF-C83A-43E025A04591}"/>
              </a:ext>
            </a:extLst>
          </p:cNvPr>
          <p:cNvSpPr txBox="1"/>
          <p:nvPr/>
        </p:nvSpPr>
        <p:spPr>
          <a:xfrm>
            <a:off x="11873257" y="4261063"/>
            <a:ext cx="1643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5F2852-1E54-05E7-CD3E-D3E235C9B8BF}"/>
              </a:ext>
            </a:extLst>
          </p:cNvPr>
          <p:cNvSpPr/>
          <p:nvPr/>
        </p:nvSpPr>
        <p:spPr>
          <a:xfrm>
            <a:off x="6257925" y="3197332"/>
            <a:ext cx="112190" cy="104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719FB4-2D03-434F-9863-871973CC5314}"/>
              </a:ext>
            </a:extLst>
          </p:cNvPr>
          <p:cNvSpPr txBox="1"/>
          <p:nvPr/>
        </p:nvSpPr>
        <p:spPr>
          <a:xfrm>
            <a:off x="7941163" y="3491903"/>
            <a:ext cx="31482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/>
              <a:t>Charts show estimated rates plus 95% confidence intervals</a:t>
            </a:r>
          </a:p>
        </p:txBody>
      </p:sp>
    </p:spTree>
    <p:extLst>
      <p:ext uri="{BB962C8B-B14F-4D97-AF65-F5344CB8AC3E}">
        <p14:creationId xmlns:p14="http://schemas.microsoft.com/office/powerpoint/2010/main" val="869873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AC34DA-CAB1-8B8B-3BBE-73046DCF8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92" y="0"/>
            <a:ext cx="11836616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209C171-0689-46E9-78AD-45073301FAF7}"/>
              </a:ext>
            </a:extLst>
          </p:cNvPr>
          <p:cNvSpPr/>
          <p:nvPr/>
        </p:nvSpPr>
        <p:spPr>
          <a:xfrm>
            <a:off x="6238491" y="3201935"/>
            <a:ext cx="112190" cy="104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2A1C29-4B25-5940-A77F-7B2103ECA421}"/>
              </a:ext>
            </a:extLst>
          </p:cNvPr>
          <p:cNvSpPr/>
          <p:nvPr/>
        </p:nvSpPr>
        <p:spPr>
          <a:xfrm>
            <a:off x="6238491" y="6649858"/>
            <a:ext cx="112190" cy="104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339B34-1329-3F94-DF9C-4EF933CD6800}"/>
              </a:ext>
            </a:extLst>
          </p:cNvPr>
          <p:cNvSpPr txBox="1"/>
          <p:nvPr/>
        </p:nvSpPr>
        <p:spPr>
          <a:xfrm>
            <a:off x="7941163" y="3491903"/>
            <a:ext cx="31482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/>
              <a:t>Charts show estimated rates plus 95% confidence intervals</a:t>
            </a:r>
          </a:p>
        </p:txBody>
      </p:sp>
    </p:spTree>
    <p:extLst>
      <p:ext uri="{BB962C8B-B14F-4D97-AF65-F5344CB8AC3E}">
        <p14:creationId xmlns:p14="http://schemas.microsoft.com/office/powerpoint/2010/main" val="2611559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88F436-1447-92AA-0EEB-A419EB830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09" y="0"/>
            <a:ext cx="11832382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76BDA07-FE0A-9F9E-3D29-18EB9E26F598}"/>
              </a:ext>
            </a:extLst>
          </p:cNvPr>
          <p:cNvSpPr/>
          <p:nvPr/>
        </p:nvSpPr>
        <p:spPr>
          <a:xfrm>
            <a:off x="6238491" y="3201935"/>
            <a:ext cx="112190" cy="104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4B617F-F840-B4A6-EE3F-1F8E225E6F3A}"/>
              </a:ext>
            </a:extLst>
          </p:cNvPr>
          <p:cNvSpPr/>
          <p:nvPr/>
        </p:nvSpPr>
        <p:spPr>
          <a:xfrm>
            <a:off x="6238491" y="6625310"/>
            <a:ext cx="112190" cy="104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D7C0D1-8B88-F9E5-B3FC-1E1CB4FEA2D4}"/>
              </a:ext>
            </a:extLst>
          </p:cNvPr>
          <p:cNvSpPr/>
          <p:nvPr/>
        </p:nvSpPr>
        <p:spPr>
          <a:xfrm>
            <a:off x="290800" y="4500915"/>
            <a:ext cx="112190" cy="104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89393F-7652-7A05-DC2C-1A1332C77512}"/>
              </a:ext>
            </a:extLst>
          </p:cNvPr>
          <p:cNvSpPr/>
          <p:nvPr/>
        </p:nvSpPr>
        <p:spPr>
          <a:xfrm>
            <a:off x="11845105" y="4500914"/>
            <a:ext cx="112190" cy="104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1EBAA0-0BF5-84F7-BA9F-0883AD51A512}"/>
              </a:ext>
            </a:extLst>
          </p:cNvPr>
          <p:cNvSpPr txBox="1"/>
          <p:nvPr/>
        </p:nvSpPr>
        <p:spPr>
          <a:xfrm>
            <a:off x="7941163" y="3491903"/>
            <a:ext cx="31482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/>
              <a:t>Charts show estimated rates plus 95% confidence intervals</a:t>
            </a:r>
          </a:p>
        </p:txBody>
      </p:sp>
    </p:spTree>
    <p:extLst>
      <p:ext uri="{BB962C8B-B14F-4D97-AF65-F5344CB8AC3E}">
        <p14:creationId xmlns:p14="http://schemas.microsoft.com/office/powerpoint/2010/main" val="489492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497056-E83C-58DB-D7D4-375A8C026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71" y="0"/>
            <a:ext cx="11735057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390C9F-8C01-581B-DE1A-18D58CE9072E}"/>
              </a:ext>
            </a:extLst>
          </p:cNvPr>
          <p:cNvSpPr/>
          <p:nvPr/>
        </p:nvSpPr>
        <p:spPr>
          <a:xfrm>
            <a:off x="6265788" y="3178921"/>
            <a:ext cx="73643" cy="1227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3CD283-D152-894B-D9BE-74AC2619DB1A}"/>
              </a:ext>
            </a:extLst>
          </p:cNvPr>
          <p:cNvSpPr/>
          <p:nvPr/>
        </p:nvSpPr>
        <p:spPr>
          <a:xfrm>
            <a:off x="6265788" y="6577748"/>
            <a:ext cx="153423" cy="1227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F42293-FCB3-21D8-0308-ACFAF42E7F5A}"/>
              </a:ext>
            </a:extLst>
          </p:cNvPr>
          <p:cNvSpPr/>
          <p:nvPr/>
        </p:nvSpPr>
        <p:spPr>
          <a:xfrm>
            <a:off x="299686" y="4441079"/>
            <a:ext cx="153423" cy="1227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83E435-E5B8-B36F-D42D-FA1A5D277CA3}"/>
              </a:ext>
            </a:extLst>
          </p:cNvPr>
          <p:cNvSpPr/>
          <p:nvPr/>
        </p:nvSpPr>
        <p:spPr>
          <a:xfrm>
            <a:off x="11738891" y="4441079"/>
            <a:ext cx="153423" cy="1227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76A35B-1A70-7E67-34AB-887A8347F1A6}"/>
              </a:ext>
            </a:extLst>
          </p:cNvPr>
          <p:cNvSpPr txBox="1"/>
          <p:nvPr/>
        </p:nvSpPr>
        <p:spPr>
          <a:xfrm>
            <a:off x="7941163" y="3491903"/>
            <a:ext cx="31482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/>
              <a:t>Charts show estimated rates plus 95% confidence intervals</a:t>
            </a:r>
          </a:p>
        </p:txBody>
      </p:sp>
    </p:spTree>
    <p:extLst>
      <p:ext uri="{BB962C8B-B14F-4D97-AF65-F5344CB8AC3E}">
        <p14:creationId xmlns:p14="http://schemas.microsoft.com/office/powerpoint/2010/main" val="2005090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EB6DF5-33D7-2A08-D029-96886AC01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51"/>
            <a:ext cx="12192000" cy="681249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1C6EF35-AC06-56E8-16D7-ECA73338B27F}"/>
              </a:ext>
            </a:extLst>
          </p:cNvPr>
          <p:cNvSpPr/>
          <p:nvPr/>
        </p:nvSpPr>
        <p:spPr>
          <a:xfrm>
            <a:off x="6265788" y="3178921"/>
            <a:ext cx="73643" cy="1227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057D31-E41F-A163-3257-A69A6CF086D0}"/>
              </a:ext>
            </a:extLst>
          </p:cNvPr>
          <p:cNvSpPr/>
          <p:nvPr/>
        </p:nvSpPr>
        <p:spPr>
          <a:xfrm>
            <a:off x="6265787" y="6660308"/>
            <a:ext cx="73643" cy="1227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3211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38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Lavender Graham</dc:creator>
  <cp:lastModifiedBy>Lavender Graham</cp:lastModifiedBy>
  <cp:revision>2</cp:revision>
  <dcterms:created xsi:type="dcterms:W3CDTF">2024-05-11T13:26:58Z</dcterms:created>
  <dcterms:modified xsi:type="dcterms:W3CDTF">2024-06-27T00:11:38Z</dcterms:modified>
</cp:coreProperties>
</file>