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063-D690-F77B-EB78-A98337FE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9794-E572-7A15-6D24-ECA35B97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ED5B-FF8E-EA34-62EA-6E6084A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9B8-4148-7E3F-C4E4-43A70C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AE92-5E32-2743-3EEE-3B77B9C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7DC-BECC-3990-8861-C75A534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CB-CA77-6C83-84B4-046A1954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4640-319D-32AA-6479-CFC9745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333F-99DC-3595-81B9-11E3908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76D8-F930-6AF8-B852-FCF5F8F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96C-5588-C011-25E6-7632584B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08E3-4645-51A2-2FE4-469B7B69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35D6-FB71-D7B9-0B40-5B0F2A9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6544-C7AD-4737-55F8-8C3F9E6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AB5-67CE-1F2E-F9DD-CA994BC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2B-FC15-8F03-9B57-00D85DE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ACB-7B24-B03E-D691-F2B5FC9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0996-65D2-6461-42E8-AE4F311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ABD4-1008-7812-E665-BD3F7AE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0D4-3C7E-FF4F-2837-E8DFC53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644-C669-78F6-1D36-75EA9EB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58-5584-17EB-7780-012F9FF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B3C0-E771-F960-E4BC-A84227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7281-ABD6-091C-985E-E60FF00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B0D-B40C-374A-0EAC-231F72D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6EBB-99D2-BFBC-80CD-42BBDDF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0AE-4584-95C4-E596-D3350C51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3835-2C84-FBDD-582E-126B2B3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5634-C430-A827-03CE-50FF6B1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5D20-CBFC-2068-9046-B762317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082F-41E5-19CE-235F-C645550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7E-D758-0E4B-A217-419AE06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E33C-2F06-19CF-BDFB-C7A11D56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B9C7-DEF8-5FF2-3F9A-E073B88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FAE-187E-D04B-C6A1-990A092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C153-5D91-B555-C34C-570A8911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258AE-3F0E-428B-FD08-C8207EA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9D532-84E5-E055-B091-CC7BFBA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E36B-6ACC-D4A8-9E0C-B791FE9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9D-DA4A-1873-05DC-45C0506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7E5F-57F7-049B-C7FD-CBF9755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356E-BF26-7F8B-E7D0-57B7091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3E4-1CBB-EBC9-C0D9-405FADA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0B19-F525-1C59-E198-15E19AF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97D0-B940-B42D-D33A-9E41030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692-342D-A199-5FD4-C462294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3425-8A49-A768-25DA-AA278BC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3953-716F-D160-C083-E0FD700E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56D8-F5DF-A5A9-2CD2-D2AC03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983A-81FB-B3FB-3CA4-F62D0A4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62C-4515-EAB9-7B87-4235037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DDE-DE8F-E47F-0C12-5C83C69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6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EC-96C3-EA9C-96DA-DB5E47E2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187BB-7911-A34C-9114-E6C17B44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B9CC-1CCC-D0F2-752F-8726637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AC4-D6A5-1E4F-0D91-E6BCE91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A1CB-B570-10B0-A8B8-8D74584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2C52-DB45-CA0C-15E0-C9D3633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B2DB-8322-6368-DE6B-F2146E45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7DAA-FCAC-6DBE-6072-FD80F1B5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AF9-9712-ED33-556F-275AA3B8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766F-976B-502C-164E-15CD6323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E114-7CFD-9CD4-EAD9-500B2E2B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7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45C21-B1F4-9832-1499-6C717B7F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6" y="0"/>
            <a:ext cx="11039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A26E9-71B7-D292-BBE6-16C83960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83"/>
            <a:ext cx="12192000" cy="6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8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CB185-5D49-07FC-35D1-B53C84C7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77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2A30F-2CF4-FF4F-445A-21AE9184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97"/>
            <a:ext cx="12192000" cy="68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4DB17-16E4-7821-FA3A-DD5D8A7E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14"/>
            <a:ext cx="12192000" cy="66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DD43D-DCDC-5057-A2A4-ABCA3012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7" y="0"/>
            <a:ext cx="11720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AA886-5D4A-6283-C922-688ECB54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825178"/>
            <a:ext cx="7593016" cy="5207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95737C-28F7-3454-E817-652C4F35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710" y="1294023"/>
            <a:ext cx="4072558" cy="34704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87D84C-F50E-72CF-65EE-7346EF7E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710" y="792521"/>
            <a:ext cx="3909820" cy="3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450C61-3B62-1698-A94C-47626600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" y="1009404"/>
            <a:ext cx="8384019" cy="4898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B77298-BDB6-476E-F6BE-4DC51073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05" y="1604571"/>
            <a:ext cx="4028595" cy="30317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0B0CA-9E38-F092-3DF5-38157C88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94" y="925184"/>
            <a:ext cx="4168312" cy="3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B4E68-C547-35C0-C941-0D04E879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95"/>
            <a:ext cx="12192000" cy="6386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AD739-1693-75F3-A89E-356D3246196B}"/>
              </a:ext>
            </a:extLst>
          </p:cNvPr>
          <p:cNvSpPr txBox="1"/>
          <p:nvPr/>
        </p:nvSpPr>
        <p:spPr>
          <a:xfrm>
            <a:off x="7172325" y="2604193"/>
            <a:ext cx="83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Lesotho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424F5-9030-F2C0-6221-E52EE387B9DE}"/>
              </a:ext>
            </a:extLst>
          </p:cNvPr>
          <p:cNvSpPr txBox="1"/>
          <p:nvPr/>
        </p:nvSpPr>
        <p:spPr>
          <a:xfrm>
            <a:off x="10694194" y="634899"/>
            <a:ext cx="93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Swaziland</a:t>
            </a:r>
          </a:p>
        </p:txBody>
      </p:sp>
    </p:spTree>
    <p:extLst>
      <p:ext uri="{BB962C8B-B14F-4D97-AF65-F5344CB8AC3E}">
        <p14:creationId xmlns:p14="http://schemas.microsoft.com/office/powerpoint/2010/main" val="25208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15648-ED86-7D42-2181-99DA909C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43"/>
            <a:ext cx="12192000" cy="64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BEC56-697D-C92D-173F-02995D138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65"/>
            <a:ext cx="12192000" cy="63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1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EB2C7-2812-4C8D-93EC-A9F8D9D5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8"/>
            <a:ext cx="12192000" cy="67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BD7B3-9086-3C31-F649-7F6E449D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3"/>
            <a:ext cx="12192000" cy="68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Graham</dc:creator>
  <cp:lastModifiedBy>Lavender Graham</cp:lastModifiedBy>
  <cp:revision>4</cp:revision>
  <dcterms:created xsi:type="dcterms:W3CDTF">2024-05-11T13:26:58Z</dcterms:created>
  <dcterms:modified xsi:type="dcterms:W3CDTF">2024-06-27T01:39:21Z</dcterms:modified>
</cp:coreProperties>
</file>