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F0E13-01E9-4C8E-83DA-FE22D96D9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8A2A25-0971-4BE5-B5EB-97950BB8C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495FB7-BF02-42A2-A096-AA9A13D0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6C7F5-FE49-4ED3-A0FA-D90B1888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9F489-9AD7-49D1-9850-88EC650A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8AD2D-E8C9-44E0-A948-4F54DB50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5F0B6F-56CB-4A6E-8CD4-83FD198F4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7CCC1-2FF5-44F4-B366-663D207B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67F8A1-1068-4A98-B12F-F3CEBAF6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1F519-105D-40CC-98BF-B3D7623A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F3AEA6-C8B0-47BA-844B-D62AF002B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07D640-0A9B-4552-8058-F949C8145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3FC44A-A1CD-414A-AF50-BC0ED2B6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0ECC6-E225-42FD-A89B-FE5B0972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B3C24F-73D5-434B-93EA-ECFBDB14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4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5A98B-0041-44BB-B7F4-DFB3C4A4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E4A51-8326-4DA0-AB19-0449A2AE0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5C259-8B1B-46A2-8B6D-36104C66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B4AE45-7ED0-46B4-916C-34BA26FB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4852CC-48E3-4307-8FD9-AE4A7581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CBB5B-0458-49D2-9FD9-05AE43C9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DCCBD-70F7-49AA-91A4-59CD94B8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16D6D-07A3-4735-9591-34F2F1CF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086C1-67E2-45E6-AC27-AE29238D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A40F8-CD17-47B9-81FE-73E4256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8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44361-5A3F-45BB-8495-72B14E80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3E6D1-C7B6-4C98-8F96-CB8FF28FB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014A3E-4EC1-4E3F-A707-7E9B98087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8A92AF-ACCA-40ED-9043-8134F3E3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434A66-D56F-42C8-BF1E-F29AF679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AFB271-38E7-4B05-AEF0-7F2948FE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0D023-EC99-4DAA-BBDD-B0323DA9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E6B396-A544-4076-B7A6-6B6B321F2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59034A-48F9-42CF-9551-0A253F55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F35EAE-74D1-446C-9341-86BF0D411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FE91E5-6473-4A2F-BC4E-14293A8BD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2F8D2F-2083-41C6-A1E0-D89F1C76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6C0D9D-962C-44DF-9FAE-B2E377BB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C0DEA4-CD20-4FF2-94F4-5A6CBFC0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9A13D-C5F6-49C0-BA77-8831B7B3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D87BC6-3D58-4936-B307-5FC71589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61F665-DFBF-4D51-8767-E8C8B323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E8C008-C2D8-41F6-B8CD-F7C7449E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C50D2C-7ED1-4386-8ADE-91FBE01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A8CCF1-B6B0-4BC7-9840-62A44247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40A900-3B36-419B-999B-BD701DB7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2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78422-A8AB-49A5-8480-07B0C2DC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77D0B-E78D-453B-9EE9-4182E71E1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BF4E91-511D-43EB-B4A9-E18E38186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6972AC-67B2-4FD2-9055-EBB33886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0D7EB4-8D48-498C-AF7A-DC041075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5AE252-0F4A-490B-BAA5-2BCE3FCE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5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8479B-4F1C-4003-9224-7961F4CC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2B0B2E-FABA-471C-926D-9DBAE2667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F2618F-7C0F-49DE-BFEC-42231E759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B5C4BC-0B18-4BF3-87B6-FE569875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890E04-3272-428B-80EF-36173B76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275D87-ED81-4E7F-8B28-B17DEB22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5B1D7A-CEF1-44FA-BEF5-28E348BC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234F59-DDD0-4C02-8081-20F79552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8DE7D7-9FA5-4C39-A1B9-3E88A78C4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0645-9075-41A5-911E-6713F00DB43C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80A994-6F9C-4841-94C6-41D3B8F90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57396-F9C6-4F22-9749-ED5A8A255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8DC41-C37D-465C-B6E3-C232366628C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49A63A0C-D7B9-482C-8F79-423522E13380}"/>
              </a:ext>
            </a:extLst>
          </p:cNvPr>
          <p:cNvGrpSpPr/>
          <p:nvPr/>
        </p:nvGrpSpPr>
        <p:grpSpPr>
          <a:xfrm>
            <a:off x="152398" y="103448"/>
            <a:ext cx="11748053" cy="6583118"/>
            <a:chOff x="152398" y="103448"/>
            <a:chExt cx="11748053" cy="6583118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713DF40-31EC-4B94-8ADD-3BAF823B4216}"/>
                </a:ext>
              </a:extLst>
            </p:cNvPr>
            <p:cNvSpPr txBox="1"/>
            <p:nvPr/>
          </p:nvSpPr>
          <p:spPr>
            <a:xfrm>
              <a:off x="4300330" y="3615871"/>
              <a:ext cx="3279914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Bahnschrift" panose="020B0502040204020203" pitchFamily="34" charset="0"/>
                </a:rPr>
                <a:t>Political_Membership.java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ED92CBE3-DD71-4ABF-982B-A98439951E7F}"/>
                </a:ext>
              </a:extLst>
            </p:cNvPr>
            <p:cNvSpPr txBox="1"/>
            <p:nvPr/>
          </p:nvSpPr>
          <p:spPr>
            <a:xfrm>
              <a:off x="4694581" y="2176969"/>
              <a:ext cx="2395326" cy="5847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ahnschrift" panose="020B0502040204020203" pitchFamily="34" charset="0"/>
                </a:rPr>
                <a:t>Authorship_Verification</a:t>
              </a:r>
            </a:p>
            <a:p>
              <a:pPr algn="ctr"/>
              <a:r>
                <a:rPr lang="en-US" sz="1600" dirty="0">
                  <a:latin typeface="Bahnschrift" panose="020B0502040204020203" pitchFamily="34" charset="0"/>
                </a:rPr>
                <a:t>PanAV.py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FA9747F-8B3C-4591-A45A-C4296EAEA573}"/>
                </a:ext>
              </a:extLst>
            </p:cNvPr>
            <p:cNvSpPr txBox="1"/>
            <p:nvPr/>
          </p:nvSpPr>
          <p:spPr>
            <a:xfrm>
              <a:off x="152398" y="588405"/>
              <a:ext cx="3392557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ahnschrift" panose="020B0502040204020203" pitchFamily="34" charset="0"/>
                </a:rPr>
                <a:t>Canadian Parliament House of Commons debates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8BAE4F8-0A11-435D-BF1A-41EF4C92310B}"/>
                </a:ext>
              </a:extLst>
            </p:cNvPr>
            <p:cNvSpPr txBox="1"/>
            <p:nvPr/>
          </p:nvSpPr>
          <p:spPr>
            <a:xfrm>
              <a:off x="1093299" y="5205403"/>
              <a:ext cx="1530619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" panose="020B0502040204020203" pitchFamily="34" charset="0"/>
                </a:rPr>
                <a:t>Unknown text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732FE42-75A8-4D09-B273-88B8E54B75EF}"/>
                </a:ext>
              </a:extLst>
            </p:cNvPr>
            <p:cNvSpPr txBox="1"/>
            <p:nvPr/>
          </p:nvSpPr>
          <p:spPr>
            <a:xfrm>
              <a:off x="642729" y="2619033"/>
              <a:ext cx="2299251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" panose="020B0502040204020203" pitchFamily="34" charset="0"/>
                </a:rPr>
                <a:t>Known text collections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5496C6BE-4DF8-4B3A-9E93-E6DB7D8B551C}"/>
                </a:ext>
              </a:extLst>
            </p:cNvPr>
            <p:cNvSpPr txBox="1"/>
            <p:nvPr/>
          </p:nvSpPr>
          <p:spPr>
            <a:xfrm>
              <a:off x="324678" y="6072861"/>
              <a:ext cx="245827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Bahnschrift" panose="020B0502040204020203" pitchFamily="34" charset="0"/>
                </a:rPr>
                <a:t>Query Result: Abortion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7853ECED-12DF-4726-8A29-6017B5EBE7DE}"/>
                </a:ext>
              </a:extLst>
            </p:cNvPr>
            <p:cNvSpPr txBox="1"/>
            <p:nvPr/>
          </p:nvSpPr>
          <p:spPr>
            <a:xfrm>
              <a:off x="466205" y="1217915"/>
              <a:ext cx="3392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Filter by Party (5) and topic: Abortion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8B05B0A4-5025-4921-98BC-EF100C88E83B}"/>
                </a:ext>
              </a:extLst>
            </p:cNvPr>
            <p:cNvSpPr txBox="1"/>
            <p:nvPr/>
          </p:nvSpPr>
          <p:spPr>
            <a:xfrm>
              <a:off x="7984436" y="3600647"/>
              <a:ext cx="1159564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" panose="020B0502040204020203" pitchFamily="34" charset="0"/>
                </a:rPr>
                <a:t>Likelihood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05DD2B4-6500-48D5-8F59-DA969AC38334}"/>
                </a:ext>
              </a:extLst>
            </p:cNvPr>
            <p:cNvSpPr txBox="1"/>
            <p:nvPr/>
          </p:nvSpPr>
          <p:spPr>
            <a:xfrm>
              <a:off x="9541563" y="3120067"/>
              <a:ext cx="2358888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Bahnschrift" panose="020B0502040204020203" pitchFamily="34" charset="0"/>
                </a:rPr>
                <a:t>Bloc Quebecois: 0.56</a:t>
              </a:r>
            </a:p>
            <a:p>
              <a:r>
                <a:rPr lang="en-US" sz="1600" dirty="0">
                  <a:latin typeface="Bahnschrift" panose="020B0502040204020203" pitchFamily="34" charset="0"/>
                </a:rPr>
                <a:t>Independent: 0.58</a:t>
              </a:r>
            </a:p>
            <a:p>
              <a:r>
                <a:rPr lang="en-US" sz="1600" dirty="0">
                  <a:latin typeface="Bahnschrift" panose="020B0502040204020203" pitchFamily="34" charset="0"/>
                </a:rPr>
                <a:t>New Democrat: 0.42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Bahnschrift" panose="020B0502040204020203" pitchFamily="34" charset="0"/>
                </a:rPr>
                <a:t>Liberal: 0.87</a:t>
              </a:r>
            </a:p>
            <a:p>
              <a:r>
                <a:rPr lang="en-US" sz="1600" dirty="0">
                  <a:latin typeface="Bahnschrift" panose="020B0502040204020203" pitchFamily="34" charset="0"/>
                </a:rPr>
                <a:t>Prog. Conservative: 0.50</a:t>
              </a:r>
            </a:p>
          </p:txBody>
        </p:sp>
        <p:pic>
          <p:nvPicPr>
            <p:cNvPr id="1026" name="Picture 2" descr="Coat of arms or logo">
              <a:extLst>
                <a:ext uri="{FF2B5EF4-FFF2-40B4-BE49-F238E27FC236}">
                  <a16:creationId xmlns:a16="http://schemas.microsoft.com/office/drawing/2014/main" id="{70599D5D-A9D3-4432-9684-B58536166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2263" y="103448"/>
              <a:ext cx="731075" cy="20854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6B8A57FA-01B9-4CF9-85A2-E15B1D269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455" y="5908001"/>
              <a:ext cx="1885587" cy="778565"/>
            </a:xfrm>
            <a:prstGeom prst="rect">
              <a:avLst/>
            </a:prstGeom>
          </p:spPr>
        </p:pic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4905723F-8A5F-4478-A03E-CC934EAEE4B2}"/>
                </a:ext>
              </a:extLst>
            </p:cNvPr>
            <p:cNvCxnSpPr>
              <a:cxnSpLocks/>
            </p:cNvCxnSpPr>
            <p:nvPr/>
          </p:nvCxnSpPr>
          <p:spPr>
            <a:xfrm>
              <a:off x="1848676" y="1525692"/>
              <a:ext cx="0" cy="10933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F23FA9DA-5684-4FAB-95FD-46663343B1A9}"/>
                </a:ext>
              </a:extLst>
            </p:cNvPr>
            <p:cNvCxnSpPr>
              <a:cxnSpLocks/>
            </p:cNvCxnSpPr>
            <p:nvPr/>
          </p:nvCxnSpPr>
          <p:spPr>
            <a:xfrm>
              <a:off x="2623918" y="3009725"/>
              <a:ext cx="1543890" cy="7303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058E4D6A-FD2A-442B-8650-5542D1EBC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8676" y="5552663"/>
              <a:ext cx="0" cy="4829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5BD626E4-F179-4D46-97CC-8F3471D47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670" y="3936249"/>
              <a:ext cx="1610138" cy="12604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C0C245A6-E6B0-44F8-91F7-73EF8556CF54}"/>
                </a:ext>
              </a:extLst>
            </p:cNvPr>
            <p:cNvCxnSpPr>
              <a:cxnSpLocks/>
            </p:cNvCxnSpPr>
            <p:nvPr/>
          </p:nvCxnSpPr>
          <p:spPr>
            <a:xfrm>
              <a:off x="5913783" y="2788310"/>
              <a:ext cx="0" cy="8123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B04751C8-ACAD-4D70-BEE6-C4DCAD29AB83}"/>
                </a:ext>
              </a:extLst>
            </p:cNvPr>
            <p:cNvCxnSpPr>
              <a:cxnSpLocks/>
            </p:cNvCxnSpPr>
            <p:nvPr/>
          </p:nvCxnSpPr>
          <p:spPr>
            <a:xfrm>
              <a:off x="7639877" y="3775160"/>
              <a:ext cx="2915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2DF43CE2-18C4-4B4E-A334-0503DBE02F2C}"/>
                </a:ext>
              </a:extLst>
            </p:cNvPr>
            <p:cNvCxnSpPr>
              <a:cxnSpLocks/>
            </p:cNvCxnSpPr>
            <p:nvPr/>
          </p:nvCxnSpPr>
          <p:spPr>
            <a:xfrm>
              <a:off x="9250014" y="3781787"/>
              <a:ext cx="29155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39BF3739-7F69-4E82-AC4B-0B98CD3130B3}"/>
                </a:ext>
              </a:extLst>
            </p:cNvPr>
            <p:cNvSpPr txBox="1"/>
            <p:nvPr/>
          </p:nvSpPr>
          <p:spPr>
            <a:xfrm>
              <a:off x="934278" y="2959471"/>
              <a:ext cx="16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8 different sizes  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3B3B343B-6462-4218-B3AE-5DCD3C8AB20F}"/>
                </a:ext>
              </a:extLst>
            </p:cNvPr>
            <p:cNvSpPr txBox="1"/>
            <p:nvPr/>
          </p:nvSpPr>
          <p:spPr>
            <a:xfrm>
              <a:off x="1420357" y="4879959"/>
              <a:ext cx="2100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884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60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Sebastián Laverde Alfonso</dc:creator>
  <cp:lastModifiedBy>Sebastián Laverde Alfonso</cp:lastModifiedBy>
  <cp:revision>5</cp:revision>
  <dcterms:created xsi:type="dcterms:W3CDTF">2019-04-03T08:31:04Z</dcterms:created>
  <dcterms:modified xsi:type="dcterms:W3CDTF">2019-04-03T10:38:52Z</dcterms:modified>
</cp:coreProperties>
</file>