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7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>
        <p:scale>
          <a:sx n="125" d="100"/>
          <a:sy n="125" d="100"/>
        </p:scale>
        <p:origin x="-1416" y="-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F3CF7-5502-5E58-2F32-05F2F234A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8E61AF-6108-C14A-5FEE-2B1922F61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C44A22-11E2-F400-7836-461C1BFD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A2A8-68E6-49A0-AA20-93EC2B9320C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B0A46-1156-A05B-1183-10F62BA5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0DB726-0200-BF5B-BE2F-54AEE7C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46D-B8B4-4055-94B4-247DBE40E0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58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4CB42-7551-C919-560D-9BDA1B81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ED679C-40CD-7A7F-F972-C660A57F3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74EA56-4651-C6E8-79E5-19FECCBD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A2A8-68E6-49A0-AA20-93EC2B9320C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59C1F2-0DB7-96CA-0D7C-BE8C03F2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F9A57-AA22-5424-5C9F-AB00039A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46D-B8B4-4055-94B4-247DBE40E0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88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DBAF9D-4279-834E-3C33-CDE72D8D6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14803C-C2C5-6426-5BA6-EE82EF219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DB52E4-AB1B-2FE1-A3A2-0A758AA8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A2A8-68E6-49A0-AA20-93EC2B9320C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58941-321B-E630-CECD-926915C2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5360A-D0FC-F332-BB89-BB40CA5A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46D-B8B4-4055-94B4-247DBE40E0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05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9E4CA-B8CD-6A74-B6B0-0F6254F5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53BCD5-46F5-5079-544D-2E9DFF3B2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E77138-E4F7-ECEE-B431-80A4C0C9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A2A8-68E6-49A0-AA20-93EC2B9320C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443801-E4D4-6E3B-7694-22A03487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41610E-EF8E-0334-07EA-941C9E09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46D-B8B4-4055-94B4-247DBE40E0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08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A2FB4-812D-79C9-8A32-D167B9A5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7AB2A-2B57-8F57-8A29-47D7AD35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566A6E-44A8-549B-894C-C4CAD691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A2A8-68E6-49A0-AA20-93EC2B9320C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57480-8881-D16D-651C-514BE251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FB4E53-279B-A3AB-FDA3-1D203DF4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46D-B8B4-4055-94B4-247DBE40E0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94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FB984-370A-F854-ABED-940ECD31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11EE8E-9819-0C07-51EE-C7E1AF86F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9361AE-0394-9692-BF17-A82786E51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E501CA-9AA6-BC61-31FE-609AD765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A2A8-68E6-49A0-AA20-93EC2B9320C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5CE949-0F43-62FD-D20F-51D1C001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50362E-52D0-9D4E-DBBD-46AD5BDD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46D-B8B4-4055-94B4-247DBE40E0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15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DD572-CAB5-AAEA-D710-567B139C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8296C-C923-1A26-DF7B-B2AC50B97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56C872-D992-922D-0222-1374F3CB0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AD2810-0313-3DA8-FF16-DEDA3EAE6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406D61-5C40-F7E4-A57B-B33D60B07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137E56-2F31-A74A-20AC-136864C6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A2A8-68E6-49A0-AA20-93EC2B9320C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2F5476-111C-9496-AE23-0DB32C42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2FFB1A-4B84-9D49-8B60-4143A343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46D-B8B4-4055-94B4-247DBE40E0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46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9A022-939E-4DE2-F322-00B55824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596F7C-2A7A-58FD-7342-514FBF71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A2A8-68E6-49A0-AA20-93EC2B9320C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8DE989-364D-C92F-30CC-9EB0C774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2365C7-65B9-7F4B-AA67-A8C118E6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46D-B8B4-4055-94B4-247DBE40E0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87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0D7A74-1E09-F214-AD96-0699786E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A2A8-68E6-49A0-AA20-93EC2B9320C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5F709B-5051-88B0-1FCD-271629AD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651C7F-661B-8FF3-EE8E-964618B5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46D-B8B4-4055-94B4-247DBE40E0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6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5D658-811F-CCC2-AEAD-DC566440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DDCA1-1D7D-193E-7EDB-47AAF4D50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6E031A-6804-DCCB-C5D9-98DC0D521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B99715-0875-432A-67E3-D5AA1AC2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A2A8-68E6-49A0-AA20-93EC2B9320C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27488C-D51F-DEC8-EBB7-D7243123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9DE2EC-40E7-6444-3C73-E74DBC58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46D-B8B4-4055-94B4-247DBE40E0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1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9A6C6-02F0-472C-E12A-61C50B2A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04C9FF-8E92-DD71-8E60-A6F2E4B3D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17CE27-7F16-5212-5CFE-72BF57E5F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7B554B-C0D8-688F-6283-015FC27B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A2A8-68E6-49A0-AA20-93EC2B9320C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E31578-9923-DAF7-DF32-4332A5B5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3F57AE-7E01-34AF-38CF-658A47F0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46D-B8B4-4055-94B4-247DBE40E0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67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E5B2D9-8E48-C020-6F33-0B97CE43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97EE3C-E2B6-3BBB-E5E0-ADF4B68BE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C9A6BE-DE34-113E-95B6-B073FDCB1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A2A8-68E6-49A0-AA20-93EC2B9320CF}" type="datetimeFigureOut">
              <a:rPr lang="en-GB" smtClean="0"/>
              <a:t>07/09/2022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477379-A3B0-D133-29AB-F5FA70C44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ACE3F1-B403-61FD-834E-6A356CE8E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3746D-B8B4-4055-94B4-247DBE40E0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81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D9686C1-4E69-D54E-B0C4-36B77145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35" y="3606372"/>
            <a:ext cx="3070525" cy="32516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9EAFDF8-CD7D-CDFC-98A6-3FD4E455B28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097" y="3680425"/>
            <a:ext cx="2540473" cy="24444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0B96E16-9EC6-0402-E46D-86A6971C45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" t="804" r="55738" b="-804"/>
          <a:stretch/>
        </p:blipFill>
        <p:spPr>
          <a:xfrm>
            <a:off x="720761" y="359856"/>
            <a:ext cx="3971461" cy="31592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3E480D-C15C-85FE-9AAD-2EA9F90CFAA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99" y="3814655"/>
            <a:ext cx="3831916" cy="29255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D462C3A-8B15-C5AB-D5DC-6A7C517E4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56"/>
          <a:stretch/>
        </p:blipFill>
        <p:spPr>
          <a:xfrm>
            <a:off x="5583219" y="447167"/>
            <a:ext cx="4231114" cy="315920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EC74D8A-76D9-8C13-D6EB-DD8387D0B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044" y="878222"/>
            <a:ext cx="4432176" cy="145707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B324287-3C8F-B2AE-2EBA-328FED0869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17401" y="1509313"/>
            <a:ext cx="4438273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1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E2B51FD-F5DF-C00E-EDED-98D5AE664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0735" r="32138"/>
          <a:stretch/>
        </p:blipFill>
        <p:spPr>
          <a:xfrm>
            <a:off x="6006189" y="3106943"/>
            <a:ext cx="2646382" cy="25122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A8F41DC-85F0-4237-C6BC-202D003B50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9802" t="14572" r="32549"/>
          <a:stretch/>
        </p:blipFill>
        <p:spPr>
          <a:xfrm>
            <a:off x="2703256" y="3214489"/>
            <a:ext cx="2657475" cy="238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1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137027D-2BD6-58E0-D3F2-563ED32E9BB3}"/>
              </a:ext>
            </a:extLst>
          </p:cNvPr>
          <p:cNvGrpSpPr/>
          <p:nvPr/>
        </p:nvGrpSpPr>
        <p:grpSpPr>
          <a:xfrm>
            <a:off x="5051426" y="1503846"/>
            <a:ext cx="2544762" cy="2258760"/>
            <a:chOff x="9193210" y="1812925"/>
            <a:chExt cx="2544762" cy="2258760"/>
          </a:xfrm>
        </p:grpSpPr>
        <p:sp>
          <p:nvSpPr>
            <p:cNvPr id="7" name="Flussdiagramm: Vorbereitung 6">
              <a:extLst>
                <a:ext uri="{FF2B5EF4-FFF2-40B4-BE49-F238E27FC236}">
                  <a16:creationId xmlns:a16="http://schemas.microsoft.com/office/drawing/2014/main" id="{2A937D7E-3A30-506D-3538-43DEB84E6EC1}"/>
                </a:ext>
              </a:extLst>
            </p:cNvPr>
            <p:cNvSpPr/>
            <p:nvPr/>
          </p:nvSpPr>
          <p:spPr>
            <a:xfrm>
              <a:off x="9648825" y="1812925"/>
              <a:ext cx="1752600" cy="1365250"/>
            </a:xfrm>
            <a:prstGeom prst="flowChartPreparati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32715CD-0207-378B-D07F-3D623DAE74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9802" t="16897" r="32549"/>
            <a:stretch/>
          </p:blipFill>
          <p:spPr>
            <a:xfrm>
              <a:off x="9193210" y="1846580"/>
              <a:ext cx="2544762" cy="2225105"/>
            </a:xfrm>
            <a:prstGeom prst="rect">
              <a:avLst/>
            </a:prstGeom>
          </p:spPr>
        </p:pic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F5408588-FCBB-FB83-3E7B-30D901174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802" t="14572" r="32549"/>
          <a:stretch/>
        </p:blipFill>
        <p:spPr>
          <a:xfrm>
            <a:off x="1499296" y="1256149"/>
            <a:ext cx="2657475" cy="238864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3204814-B9A7-C2D0-CBF2-1D4DF4DF5F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35" r="32138"/>
          <a:stretch/>
        </p:blipFill>
        <p:spPr>
          <a:xfrm>
            <a:off x="8154296" y="0"/>
            <a:ext cx="2646382" cy="251229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DFBC124-84FC-A75B-26A9-76157AF66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0735" r="32138"/>
          <a:stretch/>
        </p:blipFill>
        <p:spPr>
          <a:xfrm>
            <a:off x="5279670" y="4098005"/>
            <a:ext cx="2646382" cy="251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4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ssdiagramm: Verbinder zu einer anderen Seite 5">
            <a:extLst>
              <a:ext uri="{FF2B5EF4-FFF2-40B4-BE49-F238E27FC236}">
                <a16:creationId xmlns:a16="http://schemas.microsoft.com/office/drawing/2014/main" id="{1F3E0323-5777-8A83-EE7D-6376ECE3CC17}"/>
              </a:ext>
            </a:extLst>
          </p:cNvPr>
          <p:cNvSpPr/>
          <p:nvPr/>
        </p:nvSpPr>
        <p:spPr>
          <a:xfrm>
            <a:off x="5260973" y="1358900"/>
            <a:ext cx="1333501" cy="1543050"/>
          </a:xfrm>
          <a:prstGeom prst="flowChartOffpage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979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56391A-D6A3-FF24-E05B-9A48FA769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802" t="14572" r="32549"/>
          <a:stretch/>
        </p:blipFill>
        <p:spPr>
          <a:xfrm>
            <a:off x="4535487" y="1333500"/>
            <a:ext cx="2657475" cy="2388646"/>
          </a:xfrm>
          <a:prstGeom prst="rect">
            <a:avLst/>
          </a:prstGeom>
        </p:spPr>
      </p:pic>
      <p:sp>
        <p:nvSpPr>
          <p:cNvPr id="8" name="Flussdiagramm: Vorbereitung 7">
            <a:extLst>
              <a:ext uri="{FF2B5EF4-FFF2-40B4-BE49-F238E27FC236}">
                <a16:creationId xmlns:a16="http://schemas.microsoft.com/office/drawing/2014/main" id="{E127338A-5CB3-CD51-D76C-D171B42CCA35}"/>
              </a:ext>
            </a:extLst>
          </p:cNvPr>
          <p:cNvSpPr/>
          <p:nvPr/>
        </p:nvSpPr>
        <p:spPr>
          <a:xfrm>
            <a:off x="2907507" y="776287"/>
            <a:ext cx="1489075" cy="1165225"/>
          </a:xfrm>
          <a:prstGeom prst="flowChartPrepa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5A8CCB9-1A8B-9DB3-6BBB-426400635D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802" t="16897" r="32549"/>
          <a:stretch/>
        </p:blipFill>
        <p:spPr>
          <a:xfrm>
            <a:off x="2379664" y="700372"/>
            <a:ext cx="2544762" cy="222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8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sebastian.laverde.alfonso</dc:creator>
  <cp:lastModifiedBy>sebastian.laverde.alfonso</cp:lastModifiedBy>
  <cp:revision>3</cp:revision>
  <dcterms:created xsi:type="dcterms:W3CDTF">2022-09-06T21:43:18Z</dcterms:created>
  <dcterms:modified xsi:type="dcterms:W3CDTF">2022-09-07T14:54:05Z</dcterms:modified>
</cp:coreProperties>
</file>