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8F6"/>
    <a:srgbClr val="DAE3F3"/>
    <a:srgbClr val="CCFFF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AF3E2-DEA4-52EE-DADC-31106A65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5D5079-B8F5-19F4-3B0C-3205276D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EE84-45C3-6B97-6349-58E3D3BE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51C4F-7A94-B1AB-E41F-D3561352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E8D2A-B20C-270C-C293-04A3B8AA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ED407-44C2-14E3-5CD6-5CF1CB34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7B4FD-6C77-D28E-832E-DE221023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34ED7-3171-3B34-7908-26AA5BA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1460F-C753-881B-6F0F-0465E384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2150A-7F78-CF0D-2566-046F297C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EB84F7-DD81-D30F-201C-1CFD0EA6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D0D200-C556-9915-EAB5-5F317B44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E4DC6-0EA6-BDB7-B9B9-057A61D3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3D08F-11A6-6F2C-DBFF-70047DE1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931F9-9808-901B-4894-31628C56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6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EB1E1-1A4C-B8B1-78E3-0D5C9DC7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9EEEA-37D5-73E6-F48C-13885A7F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EA6111-525B-C444-08A8-3962E8B9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72DB-9B20-82AB-FB00-3343C11F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70E04-7BEA-69C4-87B3-F780EB0C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0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D9E25-F1D0-648E-09DD-81F11AEA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2560D-C992-EAE8-FBC5-42D48B15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51883-7FC6-667D-E281-66A51083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14CAF-7408-4331-0240-8962CACB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C0FAF-9E2B-C395-AEEF-384F76AB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CB7CA-D6A0-6F1A-FF0A-5604AE39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3FE8E-47FD-6825-2811-A8772B7FA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06B97-58EB-1F43-3B81-A7B4B03B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63E543-AE3A-E8E9-E5C8-1FF9D7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20B462-14C7-392F-7B1F-39D311E7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2F656-BA2B-216C-3883-56DAD937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B24D-DD4D-7C3A-A644-321A49A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50F60-54FB-8862-F976-6058936A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DC7A8-B0A4-352A-0EB3-8B0F33C6D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730F01-3242-C374-B562-F4F8E8221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A7F8DB-9F45-45C0-C493-B5A71CFD2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150FA1-300D-6158-4B6E-6E5652CB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6E6D45-7358-B44D-975C-A63DE20D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7BCA17-3878-4AD7-D1C2-E33B50D9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3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1B7A2-5AF9-D815-D415-9F01E295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687435-416A-7CDA-851F-9E0EB06B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BF4E16-7041-43F3-8C9D-D7EE32C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8FCA8C-6B13-F9FA-715D-57B63C79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6CD9DA-11D3-0CD0-46C9-30974393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40C317-EF97-4BC5-28DA-A7033CB8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752577-9E2F-D3F9-9443-A948FF1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8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F6254-138A-40B1-9BFB-D249624B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09AEE-B092-C14A-F9ED-57DF6884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D4D6B-1005-40F0-D4D8-97FBDF89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9A237-107E-93B4-983C-62E811E6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76A262-2711-CFBF-9E4A-6D4AEA4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A7AA03-D37D-8108-5094-C72DD25D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7F46-FDEF-076A-1127-EF4FDAE0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C22C86-4DF5-C675-043E-8AF3DA62D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CA13B7-04B0-0098-39C8-9EA1EA3C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099A36-B937-8AE7-3CD6-28514F23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D1AE1-195D-AAEA-1B07-A040B2DC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63A956-208A-F8A5-C123-79A99652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3C8F7B-1281-D036-E85C-35439F12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1584D7-DDDF-DC48-093F-A538B021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6182D-F8B4-EA6F-A035-CC81FDD82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863D-D12A-4ACB-8619-0CBDD12D7AD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967DC-8988-B75B-A18C-50199AE3F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704E4B-55B2-49B3-7E8B-92895881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D68E-F389-456A-8054-248427A8D2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998D732-6BEF-FF88-00B4-084FE2BB68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24"/>
                    </a14:imgEffect>
                    <a14:imgEffect>
                      <a14:saturation sat="1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754" y="787471"/>
            <a:ext cx="5095558" cy="46574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90C0B5-0DAA-8527-A3C0-D5496B81F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338" y="986481"/>
            <a:ext cx="4395545" cy="36871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3D74E8D-6C25-52D4-A51C-D2F7335164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-19544" t="-10604" r="-10554" b="-9285"/>
          <a:stretch/>
        </p:blipFill>
        <p:spPr>
          <a:xfrm>
            <a:off x="5640699" y="147975"/>
            <a:ext cx="6429486" cy="5414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B448C7C-0660-4C4C-31BB-4EEDDFB4A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43" y="4988231"/>
            <a:ext cx="461979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7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BB448C7C-0660-4C4C-31BB-4EEDDFB4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43" y="5082925"/>
            <a:ext cx="4619798" cy="723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844C783-7E88-390A-57FC-C72683C6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64" y="530531"/>
            <a:ext cx="5436753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844C783-7E88-390A-57FC-C72683C6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64" y="530531"/>
            <a:ext cx="5436753" cy="44577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1CB4E3-EA64-D19C-B48A-409F99D436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800" y="5000931"/>
            <a:ext cx="3973512" cy="9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7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844C783-7E88-390A-57FC-C72683C6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64" y="530531"/>
            <a:ext cx="5436753" cy="44577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1CB4E3-EA64-D19C-B48A-409F99D436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4440" y="5166032"/>
            <a:ext cx="3149600" cy="7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844C783-7E88-390A-57FC-C72683C6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164" y="378131"/>
            <a:ext cx="5436753" cy="4457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7F5514-4CCC-75E0-42A5-F03D10D48E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7293" y="4867803"/>
            <a:ext cx="3913971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5BBC699-D1CC-E9A0-FCAE-A43156C1C59A}"/>
              </a:ext>
            </a:extLst>
          </p:cNvPr>
          <p:cNvGrpSpPr/>
          <p:nvPr/>
        </p:nvGrpSpPr>
        <p:grpSpPr>
          <a:xfrm>
            <a:off x="2987164" y="378131"/>
            <a:ext cx="5436753" cy="5314007"/>
            <a:chOff x="2987164" y="378131"/>
            <a:chExt cx="5436753" cy="531400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844C783-7E88-390A-57FC-C72683C64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7164" y="378131"/>
              <a:ext cx="5436753" cy="445770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638B120-3071-DB3D-DA73-98340C7F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5859" y="5092699"/>
              <a:ext cx="3539406" cy="599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02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ünfeck 3">
            <a:extLst>
              <a:ext uri="{FF2B5EF4-FFF2-40B4-BE49-F238E27FC236}">
                <a16:creationId xmlns:a16="http://schemas.microsoft.com/office/drawing/2014/main" id="{9DAF8AF5-7953-2448-0CA3-722B8F187213}"/>
              </a:ext>
            </a:extLst>
          </p:cNvPr>
          <p:cNvSpPr/>
          <p:nvPr/>
        </p:nvSpPr>
        <p:spPr>
          <a:xfrm>
            <a:off x="5495410" y="844550"/>
            <a:ext cx="4165600" cy="4051300"/>
          </a:xfrm>
          <a:prstGeom prst="pentagon">
            <a:avLst/>
          </a:prstGeom>
          <a:solidFill>
            <a:srgbClr val="203864"/>
          </a:solidFill>
          <a:ln w="184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AEAA6E-AC19-DB88-2DCA-B9974B50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220361" y="674676"/>
            <a:ext cx="5096698" cy="4657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15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sebastian.laverde.alfonso</dc:creator>
  <cp:lastModifiedBy>sebastian.laverde.alfonso</cp:lastModifiedBy>
  <cp:revision>2</cp:revision>
  <dcterms:created xsi:type="dcterms:W3CDTF">2022-08-17T08:58:14Z</dcterms:created>
  <dcterms:modified xsi:type="dcterms:W3CDTF">2022-08-17T10:02:47Z</dcterms:modified>
</cp:coreProperties>
</file>